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3" r:id="rId3"/>
    <p:sldId id="262" r:id="rId4"/>
    <p:sldId id="271" r:id="rId5"/>
    <p:sldId id="272" r:id="rId6"/>
    <p:sldId id="261" r:id="rId7"/>
    <p:sldId id="269" r:id="rId8"/>
    <p:sldId id="273" r:id="rId9"/>
    <p:sldId id="274" r:id="rId10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374" autoAdjust="0"/>
    <p:restoredTop sz="94660"/>
  </p:normalViewPr>
  <p:slideViewPr>
    <p:cSldViewPr snapToGrid="0">
      <p:cViewPr varScale="1">
        <p:scale>
          <a:sx n="68" d="100"/>
          <a:sy n="68" d="100"/>
        </p:scale>
        <p:origin x="84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>
            <a:extLst>
              <a:ext uri="{FF2B5EF4-FFF2-40B4-BE49-F238E27FC236}">
                <a16:creationId xmlns:a16="http://schemas.microsoft.com/office/drawing/2014/main" id="{C59C3B5B-9DE4-4053-AC9D-AAB8FB3776C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C7606E6E-245F-45F9-BB09-6C28B50E30D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5" name="Rectangle 13">
            <a:extLst>
              <a:ext uri="{FF2B5EF4-FFF2-40B4-BE49-F238E27FC236}">
                <a16:creationId xmlns:a16="http://schemas.microsoft.com/office/drawing/2014/main" id="{5D9C48C8-5765-4046-B886-B9B31C55DA0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D5DD6DBC-78A2-419D-9B42-F204D436E8C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7" name="Rectangle 15">
            <a:extLst>
              <a:ext uri="{FF2B5EF4-FFF2-40B4-BE49-F238E27FC236}">
                <a16:creationId xmlns:a16="http://schemas.microsoft.com/office/drawing/2014/main" id="{FA90A08B-4F3B-4F00-83E4-248B6486C57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8" name="Rectangle 16">
            <a:extLst>
              <a:ext uri="{FF2B5EF4-FFF2-40B4-BE49-F238E27FC236}">
                <a16:creationId xmlns:a16="http://schemas.microsoft.com/office/drawing/2014/main" id="{2587A834-2C47-4F77-9379-317BB31CAE6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9" name="Rectangle 18">
            <a:extLst>
              <a:ext uri="{FF2B5EF4-FFF2-40B4-BE49-F238E27FC236}">
                <a16:creationId xmlns:a16="http://schemas.microsoft.com/office/drawing/2014/main" id="{20E31A60-0A3E-43CB-B7A0-057AFA34B93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9">
            <a:extLst>
              <a:ext uri="{FF2B5EF4-FFF2-40B4-BE49-F238E27FC236}">
                <a16:creationId xmlns:a16="http://schemas.microsoft.com/office/drawing/2014/main" id="{604E226A-A4C2-4C1B-8B82-0598F18E756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20">
            <a:extLst>
              <a:ext uri="{FF2B5EF4-FFF2-40B4-BE49-F238E27FC236}">
                <a16:creationId xmlns:a16="http://schemas.microsoft.com/office/drawing/2014/main" id="{CA10D77C-51E7-4C3F-86CA-5E324F4946A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21">
            <a:extLst>
              <a:ext uri="{FF2B5EF4-FFF2-40B4-BE49-F238E27FC236}">
                <a16:creationId xmlns:a16="http://schemas.microsoft.com/office/drawing/2014/main" id="{5FA3F461-DAAD-4784-B9CA-A052EAF9868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22">
            <a:extLst>
              <a:ext uri="{FF2B5EF4-FFF2-40B4-BE49-F238E27FC236}">
                <a16:creationId xmlns:a16="http://schemas.microsoft.com/office/drawing/2014/main" id="{B01D6696-8154-4593-BD67-49B4318B8CB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23">
            <a:extLst>
              <a:ext uri="{FF2B5EF4-FFF2-40B4-BE49-F238E27FC236}">
                <a16:creationId xmlns:a16="http://schemas.microsoft.com/office/drawing/2014/main" id="{9E1C881A-9A27-4B70-B8FD-76A9876BF02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24">
            <a:extLst>
              <a:ext uri="{FF2B5EF4-FFF2-40B4-BE49-F238E27FC236}">
                <a16:creationId xmlns:a16="http://schemas.microsoft.com/office/drawing/2014/main" id="{721DBBFE-B7F8-4509-A1C5-5F27A4AEC0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25">
            <a:extLst>
              <a:ext uri="{FF2B5EF4-FFF2-40B4-BE49-F238E27FC236}">
                <a16:creationId xmlns:a16="http://schemas.microsoft.com/office/drawing/2014/main" id="{A49771E9-1EA3-4BF2-9DDD-3756A8D50C0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6">
            <a:extLst>
              <a:ext uri="{FF2B5EF4-FFF2-40B4-BE49-F238E27FC236}">
                <a16:creationId xmlns:a16="http://schemas.microsoft.com/office/drawing/2014/main" id="{71F5076D-2D61-4ACF-90DF-8F852130D90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6079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3">
            <a:extLst>
              <a:ext uri="{FF2B5EF4-FFF2-40B4-BE49-F238E27FC236}">
                <a16:creationId xmlns:a16="http://schemas.microsoft.com/office/drawing/2014/main" id="{4B2C840E-04A0-4319-87CB-1701F10394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駐車禁止</a:t>
            </a:r>
          </a:p>
        </p:txBody>
      </p:sp>
      <p:sp>
        <p:nvSpPr>
          <p:cNvPr id="20484" name="Text Box 4">
            <a:extLst>
              <a:ext uri="{FF2B5EF4-FFF2-40B4-BE49-F238E27FC236}">
                <a16:creationId xmlns:a16="http://schemas.microsoft.com/office/drawing/2014/main" id="{7B5826FF-1281-45EC-ABB7-4313C8CD77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駐停車禁止</a:t>
            </a:r>
          </a:p>
        </p:txBody>
      </p:sp>
      <p:sp>
        <p:nvSpPr>
          <p:cNvPr id="20485" name="Text Box 5">
            <a:extLst>
              <a:ext uri="{FF2B5EF4-FFF2-40B4-BE49-F238E27FC236}">
                <a16:creationId xmlns:a16="http://schemas.microsoft.com/office/drawing/2014/main" id="{C14B8746-4353-41FA-B27A-CA502A3C0E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通行止め</a:t>
            </a:r>
          </a:p>
        </p:txBody>
      </p:sp>
      <p:sp>
        <p:nvSpPr>
          <p:cNvPr id="20486" name="Text Box 6">
            <a:extLst>
              <a:ext uri="{FF2B5EF4-FFF2-40B4-BE49-F238E27FC236}">
                <a16:creationId xmlns:a16="http://schemas.microsoft.com/office/drawing/2014/main" id="{5B50F8B9-896B-41E0-9F18-ED505ADFF1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車両通行止め</a:t>
            </a:r>
          </a:p>
        </p:txBody>
      </p:sp>
      <p:sp>
        <p:nvSpPr>
          <p:cNvPr id="20487" name="Text Box 7">
            <a:extLst>
              <a:ext uri="{FF2B5EF4-FFF2-40B4-BE49-F238E27FC236}">
                <a16:creationId xmlns:a16="http://schemas.microsoft.com/office/drawing/2014/main" id="{E58588E1-DB1D-48A3-9A42-C018AAC5CC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進入禁止</a:t>
            </a:r>
          </a:p>
        </p:txBody>
      </p:sp>
      <p:sp>
        <p:nvSpPr>
          <p:cNvPr id="20488" name="Text Box 8">
            <a:extLst>
              <a:ext uri="{FF2B5EF4-FFF2-40B4-BE49-F238E27FC236}">
                <a16:creationId xmlns:a16="http://schemas.microsoft.com/office/drawing/2014/main" id="{787174D8-084D-4838-B1E0-4C17BCC200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転回禁止</a:t>
            </a:r>
          </a:p>
        </p:txBody>
      </p:sp>
      <p:sp>
        <p:nvSpPr>
          <p:cNvPr id="20489" name="Text Box 9">
            <a:extLst>
              <a:ext uri="{FF2B5EF4-FFF2-40B4-BE49-F238E27FC236}">
                <a16:creationId xmlns:a16="http://schemas.microsoft.com/office/drawing/2014/main" id="{B7401440-2BE7-4618-9D4B-406B37427D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大型貨物自動車等通行止め</a:t>
            </a:r>
          </a:p>
        </p:txBody>
      </p:sp>
      <p:sp>
        <p:nvSpPr>
          <p:cNvPr id="20490" name="Text Box 10">
            <a:extLst>
              <a:ext uri="{FF2B5EF4-FFF2-40B4-BE49-F238E27FC236}">
                <a16:creationId xmlns:a16="http://schemas.microsoft.com/office/drawing/2014/main" id="{A48723DC-2F52-410E-BAED-026BC06EBF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乗用車通行止め</a:t>
            </a:r>
          </a:p>
        </p:txBody>
      </p:sp>
      <p:sp>
        <p:nvSpPr>
          <p:cNvPr id="20491" name="Text Box 11">
            <a:extLst>
              <a:ext uri="{FF2B5EF4-FFF2-40B4-BE49-F238E27FC236}">
                <a16:creationId xmlns:a16="http://schemas.microsoft.com/office/drawing/2014/main" id="{88786AD5-D534-4A40-807B-8C59B41CD4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追い越し禁止</a:t>
            </a:r>
          </a:p>
        </p:txBody>
      </p:sp>
      <p:sp>
        <p:nvSpPr>
          <p:cNvPr id="20492" name="Text Box 12">
            <a:extLst>
              <a:ext uri="{FF2B5EF4-FFF2-40B4-BE49-F238E27FC236}">
                <a16:creationId xmlns:a16="http://schemas.microsoft.com/office/drawing/2014/main" id="{B0D3601F-71B7-458C-ADEB-077FDF91E7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自転車通行止め</a:t>
            </a:r>
          </a:p>
        </p:txBody>
      </p:sp>
      <p:sp>
        <p:nvSpPr>
          <p:cNvPr id="20493" name="Text Box 13">
            <a:extLst>
              <a:ext uri="{FF2B5EF4-FFF2-40B4-BE49-F238E27FC236}">
                <a16:creationId xmlns:a16="http://schemas.microsoft.com/office/drawing/2014/main" id="{BB1BC4F3-BF6C-46DF-8F2F-47C28CDD0E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大型乗用自動車通行止め</a:t>
            </a:r>
          </a:p>
        </p:txBody>
      </p:sp>
      <p:sp>
        <p:nvSpPr>
          <p:cNvPr id="20494" name="Text Box 14">
            <a:extLst>
              <a:ext uri="{FF2B5EF4-FFF2-40B4-BE49-F238E27FC236}">
                <a16:creationId xmlns:a16="http://schemas.microsoft.com/office/drawing/2014/main" id="{1698934F-A593-42EB-84C0-9FEF683A28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二輪の自動車通行止め</a:t>
            </a:r>
          </a:p>
        </p:txBody>
      </p:sp>
      <p:sp>
        <p:nvSpPr>
          <p:cNvPr id="20495" name="Text Box 15">
            <a:extLst>
              <a:ext uri="{FF2B5EF4-FFF2-40B4-BE49-F238E27FC236}">
                <a16:creationId xmlns:a16="http://schemas.microsoft.com/office/drawing/2014/main" id="{C82EC003-C879-427F-8D50-429278B532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自転車以外の軽車両通行止め</a:t>
            </a:r>
          </a:p>
        </p:txBody>
      </p:sp>
      <p:sp>
        <p:nvSpPr>
          <p:cNvPr id="20496" name="Text Box 16">
            <a:extLst>
              <a:ext uri="{FF2B5EF4-FFF2-40B4-BE49-F238E27FC236}">
                <a16:creationId xmlns:a16="http://schemas.microsoft.com/office/drawing/2014/main" id="{555DF078-77D0-401D-9FDE-19A870E957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車両横断禁止</a:t>
            </a:r>
          </a:p>
        </p:txBody>
      </p:sp>
      <p:sp>
        <p:nvSpPr>
          <p:cNvPr id="20497" name="Text Box 17">
            <a:extLst>
              <a:ext uri="{FF2B5EF4-FFF2-40B4-BE49-F238E27FC236}">
                <a16:creationId xmlns:a16="http://schemas.microsoft.com/office/drawing/2014/main" id="{E1FC62D2-34C0-44D1-91A8-CD7B0199A2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危険物積載車両通行止め</a:t>
            </a: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E16A659-63DF-42C5-A3B6-CF3752382435}"/>
              </a:ext>
            </a:extLst>
          </p:cNvPr>
          <p:cNvGrpSpPr/>
          <p:nvPr/>
        </p:nvGrpSpPr>
        <p:grpSpPr>
          <a:xfrm>
            <a:off x="7977188" y="908050"/>
            <a:ext cx="1439862" cy="1439863"/>
            <a:chOff x="7977188" y="908050"/>
            <a:chExt cx="1439862" cy="1439863"/>
          </a:xfrm>
        </p:grpSpPr>
        <p:sp>
          <p:nvSpPr>
            <p:cNvPr id="108" name="Oval 46">
              <a:extLst>
                <a:ext uri="{FF2B5EF4-FFF2-40B4-BE49-F238E27FC236}">
                  <a16:creationId xmlns:a16="http://schemas.microsoft.com/office/drawing/2014/main" id="{D497E882-986E-459F-A031-54788C43A3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88300" y="919164"/>
              <a:ext cx="1417638" cy="14176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26" name="Oval 46">
              <a:extLst>
                <a:ext uri="{FF2B5EF4-FFF2-40B4-BE49-F238E27FC236}">
                  <a16:creationId xmlns:a16="http://schemas.microsoft.com/office/drawing/2014/main" id="{F311DDFA-8DC2-43A0-882D-79EC1C5315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48625" y="979488"/>
              <a:ext cx="1296988" cy="129698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29" name="Rectangle 49">
              <a:extLst>
                <a:ext uri="{FF2B5EF4-FFF2-40B4-BE49-F238E27FC236}">
                  <a16:creationId xmlns:a16="http://schemas.microsoft.com/office/drawing/2014/main" id="{D32C6ED3-5C17-47E2-B2F1-DC5C244D07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385" y="1478280"/>
              <a:ext cx="1075056" cy="2978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02" name="AutoShape 122">
              <a:extLst>
                <a:ext uri="{FF2B5EF4-FFF2-40B4-BE49-F238E27FC236}">
                  <a16:creationId xmlns:a16="http://schemas.microsoft.com/office/drawing/2014/main" id="{6BF98FDB-1001-42FD-A721-E112B46DCF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7188" y="908050"/>
              <a:ext cx="1439862" cy="1439863"/>
            </a:xfrm>
            <a:custGeom>
              <a:avLst/>
              <a:gdLst>
                <a:gd name="G0" fmla="+- 381 0 0"/>
                <a:gd name="G1" fmla="+- 21600 0 381"/>
                <a:gd name="G2" fmla="+- 21600 0 38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81" y="10800"/>
                  </a:moveTo>
                  <a:cubicBezTo>
                    <a:pt x="381" y="16554"/>
                    <a:pt x="5046" y="21219"/>
                    <a:pt x="10800" y="21219"/>
                  </a:cubicBezTo>
                  <a:cubicBezTo>
                    <a:pt x="16554" y="21219"/>
                    <a:pt x="21219" y="16554"/>
                    <a:pt x="21219" y="10800"/>
                  </a:cubicBezTo>
                  <a:cubicBezTo>
                    <a:pt x="21219" y="5046"/>
                    <a:pt x="16554" y="381"/>
                    <a:pt x="10800" y="381"/>
                  </a:cubicBezTo>
                  <a:cubicBezTo>
                    <a:pt x="5046" y="381"/>
                    <a:pt x="381" y="5046"/>
                    <a:pt x="381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BDADBF55-5D98-4F2E-89D1-78512CBF3645}"/>
              </a:ext>
            </a:extLst>
          </p:cNvPr>
          <p:cNvGrpSpPr/>
          <p:nvPr/>
        </p:nvGrpSpPr>
        <p:grpSpPr>
          <a:xfrm>
            <a:off x="488950" y="917965"/>
            <a:ext cx="1439862" cy="1439862"/>
            <a:chOff x="488950" y="917965"/>
            <a:chExt cx="1439862" cy="1439862"/>
          </a:xfrm>
        </p:grpSpPr>
        <p:sp>
          <p:nvSpPr>
            <p:cNvPr id="236" name="楕円 235">
              <a:extLst>
                <a:ext uri="{FF2B5EF4-FFF2-40B4-BE49-F238E27FC236}">
                  <a16:creationId xmlns:a16="http://schemas.microsoft.com/office/drawing/2014/main" id="{6D3D2B1A-22EB-42D8-9E4C-0F7EBF695336}"/>
                </a:ext>
              </a:extLst>
            </p:cNvPr>
            <p:cNvSpPr/>
            <p:nvPr/>
          </p:nvSpPr>
          <p:spPr>
            <a:xfrm>
              <a:off x="510732" y="938756"/>
              <a:ext cx="1402976" cy="14029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39B52D60-0BC9-458C-8E6D-946B96C5A915}"/>
                </a:ext>
              </a:extLst>
            </p:cNvPr>
            <p:cNvSpPr/>
            <p:nvPr/>
          </p:nvSpPr>
          <p:spPr>
            <a:xfrm>
              <a:off x="637839" y="1066854"/>
              <a:ext cx="1142084" cy="114208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AC58423F-CE60-42B0-93F7-CB3ECBF866DF}"/>
                </a:ext>
              </a:extLst>
            </p:cNvPr>
            <p:cNvSpPr/>
            <p:nvPr/>
          </p:nvSpPr>
          <p:spPr>
            <a:xfrm>
              <a:off x="488950" y="917965"/>
              <a:ext cx="1439862" cy="1439862"/>
            </a:xfrm>
            <a:custGeom>
              <a:avLst/>
              <a:gdLst>
                <a:gd name="connsiteX0" fmla="*/ 329423 w 1439862"/>
                <a:gd name="connsiteY0" fmla="*/ 442581 h 1439862"/>
                <a:gd name="connsiteX1" fmla="*/ 381243 w 1439862"/>
                <a:gd name="connsiteY1" fmla="*/ 1058620 h 1439862"/>
                <a:gd name="connsiteX2" fmla="*/ 997282 w 1439862"/>
                <a:gd name="connsiteY2" fmla="*/ 1110439 h 1439862"/>
                <a:gd name="connsiteX3" fmla="*/ 760079 w 1439862"/>
                <a:gd name="connsiteY3" fmla="*/ 242639 h 1439862"/>
                <a:gd name="connsiteX4" fmla="*/ 442580 w 1439862"/>
                <a:gd name="connsiteY4" fmla="*/ 329423 h 1439862"/>
                <a:gd name="connsiteX5" fmla="*/ 1110439 w 1439862"/>
                <a:gd name="connsiteY5" fmla="*/ 997281 h 1439862"/>
                <a:gd name="connsiteX6" fmla="*/ 1058619 w 1439862"/>
                <a:gd name="connsiteY6" fmla="*/ 381242 h 1439862"/>
                <a:gd name="connsiteX7" fmla="*/ 760079 w 1439862"/>
                <a:gd name="connsiteY7" fmla="*/ 242639 h 1439862"/>
                <a:gd name="connsiteX8" fmla="*/ 719931 w 1439862"/>
                <a:gd name="connsiteY8" fmla="*/ 78645 h 1439862"/>
                <a:gd name="connsiteX9" fmla="*/ 1361218 w 1439862"/>
                <a:gd name="connsiteY9" fmla="*/ 719931 h 1439862"/>
                <a:gd name="connsiteX10" fmla="*/ 719931 w 1439862"/>
                <a:gd name="connsiteY10" fmla="*/ 1361217 h 1439862"/>
                <a:gd name="connsiteX11" fmla="*/ 78644 w 1439862"/>
                <a:gd name="connsiteY11" fmla="*/ 719931 h 1439862"/>
                <a:gd name="connsiteX12" fmla="*/ 719931 w 1439862"/>
                <a:gd name="connsiteY12" fmla="*/ 78645 h 1439862"/>
                <a:gd name="connsiteX13" fmla="*/ 719931 w 1439862"/>
                <a:gd name="connsiteY13" fmla="*/ 34888 h 1439862"/>
                <a:gd name="connsiteX14" fmla="*/ 34888 w 1439862"/>
                <a:gd name="connsiteY14" fmla="*/ 719931 h 1439862"/>
                <a:gd name="connsiteX15" fmla="*/ 719931 w 1439862"/>
                <a:gd name="connsiteY15" fmla="*/ 1404974 h 1439862"/>
                <a:gd name="connsiteX16" fmla="*/ 1404974 w 1439862"/>
                <a:gd name="connsiteY16" fmla="*/ 719931 h 1439862"/>
                <a:gd name="connsiteX17" fmla="*/ 719931 w 1439862"/>
                <a:gd name="connsiteY17" fmla="*/ 34888 h 1439862"/>
                <a:gd name="connsiteX18" fmla="*/ 719931 w 1439862"/>
                <a:gd name="connsiteY18" fmla="*/ 0 h 1439862"/>
                <a:gd name="connsiteX19" fmla="*/ 1439862 w 1439862"/>
                <a:gd name="connsiteY19" fmla="*/ 719931 h 1439862"/>
                <a:gd name="connsiteX20" fmla="*/ 719931 w 1439862"/>
                <a:gd name="connsiteY20" fmla="*/ 1439862 h 1439862"/>
                <a:gd name="connsiteX21" fmla="*/ 0 w 1439862"/>
                <a:gd name="connsiteY21" fmla="*/ 719931 h 1439862"/>
                <a:gd name="connsiteX22" fmla="*/ 719931 w 1439862"/>
                <a:gd name="connsiteY22" fmla="*/ 0 h 143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39862" h="1439862">
                  <a:moveTo>
                    <a:pt x="329423" y="442581"/>
                  </a:moveTo>
                  <a:cubicBezTo>
                    <a:pt x="194125" y="633079"/>
                    <a:pt x="216023" y="893400"/>
                    <a:pt x="381243" y="1058620"/>
                  </a:cubicBezTo>
                  <a:cubicBezTo>
                    <a:pt x="546463" y="1223839"/>
                    <a:pt x="806783" y="1245736"/>
                    <a:pt x="997282" y="1110439"/>
                  </a:cubicBezTo>
                  <a:close/>
                  <a:moveTo>
                    <a:pt x="760079" y="242639"/>
                  </a:moveTo>
                  <a:cubicBezTo>
                    <a:pt x="650534" y="233425"/>
                    <a:pt x="537830" y="261775"/>
                    <a:pt x="442580" y="329423"/>
                  </a:cubicBezTo>
                  <a:lnTo>
                    <a:pt x="1110439" y="997281"/>
                  </a:lnTo>
                  <a:cubicBezTo>
                    <a:pt x="1245737" y="806783"/>
                    <a:pt x="1223839" y="546462"/>
                    <a:pt x="1058619" y="381242"/>
                  </a:cubicBezTo>
                  <a:cubicBezTo>
                    <a:pt x="976009" y="298633"/>
                    <a:pt x="869624" y="251854"/>
                    <a:pt x="760079" y="242639"/>
                  </a:cubicBezTo>
                  <a:close/>
                  <a:moveTo>
                    <a:pt x="719931" y="78645"/>
                  </a:moveTo>
                  <a:cubicBezTo>
                    <a:pt x="1074104" y="78645"/>
                    <a:pt x="1361218" y="365759"/>
                    <a:pt x="1361218" y="719931"/>
                  </a:cubicBezTo>
                  <a:cubicBezTo>
                    <a:pt x="1361218" y="1074103"/>
                    <a:pt x="1074104" y="1361217"/>
                    <a:pt x="719931" y="1361217"/>
                  </a:cubicBezTo>
                  <a:cubicBezTo>
                    <a:pt x="365758" y="1361217"/>
                    <a:pt x="78644" y="1074103"/>
                    <a:pt x="78644" y="719931"/>
                  </a:cubicBezTo>
                  <a:cubicBezTo>
                    <a:pt x="78644" y="365759"/>
                    <a:pt x="365758" y="78645"/>
                    <a:pt x="719931" y="78645"/>
                  </a:cubicBezTo>
                  <a:close/>
                  <a:moveTo>
                    <a:pt x="719931" y="34888"/>
                  </a:moveTo>
                  <a:cubicBezTo>
                    <a:pt x="341592" y="34888"/>
                    <a:pt x="34888" y="341592"/>
                    <a:pt x="34888" y="719931"/>
                  </a:cubicBezTo>
                  <a:cubicBezTo>
                    <a:pt x="34888" y="1098270"/>
                    <a:pt x="341592" y="1404974"/>
                    <a:pt x="719931" y="1404974"/>
                  </a:cubicBezTo>
                  <a:cubicBezTo>
                    <a:pt x="1098270" y="1404974"/>
                    <a:pt x="1404974" y="1098270"/>
                    <a:pt x="1404974" y="719931"/>
                  </a:cubicBezTo>
                  <a:cubicBezTo>
                    <a:pt x="1404974" y="341592"/>
                    <a:pt x="1098270" y="34888"/>
                    <a:pt x="719931" y="34888"/>
                  </a:cubicBezTo>
                  <a:close/>
                  <a:moveTo>
                    <a:pt x="719931" y="0"/>
                  </a:moveTo>
                  <a:cubicBezTo>
                    <a:pt x="1117538" y="0"/>
                    <a:pt x="1439862" y="322324"/>
                    <a:pt x="1439862" y="719931"/>
                  </a:cubicBezTo>
                  <a:cubicBezTo>
                    <a:pt x="1439862" y="1117538"/>
                    <a:pt x="1117538" y="1439862"/>
                    <a:pt x="719931" y="1439862"/>
                  </a:cubicBezTo>
                  <a:cubicBezTo>
                    <a:pt x="322324" y="1439862"/>
                    <a:pt x="0" y="1117538"/>
                    <a:pt x="0" y="719931"/>
                  </a:cubicBezTo>
                  <a:cubicBezTo>
                    <a:pt x="0" y="322324"/>
                    <a:pt x="322324" y="0"/>
                    <a:pt x="71993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FA7F622B-4C0B-4D1C-8CC5-D22044306A39}"/>
              </a:ext>
            </a:extLst>
          </p:cNvPr>
          <p:cNvGrpSpPr/>
          <p:nvPr/>
        </p:nvGrpSpPr>
        <p:grpSpPr>
          <a:xfrm>
            <a:off x="2362758" y="917965"/>
            <a:ext cx="1439862" cy="1439862"/>
            <a:chOff x="2362758" y="917965"/>
            <a:chExt cx="1439862" cy="1439862"/>
          </a:xfrm>
        </p:grpSpPr>
        <p:sp>
          <p:nvSpPr>
            <p:cNvPr id="237" name="楕円 236">
              <a:extLst>
                <a:ext uri="{FF2B5EF4-FFF2-40B4-BE49-F238E27FC236}">
                  <a16:creationId xmlns:a16="http://schemas.microsoft.com/office/drawing/2014/main" id="{5754168A-E27D-4FA3-A67D-3BC2733FC5FA}"/>
                </a:ext>
              </a:extLst>
            </p:cNvPr>
            <p:cNvSpPr/>
            <p:nvPr/>
          </p:nvSpPr>
          <p:spPr>
            <a:xfrm>
              <a:off x="2377631" y="938756"/>
              <a:ext cx="1402976" cy="14029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26" name="楕円 225">
              <a:extLst>
                <a:ext uri="{FF2B5EF4-FFF2-40B4-BE49-F238E27FC236}">
                  <a16:creationId xmlns:a16="http://schemas.microsoft.com/office/drawing/2014/main" id="{3718D102-CE0D-4038-8F27-129A400F5E35}"/>
                </a:ext>
              </a:extLst>
            </p:cNvPr>
            <p:cNvSpPr/>
            <p:nvPr/>
          </p:nvSpPr>
          <p:spPr>
            <a:xfrm>
              <a:off x="2511647" y="1066854"/>
              <a:ext cx="1142084" cy="114208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9" name="フリーフォーム: 図形 248">
              <a:extLst>
                <a:ext uri="{FF2B5EF4-FFF2-40B4-BE49-F238E27FC236}">
                  <a16:creationId xmlns:a16="http://schemas.microsoft.com/office/drawing/2014/main" id="{8CB20260-866C-4227-A3F2-3131ACA4EBCA}"/>
                </a:ext>
              </a:extLst>
            </p:cNvPr>
            <p:cNvSpPr/>
            <p:nvPr/>
          </p:nvSpPr>
          <p:spPr>
            <a:xfrm>
              <a:off x="2362758" y="917965"/>
              <a:ext cx="1439862" cy="1439862"/>
            </a:xfrm>
            <a:custGeom>
              <a:avLst/>
              <a:gdLst>
                <a:gd name="connsiteX0" fmla="*/ 722722 w 1439862"/>
                <a:gd name="connsiteY0" fmla="*/ 813935 h 1439862"/>
                <a:gd name="connsiteX1" fmla="*/ 356540 w 1439862"/>
                <a:gd name="connsiteY1" fmla="*/ 1025350 h 1439862"/>
                <a:gd name="connsiteX2" fmla="*/ 640759 w 1439862"/>
                <a:gd name="connsiteY2" fmla="*/ 1191352 h 1439862"/>
                <a:gd name="connsiteX3" fmla="*/ 722716 w 1439862"/>
                <a:gd name="connsiteY3" fmla="*/ 1198915 h 1439862"/>
                <a:gd name="connsiteX4" fmla="*/ 804683 w 1439862"/>
                <a:gd name="connsiteY4" fmla="*/ 1191351 h 1439862"/>
                <a:gd name="connsiteX5" fmla="*/ 1088903 w 1439862"/>
                <a:gd name="connsiteY5" fmla="*/ 1025349 h 1439862"/>
                <a:gd name="connsiteX6" fmla="*/ 1169751 w 1439862"/>
                <a:gd name="connsiteY6" fmla="*/ 555843 h 1439862"/>
                <a:gd name="connsiteX7" fmla="*/ 882751 w 1439862"/>
                <a:gd name="connsiteY7" fmla="*/ 721542 h 1439862"/>
                <a:gd name="connsiteX8" fmla="*/ 1168916 w 1439862"/>
                <a:gd name="connsiteY8" fmla="*/ 886760 h 1439862"/>
                <a:gd name="connsiteX9" fmla="*/ 1170569 w 1439862"/>
                <a:gd name="connsiteY9" fmla="*/ 557618 h 1439862"/>
                <a:gd name="connsiteX10" fmla="*/ 275692 w 1439862"/>
                <a:gd name="connsiteY10" fmla="*/ 555842 h 1439862"/>
                <a:gd name="connsiteX11" fmla="*/ 274873 w 1439862"/>
                <a:gd name="connsiteY11" fmla="*/ 557619 h 1439862"/>
                <a:gd name="connsiteX12" fmla="*/ 276526 w 1439862"/>
                <a:gd name="connsiteY12" fmla="*/ 886761 h 1439862"/>
                <a:gd name="connsiteX13" fmla="*/ 562693 w 1439862"/>
                <a:gd name="connsiteY13" fmla="*/ 721542 h 1439862"/>
                <a:gd name="connsiteX14" fmla="*/ 721872 w 1439862"/>
                <a:gd name="connsiteY14" fmla="*/ 241309 h 1439862"/>
                <a:gd name="connsiteX15" fmla="*/ 697945 w 1439862"/>
                <a:gd name="connsiteY15" fmla="*/ 242719 h 1439862"/>
                <a:gd name="connsiteX16" fmla="*/ 655475 w 1439862"/>
                <a:gd name="connsiteY16" fmla="*/ 246638 h 1439862"/>
                <a:gd name="connsiteX17" fmla="*/ 609276 w 1439862"/>
                <a:gd name="connsiteY17" fmla="*/ 255506 h 1439862"/>
                <a:gd name="connsiteX18" fmla="*/ 598759 w 1439862"/>
                <a:gd name="connsiteY18" fmla="*/ 258346 h 1439862"/>
                <a:gd name="connsiteX19" fmla="*/ 544244 w 1439862"/>
                <a:gd name="connsiteY19" fmla="*/ 276542 h 1439862"/>
                <a:gd name="connsiteX20" fmla="*/ 486023 w 1439862"/>
                <a:gd name="connsiteY20" fmla="*/ 305125 h 1439862"/>
                <a:gd name="connsiteX21" fmla="*/ 356477 w 1439862"/>
                <a:gd name="connsiteY21" fmla="*/ 414492 h 1439862"/>
                <a:gd name="connsiteX22" fmla="*/ 354894 w 1439862"/>
                <a:gd name="connsiteY22" fmla="*/ 416785 h 1439862"/>
                <a:gd name="connsiteX23" fmla="*/ 722722 w 1439862"/>
                <a:gd name="connsiteY23" fmla="*/ 629150 h 1439862"/>
                <a:gd name="connsiteX24" fmla="*/ 1090549 w 1439862"/>
                <a:gd name="connsiteY24" fmla="*/ 416785 h 1439862"/>
                <a:gd name="connsiteX25" fmla="*/ 1088965 w 1439862"/>
                <a:gd name="connsiteY25" fmla="*/ 414491 h 1439862"/>
                <a:gd name="connsiteX26" fmla="*/ 959419 w 1439862"/>
                <a:gd name="connsiteY26" fmla="*/ 305124 h 1439862"/>
                <a:gd name="connsiteX27" fmla="*/ 889490 w 1439862"/>
                <a:gd name="connsiteY27" fmla="*/ 272702 h 1439862"/>
                <a:gd name="connsiteX28" fmla="*/ 868541 w 1439862"/>
                <a:gd name="connsiteY28" fmla="*/ 265565 h 1439862"/>
                <a:gd name="connsiteX29" fmla="*/ 810064 w 1439862"/>
                <a:gd name="connsiteY29" fmla="*/ 250268 h 1439862"/>
                <a:gd name="connsiteX30" fmla="*/ 754795 w 1439862"/>
                <a:gd name="connsiteY30" fmla="*/ 243970 h 1439862"/>
                <a:gd name="connsiteX31" fmla="*/ 682164 w 1439862"/>
                <a:gd name="connsiteY31" fmla="*/ 79631 h 1439862"/>
                <a:gd name="connsiteX32" fmla="*/ 715194 w 1439862"/>
                <a:gd name="connsiteY32" fmla="*/ 80926 h 1439862"/>
                <a:gd name="connsiteX33" fmla="*/ 763278 w 1439862"/>
                <a:gd name="connsiteY33" fmla="*/ 79632 h 1439862"/>
                <a:gd name="connsiteX34" fmla="*/ 789013 w 1439862"/>
                <a:gd name="connsiteY34" fmla="*/ 83820 h 1439862"/>
                <a:gd name="connsiteX35" fmla="*/ 808110 w 1439862"/>
                <a:gd name="connsiteY35" fmla="*/ 84569 h 1439862"/>
                <a:gd name="connsiteX36" fmla="*/ 838672 w 1439862"/>
                <a:gd name="connsiteY36" fmla="*/ 91902 h 1439862"/>
                <a:gd name="connsiteX37" fmla="*/ 891488 w 1439862"/>
                <a:gd name="connsiteY37" fmla="*/ 100497 h 1439862"/>
                <a:gd name="connsiteX38" fmla="*/ 920807 w 1439862"/>
                <a:gd name="connsiteY38" fmla="*/ 111609 h 1439862"/>
                <a:gd name="connsiteX39" fmla="*/ 928633 w 1439862"/>
                <a:gd name="connsiteY39" fmla="*/ 113487 h 1439862"/>
                <a:gd name="connsiteX40" fmla="*/ 942718 w 1439862"/>
                <a:gd name="connsiteY40" fmla="*/ 119913 h 1439862"/>
                <a:gd name="connsiteX41" fmla="*/ 1012954 w 1439862"/>
                <a:gd name="connsiteY41" fmla="*/ 146532 h 1439862"/>
                <a:gd name="connsiteX42" fmla="*/ 1344947 w 1439862"/>
                <a:gd name="connsiteY42" fmla="*/ 885909 h 1439862"/>
                <a:gd name="connsiteX43" fmla="*/ 1046155 w 1439862"/>
                <a:gd name="connsiteY43" fmla="*/ 1275302 h 1439862"/>
                <a:gd name="connsiteX44" fmla="*/ 1009291 w 1439862"/>
                <a:gd name="connsiteY44" fmla="*/ 1292121 h 1439862"/>
                <a:gd name="connsiteX45" fmla="*/ 1007374 w 1439862"/>
                <a:gd name="connsiteY45" fmla="*/ 1293331 h 1439862"/>
                <a:gd name="connsiteX46" fmla="*/ 1003042 w 1439862"/>
                <a:gd name="connsiteY46" fmla="*/ 1294973 h 1439862"/>
                <a:gd name="connsiteX47" fmla="*/ 934213 w 1439862"/>
                <a:gd name="connsiteY47" fmla="*/ 1326377 h 1439862"/>
                <a:gd name="connsiteX48" fmla="*/ 895971 w 1439862"/>
                <a:gd name="connsiteY48" fmla="*/ 1335552 h 1439862"/>
                <a:gd name="connsiteX49" fmla="*/ 885908 w 1439862"/>
                <a:gd name="connsiteY49" fmla="*/ 1339366 h 1439862"/>
                <a:gd name="connsiteX50" fmla="*/ 867781 w 1439862"/>
                <a:gd name="connsiteY50" fmla="*/ 1342316 h 1439862"/>
                <a:gd name="connsiteX51" fmla="*/ 813690 w 1439862"/>
                <a:gd name="connsiteY51" fmla="*/ 1355294 h 1439862"/>
                <a:gd name="connsiteX52" fmla="*/ 779891 w 1439862"/>
                <a:gd name="connsiteY52" fmla="*/ 1356620 h 1439862"/>
                <a:gd name="connsiteX53" fmla="*/ 757698 w 1439862"/>
                <a:gd name="connsiteY53" fmla="*/ 1360231 h 1439862"/>
                <a:gd name="connsiteX54" fmla="*/ 722734 w 1439862"/>
                <a:gd name="connsiteY54" fmla="*/ 1358861 h 1439862"/>
                <a:gd name="connsiteX55" fmla="*/ 687744 w 1439862"/>
                <a:gd name="connsiteY55" fmla="*/ 1360232 h 1439862"/>
                <a:gd name="connsiteX56" fmla="*/ 665535 w 1439862"/>
                <a:gd name="connsiteY56" fmla="*/ 1356618 h 1439862"/>
                <a:gd name="connsiteX57" fmla="*/ 631753 w 1439862"/>
                <a:gd name="connsiteY57" fmla="*/ 1355293 h 1439862"/>
                <a:gd name="connsiteX58" fmla="*/ 577688 w 1439862"/>
                <a:gd name="connsiteY58" fmla="*/ 1342321 h 1439862"/>
                <a:gd name="connsiteX59" fmla="*/ 559534 w 1439862"/>
                <a:gd name="connsiteY59" fmla="*/ 1339367 h 1439862"/>
                <a:gd name="connsiteX60" fmla="*/ 549457 w 1439862"/>
                <a:gd name="connsiteY60" fmla="*/ 1335548 h 1439862"/>
                <a:gd name="connsiteX61" fmla="*/ 511230 w 1439862"/>
                <a:gd name="connsiteY61" fmla="*/ 1326376 h 1439862"/>
                <a:gd name="connsiteX62" fmla="*/ 442426 w 1439862"/>
                <a:gd name="connsiteY62" fmla="*/ 1294984 h 1439862"/>
                <a:gd name="connsiteX63" fmla="*/ 438068 w 1439862"/>
                <a:gd name="connsiteY63" fmla="*/ 1293332 h 1439862"/>
                <a:gd name="connsiteX64" fmla="*/ 436140 w 1439862"/>
                <a:gd name="connsiteY64" fmla="*/ 1292115 h 1439862"/>
                <a:gd name="connsiteX65" fmla="*/ 399287 w 1439862"/>
                <a:gd name="connsiteY65" fmla="*/ 1275301 h 1439862"/>
                <a:gd name="connsiteX66" fmla="*/ 100495 w 1439862"/>
                <a:gd name="connsiteY66" fmla="*/ 885908 h 1439862"/>
                <a:gd name="connsiteX67" fmla="*/ 553954 w 1439862"/>
                <a:gd name="connsiteY67" fmla="*/ 100496 h 1439862"/>
                <a:gd name="connsiteX68" fmla="*/ 606756 w 1439862"/>
                <a:gd name="connsiteY68" fmla="*/ 91903 h 1439862"/>
                <a:gd name="connsiteX69" fmla="*/ 652844 w 1439862"/>
                <a:gd name="connsiteY69" fmla="*/ 82604 h 1439862"/>
                <a:gd name="connsiteX70" fmla="*/ 666087 w 1439862"/>
                <a:gd name="connsiteY70" fmla="*/ 82247 h 1439862"/>
                <a:gd name="connsiteX71" fmla="*/ 719931 w 1439862"/>
                <a:gd name="connsiteY71" fmla="*/ 34888 h 1439862"/>
                <a:gd name="connsiteX72" fmla="*/ 34888 w 1439862"/>
                <a:gd name="connsiteY72" fmla="*/ 719931 h 1439862"/>
                <a:gd name="connsiteX73" fmla="*/ 719931 w 1439862"/>
                <a:gd name="connsiteY73" fmla="*/ 1404974 h 1439862"/>
                <a:gd name="connsiteX74" fmla="*/ 1404974 w 1439862"/>
                <a:gd name="connsiteY74" fmla="*/ 719931 h 1439862"/>
                <a:gd name="connsiteX75" fmla="*/ 719931 w 1439862"/>
                <a:gd name="connsiteY75" fmla="*/ 34888 h 1439862"/>
                <a:gd name="connsiteX76" fmla="*/ 719931 w 1439862"/>
                <a:gd name="connsiteY76" fmla="*/ 0 h 1439862"/>
                <a:gd name="connsiteX77" fmla="*/ 1439862 w 1439862"/>
                <a:gd name="connsiteY77" fmla="*/ 719931 h 1439862"/>
                <a:gd name="connsiteX78" fmla="*/ 719931 w 1439862"/>
                <a:gd name="connsiteY78" fmla="*/ 1439862 h 1439862"/>
                <a:gd name="connsiteX79" fmla="*/ 0 w 1439862"/>
                <a:gd name="connsiteY79" fmla="*/ 719931 h 1439862"/>
                <a:gd name="connsiteX80" fmla="*/ 719931 w 1439862"/>
                <a:gd name="connsiteY80" fmla="*/ 0 h 143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1439862" h="1439862">
                  <a:moveTo>
                    <a:pt x="722722" y="813935"/>
                  </a:moveTo>
                  <a:lnTo>
                    <a:pt x="356540" y="1025350"/>
                  </a:lnTo>
                  <a:cubicBezTo>
                    <a:pt x="431035" y="1115346"/>
                    <a:pt x="532562" y="1171900"/>
                    <a:pt x="640759" y="1191352"/>
                  </a:cubicBezTo>
                  <a:lnTo>
                    <a:pt x="722716" y="1198915"/>
                  </a:lnTo>
                  <a:lnTo>
                    <a:pt x="804683" y="1191351"/>
                  </a:lnTo>
                  <a:cubicBezTo>
                    <a:pt x="912880" y="1171899"/>
                    <a:pt x="1014407" y="1115345"/>
                    <a:pt x="1088903" y="1025349"/>
                  </a:cubicBezTo>
                  <a:close/>
                  <a:moveTo>
                    <a:pt x="1169751" y="555843"/>
                  </a:moveTo>
                  <a:lnTo>
                    <a:pt x="882751" y="721542"/>
                  </a:lnTo>
                  <a:lnTo>
                    <a:pt x="1168916" y="886760"/>
                  </a:lnTo>
                  <a:cubicBezTo>
                    <a:pt x="1209608" y="777247"/>
                    <a:pt x="1207822" y="661045"/>
                    <a:pt x="1170569" y="557618"/>
                  </a:cubicBezTo>
                  <a:close/>
                  <a:moveTo>
                    <a:pt x="275692" y="555842"/>
                  </a:moveTo>
                  <a:lnTo>
                    <a:pt x="274873" y="557619"/>
                  </a:lnTo>
                  <a:cubicBezTo>
                    <a:pt x="237620" y="661046"/>
                    <a:pt x="235834" y="777248"/>
                    <a:pt x="276526" y="886761"/>
                  </a:cubicBezTo>
                  <a:lnTo>
                    <a:pt x="562693" y="721542"/>
                  </a:lnTo>
                  <a:close/>
                  <a:moveTo>
                    <a:pt x="721872" y="241309"/>
                  </a:moveTo>
                  <a:lnTo>
                    <a:pt x="697945" y="242719"/>
                  </a:lnTo>
                  <a:lnTo>
                    <a:pt x="655475" y="246638"/>
                  </a:lnTo>
                  <a:lnTo>
                    <a:pt x="609276" y="255506"/>
                  </a:lnTo>
                  <a:lnTo>
                    <a:pt x="598759" y="258346"/>
                  </a:lnTo>
                  <a:lnTo>
                    <a:pt x="544244" y="276542"/>
                  </a:lnTo>
                  <a:cubicBezTo>
                    <a:pt x="524445" y="284653"/>
                    <a:pt x="504993" y="294172"/>
                    <a:pt x="486023" y="305125"/>
                  </a:cubicBezTo>
                  <a:cubicBezTo>
                    <a:pt x="435435" y="334332"/>
                    <a:pt x="391961" y="371599"/>
                    <a:pt x="356477" y="414492"/>
                  </a:cubicBezTo>
                  <a:lnTo>
                    <a:pt x="354894" y="416785"/>
                  </a:lnTo>
                  <a:lnTo>
                    <a:pt x="722722" y="629150"/>
                  </a:lnTo>
                  <a:lnTo>
                    <a:pt x="1090549" y="416785"/>
                  </a:lnTo>
                  <a:lnTo>
                    <a:pt x="1088965" y="414491"/>
                  </a:lnTo>
                  <a:cubicBezTo>
                    <a:pt x="1053482" y="371598"/>
                    <a:pt x="1010007" y="334331"/>
                    <a:pt x="959419" y="305124"/>
                  </a:cubicBezTo>
                  <a:lnTo>
                    <a:pt x="889490" y="272702"/>
                  </a:lnTo>
                  <a:lnTo>
                    <a:pt x="868541" y="265565"/>
                  </a:lnTo>
                  <a:lnTo>
                    <a:pt x="810064" y="250268"/>
                  </a:lnTo>
                  <a:lnTo>
                    <a:pt x="754795" y="243970"/>
                  </a:lnTo>
                  <a:close/>
                  <a:moveTo>
                    <a:pt x="682164" y="79631"/>
                  </a:moveTo>
                  <a:lnTo>
                    <a:pt x="715194" y="80926"/>
                  </a:lnTo>
                  <a:lnTo>
                    <a:pt x="763278" y="79632"/>
                  </a:lnTo>
                  <a:lnTo>
                    <a:pt x="789013" y="83820"/>
                  </a:lnTo>
                  <a:lnTo>
                    <a:pt x="808110" y="84569"/>
                  </a:lnTo>
                  <a:lnTo>
                    <a:pt x="838672" y="91902"/>
                  </a:lnTo>
                  <a:lnTo>
                    <a:pt x="891488" y="100497"/>
                  </a:lnTo>
                  <a:lnTo>
                    <a:pt x="920807" y="111609"/>
                  </a:lnTo>
                  <a:lnTo>
                    <a:pt x="928633" y="113487"/>
                  </a:lnTo>
                  <a:lnTo>
                    <a:pt x="942718" y="119913"/>
                  </a:lnTo>
                  <a:lnTo>
                    <a:pt x="1012954" y="146532"/>
                  </a:lnTo>
                  <a:cubicBezTo>
                    <a:pt x="1279744" y="279925"/>
                    <a:pt x="1425155" y="586568"/>
                    <a:pt x="1344947" y="885909"/>
                  </a:cubicBezTo>
                  <a:cubicBezTo>
                    <a:pt x="1299114" y="1056961"/>
                    <a:pt x="1188287" y="1193242"/>
                    <a:pt x="1046155" y="1275302"/>
                  </a:cubicBezTo>
                  <a:lnTo>
                    <a:pt x="1009291" y="1292121"/>
                  </a:lnTo>
                  <a:lnTo>
                    <a:pt x="1007374" y="1293331"/>
                  </a:lnTo>
                  <a:lnTo>
                    <a:pt x="1003042" y="1294973"/>
                  </a:lnTo>
                  <a:lnTo>
                    <a:pt x="934213" y="1326377"/>
                  </a:lnTo>
                  <a:lnTo>
                    <a:pt x="895971" y="1335552"/>
                  </a:lnTo>
                  <a:lnTo>
                    <a:pt x="885908" y="1339366"/>
                  </a:lnTo>
                  <a:lnTo>
                    <a:pt x="867781" y="1342316"/>
                  </a:lnTo>
                  <a:lnTo>
                    <a:pt x="813690" y="1355294"/>
                  </a:lnTo>
                  <a:lnTo>
                    <a:pt x="779891" y="1356620"/>
                  </a:lnTo>
                  <a:lnTo>
                    <a:pt x="757698" y="1360231"/>
                  </a:lnTo>
                  <a:lnTo>
                    <a:pt x="722734" y="1358861"/>
                  </a:lnTo>
                  <a:lnTo>
                    <a:pt x="687744" y="1360232"/>
                  </a:lnTo>
                  <a:lnTo>
                    <a:pt x="665535" y="1356618"/>
                  </a:lnTo>
                  <a:lnTo>
                    <a:pt x="631753" y="1355293"/>
                  </a:lnTo>
                  <a:lnTo>
                    <a:pt x="577688" y="1342321"/>
                  </a:lnTo>
                  <a:lnTo>
                    <a:pt x="559534" y="1339367"/>
                  </a:lnTo>
                  <a:lnTo>
                    <a:pt x="549457" y="1335548"/>
                  </a:lnTo>
                  <a:lnTo>
                    <a:pt x="511230" y="1326376"/>
                  </a:lnTo>
                  <a:lnTo>
                    <a:pt x="442426" y="1294984"/>
                  </a:lnTo>
                  <a:lnTo>
                    <a:pt x="438068" y="1293332"/>
                  </a:lnTo>
                  <a:lnTo>
                    <a:pt x="436140" y="1292115"/>
                  </a:lnTo>
                  <a:lnTo>
                    <a:pt x="399287" y="1275301"/>
                  </a:lnTo>
                  <a:cubicBezTo>
                    <a:pt x="257156" y="1193241"/>
                    <a:pt x="146329" y="1056960"/>
                    <a:pt x="100495" y="885908"/>
                  </a:cubicBezTo>
                  <a:cubicBezTo>
                    <a:pt x="8829" y="543804"/>
                    <a:pt x="211849" y="192163"/>
                    <a:pt x="553954" y="100496"/>
                  </a:cubicBezTo>
                  <a:lnTo>
                    <a:pt x="606756" y="91903"/>
                  </a:lnTo>
                  <a:lnTo>
                    <a:pt x="652844" y="82604"/>
                  </a:lnTo>
                  <a:lnTo>
                    <a:pt x="666087" y="82247"/>
                  </a:lnTo>
                  <a:close/>
                  <a:moveTo>
                    <a:pt x="719931" y="34888"/>
                  </a:moveTo>
                  <a:cubicBezTo>
                    <a:pt x="341592" y="34888"/>
                    <a:pt x="34888" y="341592"/>
                    <a:pt x="34888" y="719931"/>
                  </a:cubicBezTo>
                  <a:cubicBezTo>
                    <a:pt x="34888" y="1098270"/>
                    <a:pt x="341592" y="1404974"/>
                    <a:pt x="719931" y="1404974"/>
                  </a:cubicBezTo>
                  <a:cubicBezTo>
                    <a:pt x="1098270" y="1404974"/>
                    <a:pt x="1404974" y="1098270"/>
                    <a:pt x="1404974" y="719931"/>
                  </a:cubicBezTo>
                  <a:cubicBezTo>
                    <a:pt x="1404974" y="341592"/>
                    <a:pt x="1098270" y="34888"/>
                    <a:pt x="719931" y="34888"/>
                  </a:cubicBezTo>
                  <a:close/>
                  <a:moveTo>
                    <a:pt x="719931" y="0"/>
                  </a:moveTo>
                  <a:cubicBezTo>
                    <a:pt x="1117538" y="0"/>
                    <a:pt x="1439862" y="322324"/>
                    <a:pt x="1439862" y="719931"/>
                  </a:cubicBezTo>
                  <a:cubicBezTo>
                    <a:pt x="1439862" y="1117538"/>
                    <a:pt x="1117538" y="1439862"/>
                    <a:pt x="719931" y="1439862"/>
                  </a:cubicBezTo>
                  <a:cubicBezTo>
                    <a:pt x="322324" y="1439862"/>
                    <a:pt x="0" y="1117538"/>
                    <a:pt x="0" y="719931"/>
                  </a:cubicBezTo>
                  <a:cubicBezTo>
                    <a:pt x="0" y="322324"/>
                    <a:pt x="322324" y="0"/>
                    <a:pt x="71993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95E71272-DA8A-496E-9B6C-7D43D6B74828}"/>
              </a:ext>
            </a:extLst>
          </p:cNvPr>
          <p:cNvGrpSpPr/>
          <p:nvPr/>
        </p:nvGrpSpPr>
        <p:grpSpPr>
          <a:xfrm>
            <a:off x="4229139" y="917966"/>
            <a:ext cx="1439862" cy="1439862"/>
            <a:chOff x="4229139" y="917966"/>
            <a:chExt cx="1439862" cy="1439862"/>
          </a:xfrm>
        </p:grpSpPr>
        <p:sp>
          <p:nvSpPr>
            <p:cNvPr id="231" name="楕円 230">
              <a:extLst>
                <a:ext uri="{FF2B5EF4-FFF2-40B4-BE49-F238E27FC236}">
                  <a16:creationId xmlns:a16="http://schemas.microsoft.com/office/drawing/2014/main" id="{7D8BB3B1-E6E5-4EFA-B80C-19EB4140102F}"/>
                </a:ext>
              </a:extLst>
            </p:cNvPr>
            <p:cNvSpPr/>
            <p:nvPr/>
          </p:nvSpPr>
          <p:spPr>
            <a:xfrm>
              <a:off x="4378028" y="1066855"/>
              <a:ext cx="1142084" cy="114208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18374E69-7035-495A-A0BE-7253E1D17D26}"/>
                </a:ext>
              </a:extLst>
            </p:cNvPr>
            <p:cNvSpPr/>
            <p:nvPr/>
          </p:nvSpPr>
          <p:spPr>
            <a:xfrm>
              <a:off x="4229139" y="917966"/>
              <a:ext cx="1439862" cy="1439862"/>
            </a:xfrm>
            <a:custGeom>
              <a:avLst/>
              <a:gdLst>
                <a:gd name="connsiteX0" fmla="*/ 722722 w 1439862"/>
                <a:gd name="connsiteY0" fmla="*/ 813935 h 1439862"/>
                <a:gd name="connsiteX1" fmla="*/ 356540 w 1439862"/>
                <a:gd name="connsiteY1" fmla="*/ 1025350 h 1439862"/>
                <a:gd name="connsiteX2" fmla="*/ 640759 w 1439862"/>
                <a:gd name="connsiteY2" fmla="*/ 1191352 h 1439862"/>
                <a:gd name="connsiteX3" fmla="*/ 722716 w 1439862"/>
                <a:gd name="connsiteY3" fmla="*/ 1198915 h 1439862"/>
                <a:gd name="connsiteX4" fmla="*/ 804684 w 1439862"/>
                <a:gd name="connsiteY4" fmla="*/ 1191351 h 1439862"/>
                <a:gd name="connsiteX5" fmla="*/ 1088903 w 1439862"/>
                <a:gd name="connsiteY5" fmla="*/ 1025349 h 1439862"/>
                <a:gd name="connsiteX6" fmla="*/ 1169751 w 1439862"/>
                <a:gd name="connsiteY6" fmla="*/ 555843 h 1439862"/>
                <a:gd name="connsiteX7" fmla="*/ 882751 w 1439862"/>
                <a:gd name="connsiteY7" fmla="*/ 721542 h 1439862"/>
                <a:gd name="connsiteX8" fmla="*/ 1168916 w 1439862"/>
                <a:gd name="connsiteY8" fmla="*/ 886760 h 1439862"/>
                <a:gd name="connsiteX9" fmla="*/ 1170569 w 1439862"/>
                <a:gd name="connsiteY9" fmla="*/ 557618 h 1439862"/>
                <a:gd name="connsiteX10" fmla="*/ 275692 w 1439862"/>
                <a:gd name="connsiteY10" fmla="*/ 555842 h 1439862"/>
                <a:gd name="connsiteX11" fmla="*/ 274874 w 1439862"/>
                <a:gd name="connsiteY11" fmla="*/ 557619 h 1439862"/>
                <a:gd name="connsiteX12" fmla="*/ 276526 w 1439862"/>
                <a:gd name="connsiteY12" fmla="*/ 886761 h 1439862"/>
                <a:gd name="connsiteX13" fmla="*/ 562693 w 1439862"/>
                <a:gd name="connsiteY13" fmla="*/ 721542 h 1439862"/>
                <a:gd name="connsiteX14" fmla="*/ 721872 w 1439862"/>
                <a:gd name="connsiteY14" fmla="*/ 241309 h 1439862"/>
                <a:gd name="connsiteX15" fmla="*/ 697945 w 1439862"/>
                <a:gd name="connsiteY15" fmla="*/ 242719 h 1439862"/>
                <a:gd name="connsiteX16" fmla="*/ 655475 w 1439862"/>
                <a:gd name="connsiteY16" fmla="*/ 246638 h 1439862"/>
                <a:gd name="connsiteX17" fmla="*/ 609276 w 1439862"/>
                <a:gd name="connsiteY17" fmla="*/ 255506 h 1439862"/>
                <a:gd name="connsiteX18" fmla="*/ 598758 w 1439862"/>
                <a:gd name="connsiteY18" fmla="*/ 258346 h 1439862"/>
                <a:gd name="connsiteX19" fmla="*/ 544244 w 1439862"/>
                <a:gd name="connsiteY19" fmla="*/ 276542 h 1439862"/>
                <a:gd name="connsiteX20" fmla="*/ 486023 w 1439862"/>
                <a:gd name="connsiteY20" fmla="*/ 305125 h 1439862"/>
                <a:gd name="connsiteX21" fmla="*/ 356477 w 1439862"/>
                <a:gd name="connsiteY21" fmla="*/ 414492 h 1439862"/>
                <a:gd name="connsiteX22" fmla="*/ 354894 w 1439862"/>
                <a:gd name="connsiteY22" fmla="*/ 416785 h 1439862"/>
                <a:gd name="connsiteX23" fmla="*/ 722722 w 1439862"/>
                <a:gd name="connsiteY23" fmla="*/ 629150 h 1439862"/>
                <a:gd name="connsiteX24" fmla="*/ 1090549 w 1439862"/>
                <a:gd name="connsiteY24" fmla="*/ 416785 h 1439862"/>
                <a:gd name="connsiteX25" fmla="*/ 1088965 w 1439862"/>
                <a:gd name="connsiteY25" fmla="*/ 414491 h 1439862"/>
                <a:gd name="connsiteX26" fmla="*/ 959420 w 1439862"/>
                <a:gd name="connsiteY26" fmla="*/ 305124 h 1439862"/>
                <a:gd name="connsiteX27" fmla="*/ 889491 w 1439862"/>
                <a:gd name="connsiteY27" fmla="*/ 272702 h 1439862"/>
                <a:gd name="connsiteX28" fmla="*/ 868542 w 1439862"/>
                <a:gd name="connsiteY28" fmla="*/ 265565 h 1439862"/>
                <a:gd name="connsiteX29" fmla="*/ 810064 w 1439862"/>
                <a:gd name="connsiteY29" fmla="*/ 250268 h 1439862"/>
                <a:gd name="connsiteX30" fmla="*/ 754796 w 1439862"/>
                <a:gd name="connsiteY30" fmla="*/ 243970 h 1439862"/>
                <a:gd name="connsiteX31" fmla="*/ 682164 w 1439862"/>
                <a:gd name="connsiteY31" fmla="*/ 79631 h 1439862"/>
                <a:gd name="connsiteX32" fmla="*/ 715194 w 1439862"/>
                <a:gd name="connsiteY32" fmla="*/ 80926 h 1439862"/>
                <a:gd name="connsiteX33" fmla="*/ 763278 w 1439862"/>
                <a:gd name="connsiteY33" fmla="*/ 79632 h 1439862"/>
                <a:gd name="connsiteX34" fmla="*/ 789013 w 1439862"/>
                <a:gd name="connsiteY34" fmla="*/ 83820 h 1439862"/>
                <a:gd name="connsiteX35" fmla="*/ 808110 w 1439862"/>
                <a:gd name="connsiteY35" fmla="*/ 84569 h 1439862"/>
                <a:gd name="connsiteX36" fmla="*/ 838672 w 1439862"/>
                <a:gd name="connsiteY36" fmla="*/ 91902 h 1439862"/>
                <a:gd name="connsiteX37" fmla="*/ 891488 w 1439862"/>
                <a:gd name="connsiteY37" fmla="*/ 100497 h 1439862"/>
                <a:gd name="connsiteX38" fmla="*/ 920807 w 1439862"/>
                <a:gd name="connsiteY38" fmla="*/ 111609 h 1439862"/>
                <a:gd name="connsiteX39" fmla="*/ 928633 w 1439862"/>
                <a:gd name="connsiteY39" fmla="*/ 113487 h 1439862"/>
                <a:gd name="connsiteX40" fmla="*/ 942719 w 1439862"/>
                <a:gd name="connsiteY40" fmla="*/ 119913 h 1439862"/>
                <a:gd name="connsiteX41" fmla="*/ 1012954 w 1439862"/>
                <a:gd name="connsiteY41" fmla="*/ 146532 h 1439862"/>
                <a:gd name="connsiteX42" fmla="*/ 1344947 w 1439862"/>
                <a:gd name="connsiteY42" fmla="*/ 885909 h 1439862"/>
                <a:gd name="connsiteX43" fmla="*/ 1046155 w 1439862"/>
                <a:gd name="connsiteY43" fmla="*/ 1275302 h 1439862"/>
                <a:gd name="connsiteX44" fmla="*/ 1009291 w 1439862"/>
                <a:gd name="connsiteY44" fmla="*/ 1292121 h 1439862"/>
                <a:gd name="connsiteX45" fmla="*/ 1007374 w 1439862"/>
                <a:gd name="connsiteY45" fmla="*/ 1293331 h 1439862"/>
                <a:gd name="connsiteX46" fmla="*/ 1003042 w 1439862"/>
                <a:gd name="connsiteY46" fmla="*/ 1294973 h 1439862"/>
                <a:gd name="connsiteX47" fmla="*/ 934213 w 1439862"/>
                <a:gd name="connsiteY47" fmla="*/ 1326377 h 1439862"/>
                <a:gd name="connsiteX48" fmla="*/ 895971 w 1439862"/>
                <a:gd name="connsiteY48" fmla="*/ 1335552 h 1439862"/>
                <a:gd name="connsiteX49" fmla="*/ 885908 w 1439862"/>
                <a:gd name="connsiteY49" fmla="*/ 1339366 h 1439862"/>
                <a:gd name="connsiteX50" fmla="*/ 867781 w 1439862"/>
                <a:gd name="connsiteY50" fmla="*/ 1342316 h 1439862"/>
                <a:gd name="connsiteX51" fmla="*/ 813690 w 1439862"/>
                <a:gd name="connsiteY51" fmla="*/ 1355294 h 1439862"/>
                <a:gd name="connsiteX52" fmla="*/ 779891 w 1439862"/>
                <a:gd name="connsiteY52" fmla="*/ 1356620 h 1439862"/>
                <a:gd name="connsiteX53" fmla="*/ 757698 w 1439862"/>
                <a:gd name="connsiteY53" fmla="*/ 1360231 h 1439862"/>
                <a:gd name="connsiteX54" fmla="*/ 722734 w 1439862"/>
                <a:gd name="connsiteY54" fmla="*/ 1358861 h 1439862"/>
                <a:gd name="connsiteX55" fmla="*/ 687744 w 1439862"/>
                <a:gd name="connsiteY55" fmla="*/ 1360232 h 1439862"/>
                <a:gd name="connsiteX56" fmla="*/ 665535 w 1439862"/>
                <a:gd name="connsiteY56" fmla="*/ 1356618 h 1439862"/>
                <a:gd name="connsiteX57" fmla="*/ 631753 w 1439862"/>
                <a:gd name="connsiteY57" fmla="*/ 1355293 h 1439862"/>
                <a:gd name="connsiteX58" fmla="*/ 577687 w 1439862"/>
                <a:gd name="connsiteY58" fmla="*/ 1342321 h 1439862"/>
                <a:gd name="connsiteX59" fmla="*/ 559534 w 1439862"/>
                <a:gd name="connsiteY59" fmla="*/ 1339367 h 1439862"/>
                <a:gd name="connsiteX60" fmla="*/ 549457 w 1439862"/>
                <a:gd name="connsiteY60" fmla="*/ 1335548 h 1439862"/>
                <a:gd name="connsiteX61" fmla="*/ 511230 w 1439862"/>
                <a:gd name="connsiteY61" fmla="*/ 1326376 h 1439862"/>
                <a:gd name="connsiteX62" fmla="*/ 442427 w 1439862"/>
                <a:gd name="connsiteY62" fmla="*/ 1294984 h 1439862"/>
                <a:gd name="connsiteX63" fmla="*/ 438068 w 1439862"/>
                <a:gd name="connsiteY63" fmla="*/ 1293332 h 1439862"/>
                <a:gd name="connsiteX64" fmla="*/ 436140 w 1439862"/>
                <a:gd name="connsiteY64" fmla="*/ 1292115 h 1439862"/>
                <a:gd name="connsiteX65" fmla="*/ 399288 w 1439862"/>
                <a:gd name="connsiteY65" fmla="*/ 1275301 h 1439862"/>
                <a:gd name="connsiteX66" fmla="*/ 100496 w 1439862"/>
                <a:gd name="connsiteY66" fmla="*/ 885908 h 1439862"/>
                <a:gd name="connsiteX67" fmla="*/ 553954 w 1439862"/>
                <a:gd name="connsiteY67" fmla="*/ 100496 h 1439862"/>
                <a:gd name="connsiteX68" fmla="*/ 606756 w 1439862"/>
                <a:gd name="connsiteY68" fmla="*/ 91903 h 1439862"/>
                <a:gd name="connsiteX69" fmla="*/ 652844 w 1439862"/>
                <a:gd name="connsiteY69" fmla="*/ 82604 h 1439862"/>
                <a:gd name="connsiteX70" fmla="*/ 666087 w 1439862"/>
                <a:gd name="connsiteY70" fmla="*/ 82247 h 1439862"/>
                <a:gd name="connsiteX71" fmla="*/ 719931 w 1439862"/>
                <a:gd name="connsiteY71" fmla="*/ 34888 h 1439862"/>
                <a:gd name="connsiteX72" fmla="*/ 34888 w 1439862"/>
                <a:gd name="connsiteY72" fmla="*/ 719931 h 1439862"/>
                <a:gd name="connsiteX73" fmla="*/ 719931 w 1439862"/>
                <a:gd name="connsiteY73" fmla="*/ 1404974 h 1439862"/>
                <a:gd name="connsiteX74" fmla="*/ 1404974 w 1439862"/>
                <a:gd name="connsiteY74" fmla="*/ 719931 h 1439862"/>
                <a:gd name="connsiteX75" fmla="*/ 719931 w 1439862"/>
                <a:gd name="connsiteY75" fmla="*/ 34888 h 1439862"/>
                <a:gd name="connsiteX76" fmla="*/ 719931 w 1439862"/>
                <a:gd name="connsiteY76" fmla="*/ 0 h 1439862"/>
                <a:gd name="connsiteX77" fmla="*/ 1439862 w 1439862"/>
                <a:gd name="connsiteY77" fmla="*/ 719931 h 1439862"/>
                <a:gd name="connsiteX78" fmla="*/ 719931 w 1439862"/>
                <a:gd name="connsiteY78" fmla="*/ 1439862 h 1439862"/>
                <a:gd name="connsiteX79" fmla="*/ 0 w 1439862"/>
                <a:gd name="connsiteY79" fmla="*/ 719931 h 1439862"/>
                <a:gd name="connsiteX80" fmla="*/ 719931 w 1439862"/>
                <a:gd name="connsiteY80" fmla="*/ 0 h 143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1439862" h="1439862">
                  <a:moveTo>
                    <a:pt x="722722" y="813935"/>
                  </a:moveTo>
                  <a:lnTo>
                    <a:pt x="356540" y="1025350"/>
                  </a:lnTo>
                  <a:cubicBezTo>
                    <a:pt x="431035" y="1115346"/>
                    <a:pt x="532562" y="1171900"/>
                    <a:pt x="640759" y="1191352"/>
                  </a:cubicBezTo>
                  <a:lnTo>
                    <a:pt x="722716" y="1198915"/>
                  </a:lnTo>
                  <a:lnTo>
                    <a:pt x="804684" y="1191351"/>
                  </a:lnTo>
                  <a:cubicBezTo>
                    <a:pt x="912881" y="1171899"/>
                    <a:pt x="1014408" y="1115345"/>
                    <a:pt x="1088903" y="1025349"/>
                  </a:cubicBezTo>
                  <a:close/>
                  <a:moveTo>
                    <a:pt x="1169751" y="555843"/>
                  </a:moveTo>
                  <a:lnTo>
                    <a:pt x="882751" y="721542"/>
                  </a:lnTo>
                  <a:lnTo>
                    <a:pt x="1168916" y="886760"/>
                  </a:lnTo>
                  <a:cubicBezTo>
                    <a:pt x="1209608" y="777247"/>
                    <a:pt x="1207822" y="661045"/>
                    <a:pt x="1170569" y="557618"/>
                  </a:cubicBezTo>
                  <a:close/>
                  <a:moveTo>
                    <a:pt x="275692" y="555842"/>
                  </a:moveTo>
                  <a:lnTo>
                    <a:pt x="274874" y="557619"/>
                  </a:lnTo>
                  <a:cubicBezTo>
                    <a:pt x="237621" y="661046"/>
                    <a:pt x="235835" y="777248"/>
                    <a:pt x="276526" y="886761"/>
                  </a:cubicBezTo>
                  <a:lnTo>
                    <a:pt x="562693" y="721542"/>
                  </a:lnTo>
                  <a:close/>
                  <a:moveTo>
                    <a:pt x="721872" y="241309"/>
                  </a:moveTo>
                  <a:lnTo>
                    <a:pt x="697945" y="242719"/>
                  </a:lnTo>
                  <a:lnTo>
                    <a:pt x="655475" y="246638"/>
                  </a:lnTo>
                  <a:lnTo>
                    <a:pt x="609276" y="255506"/>
                  </a:lnTo>
                  <a:lnTo>
                    <a:pt x="598758" y="258346"/>
                  </a:lnTo>
                  <a:lnTo>
                    <a:pt x="544244" y="276542"/>
                  </a:lnTo>
                  <a:cubicBezTo>
                    <a:pt x="524445" y="284653"/>
                    <a:pt x="504993" y="294172"/>
                    <a:pt x="486023" y="305125"/>
                  </a:cubicBezTo>
                  <a:cubicBezTo>
                    <a:pt x="435435" y="334332"/>
                    <a:pt x="391961" y="371599"/>
                    <a:pt x="356477" y="414492"/>
                  </a:cubicBezTo>
                  <a:lnTo>
                    <a:pt x="354894" y="416785"/>
                  </a:lnTo>
                  <a:lnTo>
                    <a:pt x="722722" y="629150"/>
                  </a:lnTo>
                  <a:lnTo>
                    <a:pt x="1090549" y="416785"/>
                  </a:lnTo>
                  <a:lnTo>
                    <a:pt x="1088965" y="414491"/>
                  </a:lnTo>
                  <a:cubicBezTo>
                    <a:pt x="1053482" y="371598"/>
                    <a:pt x="1010008" y="334331"/>
                    <a:pt x="959420" y="305124"/>
                  </a:cubicBezTo>
                  <a:lnTo>
                    <a:pt x="889491" y="272702"/>
                  </a:lnTo>
                  <a:lnTo>
                    <a:pt x="868542" y="265565"/>
                  </a:lnTo>
                  <a:lnTo>
                    <a:pt x="810064" y="250268"/>
                  </a:lnTo>
                  <a:lnTo>
                    <a:pt x="754796" y="243970"/>
                  </a:lnTo>
                  <a:close/>
                  <a:moveTo>
                    <a:pt x="682164" y="79631"/>
                  </a:moveTo>
                  <a:lnTo>
                    <a:pt x="715194" y="80926"/>
                  </a:lnTo>
                  <a:lnTo>
                    <a:pt x="763278" y="79632"/>
                  </a:lnTo>
                  <a:lnTo>
                    <a:pt x="789013" y="83820"/>
                  </a:lnTo>
                  <a:lnTo>
                    <a:pt x="808110" y="84569"/>
                  </a:lnTo>
                  <a:lnTo>
                    <a:pt x="838672" y="91902"/>
                  </a:lnTo>
                  <a:lnTo>
                    <a:pt x="891488" y="100497"/>
                  </a:lnTo>
                  <a:lnTo>
                    <a:pt x="920807" y="111609"/>
                  </a:lnTo>
                  <a:lnTo>
                    <a:pt x="928633" y="113487"/>
                  </a:lnTo>
                  <a:lnTo>
                    <a:pt x="942719" y="119913"/>
                  </a:lnTo>
                  <a:lnTo>
                    <a:pt x="1012954" y="146532"/>
                  </a:lnTo>
                  <a:cubicBezTo>
                    <a:pt x="1279744" y="279925"/>
                    <a:pt x="1425155" y="586568"/>
                    <a:pt x="1344947" y="885909"/>
                  </a:cubicBezTo>
                  <a:cubicBezTo>
                    <a:pt x="1299113" y="1056961"/>
                    <a:pt x="1188287" y="1193242"/>
                    <a:pt x="1046155" y="1275302"/>
                  </a:cubicBezTo>
                  <a:lnTo>
                    <a:pt x="1009291" y="1292121"/>
                  </a:lnTo>
                  <a:lnTo>
                    <a:pt x="1007374" y="1293331"/>
                  </a:lnTo>
                  <a:lnTo>
                    <a:pt x="1003042" y="1294973"/>
                  </a:lnTo>
                  <a:lnTo>
                    <a:pt x="934213" y="1326377"/>
                  </a:lnTo>
                  <a:lnTo>
                    <a:pt x="895971" y="1335552"/>
                  </a:lnTo>
                  <a:lnTo>
                    <a:pt x="885908" y="1339366"/>
                  </a:lnTo>
                  <a:lnTo>
                    <a:pt x="867781" y="1342316"/>
                  </a:lnTo>
                  <a:lnTo>
                    <a:pt x="813690" y="1355294"/>
                  </a:lnTo>
                  <a:lnTo>
                    <a:pt x="779891" y="1356620"/>
                  </a:lnTo>
                  <a:lnTo>
                    <a:pt x="757698" y="1360231"/>
                  </a:lnTo>
                  <a:lnTo>
                    <a:pt x="722734" y="1358861"/>
                  </a:lnTo>
                  <a:lnTo>
                    <a:pt x="687744" y="1360232"/>
                  </a:lnTo>
                  <a:lnTo>
                    <a:pt x="665535" y="1356618"/>
                  </a:lnTo>
                  <a:lnTo>
                    <a:pt x="631753" y="1355293"/>
                  </a:lnTo>
                  <a:lnTo>
                    <a:pt x="577687" y="1342321"/>
                  </a:lnTo>
                  <a:lnTo>
                    <a:pt x="559534" y="1339367"/>
                  </a:lnTo>
                  <a:lnTo>
                    <a:pt x="549457" y="1335548"/>
                  </a:lnTo>
                  <a:lnTo>
                    <a:pt x="511230" y="1326376"/>
                  </a:lnTo>
                  <a:lnTo>
                    <a:pt x="442427" y="1294984"/>
                  </a:lnTo>
                  <a:lnTo>
                    <a:pt x="438068" y="1293332"/>
                  </a:lnTo>
                  <a:lnTo>
                    <a:pt x="436140" y="1292115"/>
                  </a:lnTo>
                  <a:lnTo>
                    <a:pt x="399288" y="1275301"/>
                  </a:lnTo>
                  <a:cubicBezTo>
                    <a:pt x="257156" y="1193241"/>
                    <a:pt x="146329" y="1056960"/>
                    <a:pt x="100496" y="885908"/>
                  </a:cubicBezTo>
                  <a:cubicBezTo>
                    <a:pt x="8829" y="543804"/>
                    <a:pt x="211849" y="192163"/>
                    <a:pt x="553954" y="100496"/>
                  </a:cubicBezTo>
                  <a:lnTo>
                    <a:pt x="606756" y="91903"/>
                  </a:lnTo>
                  <a:lnTo>
                    <a:pt x="652844" y="82604"/>
                  </a:lnTo>
                  <a:lnTo>
                    <a:pt x="666087" y="82247"/>
                  </a:lnTo>
                  <a:close/>
                  <a:moveTo>
                    <a:pt x="719931" y="34888"/>
                  </a:moveTo>
                  <a:cubicBezTo>
                    <a:pt x="341592" y="34888"/>
                    <a:pt x="34888" y="341592"/>
                    <a:pt x="34888" y="719931"/>
                  </a:cubicBezTo>
                  <a:cubicBezTo>
                    <a:pt x="34888" y="1098270"/>
                    <a:pt x="341592" y="1404974"/>
                    <a:pt x="719931" y="1404974"/>
                  </a:cubicBezTo>
                  <a:cubicBezTo>
                    <a:pt x="1098270" y="1404974"/>
                    <a:pt x="1404974" y="1098270"/>
                    <a:pt x="1404974" y="719931"/>
                  </a:cubicBezTo>
                  <a:cubicBezTo>
                    <a:pt x="1404974" y="341592"/>
                    <a:pt x="1098270" y="34888"/>
                    <a:pt x="719931" y="34888"/>
                  </a:cubicBezTo>
                  <a:close/>
                  <a:moveTo>
                    <a:pt x="719931" y="0"/>
                  </a:moveTo>
                  <a:cubicBezTo>
                    <a:pt x="1117538" y="0"/>
                    <a:pt x="1439862" y="322324"/>
                    <a:pt x="1439862" y="719931"/>
                  </a:cubicBezTo>
                  <a:cubicBezTo>
                    <a:pt x="1439862" y="1117538"/>
                    <a:pt x="1117538" y="1439862"/>
                    <a:pt x="719931" y="1439862"/>
                  </a:cubicBezTo>
                  <a:cubicBezTo>
                    <a:pt x="322324" y="1439862"/>
                    <a:pt x="0" y="1117538"/>
                    <a:pt x="0" y="719931"/>
                  </a:cubicBezTo>
                  <a:cubicBezTo>
                    <a:pt x="0" y="322324"/>
                    <a:pt x="322324" y="0"/>
                    <a:pt x="71993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5" name="Text Box 38">
              <a:extLst>
                <a:ext uri="{FF2B5EF4-FFF2-40B4-BE49-F238E27FC236}">
                  <a16:creationId xmlns:a16="http://schemas.microsoft.com/office/drawing/2014/main" id="{32FB9A12-EFB4-4DAD-9B26-FBC1649652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65372" y="1860550"/>
              <a:ext cx="368840" cy="1786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ja-JP" altLang="en-US" sz="1000" b="1" dirty="0">
                  <a:solidFill>
                    <a:srgbClr val="0070C0"/>
                  </a:solidFill>
                  <a:ea typeface="メイリオ" panose="020B0604030504040204" pitchFamily="50" charset="-128"/>
                </a:rPr>
                <a:t>通行止</a:t>
              </a: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A61A899-025E-4423-A036-8902965E0690}"/>
              </a:ext>
            </a:extLst>
          </p:cNvPr>
          <p:cNvGrpSpPr/>
          <p:nvPr/>
        </p:nvGrpSpPr>
        <p:grpSpPr>
          <a:xfrm>
            <a:off x="6092476" y="917965"/>
            <a:ext cx="1439862" cy="1439862"/>
            <a:chOff x="6092476" y="917965"/>
            <a:chExt cx="1439862" cy="1439862"/>
          </a:xfrm>
        </p:grpSpPr>
        <p:sp>
          <p:nvSpPr>
            <p:cNvPr id="238" name="楕円 237">
              <a:extLst>
                <a:ext uri="{FF2B5EF4-FFF2-40B4-BE49-F238E27FC236}">
                  <a16:creationId xmlns:a16="http://schemas.microsoft.com/office/drawing/2014/main" id="{309367C1-8599-4D71-90E5-1A94F77CA376}"/>
                </a:ext>
              </a:extLst>
            </p:cNvPr>
            <p:cNvSpPr/>
            <p:nvPr/>
          </p:nvSpPr>
          <p:spPr>
            <a:xfrm>
              <a:off x="6114258" y="938756"/>
              <a:ext cx="1402976" cy="14029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9" name="楕円 238">
              <a:extLst>
                <a:ext uri="{FF2B5EF4-FFF2-40B4-BE49-F238E27FC236}">
                  <a16:creationId xmlns:a16="http://schemas.microsoft.com/office/drawing/2014/main" id="{100FCE93-113E-4990-A9B3-088FDFC4BB61}"/>
                </a:ext>
              </a:extLst>
            </p:cNvPr>
            <p:cNvSpPr/>
            <p:nvPr/>
          </p:nvSpPr>
          <p:spPr>
            <a:xfrm>
              <a:off x="6241365" y="1066854"/>
              <a:ext cx="1142084" cy="114208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0" name="&quot;禁止&quot;マーク 239">
              <a:extLst>
                <a:ext uri="{FF2B5EF4-FFF2-40B4-BE49-F238E27FC236}">
                  <a16:creationId xmlns:a16="http://schemas.microsoft.com/office/drawing/2014/main" id="{DF365EA5-1375-4B53-9B2B-64B29478C32A}"/>
                </a:ext>
              </a:extLst>
            </p:cNvPr>
            <p:cNvSpPr/>
            <p:nvPr/>
          </p:nvSpPr>
          <p:spPr>
            <a:xfrm>
              <a:off x="6171120" y="996610"/>
              <a:ext cx="1282574" cy="1282572"/>
            </a:xfrm>
            <a:prstGeom prst="noSmoking">
              <a:avLst>
                <a:gd name="adj" fmla="val 12655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41" name="円: 塗りつぶしなし 240">
              <a:extLst>
                <a:ext uri="{FF2B5EF4-FFF2-40B4-BE49-F238E27FC236}">
                  <a16:creationId xmlns:a16="http://schemas.microsoft.com/office/drawing/2014/main" id="{99A226AB-57DF-49BB-BFDF-CABC28B199B2}"/>
                </a:ext>
              </a:extLst>
            </p:cNvPr>
            <p:cNvSpPr/>
            <p:nvPr/>
          </p:nvSpPr>
          <p:spPr>
            <a:xfrm>
              <a:off x="6092476" y="917965"/>
              <a:ext cx="1439862" cy="1439862"/>
            </a:xfrm>
            <a:prstGeom prst="donut">
              <a:avLst>
                <a:gd name="adj" fmla="val 2423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CC2A3BB2-C453-426F-AD3A-1758CFCED86E}"/>
              </a:ext>
            </a:extLst>
          </p:cNvPr>
          <p:cNvGrpSpPr/>
          <p:nvPr/>
        </p:nvGrpSpPr>
        <p:grpSpPr>
          <a:xfrm>
            <a:off x="484535" y="2850205"/>
            <a:ext cx="1439862" cy="1439862"/>
            <a:chOff x="484535" y="2850205"/>
            <a:chExt cx="1439862" cy="1439862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D38B1347-3244-49EB-A61F-4A0913F9DE91}"/>
                </a:ext>
              </a:extLst>
            </p:cNvPr>
            <p:cNvGrpSpPr/>
            <p:nvPr/>
          </p:nvGrpSpPr>
          <p:grpSpPr>
            <a:xfrm>
              <a:off x="484535" y="2850205"/>
              <a:ext cx="1439862" cy="1439862"/>
              <a:chOff x="925253" y="2945173"/>
              <a:chExt cx="1439862" cy="1439862"/>
            </a:xfrm>
          </p:grpSpPr>
          <p:sp>
            <p:nvSpPr>
              <p:cNvPr id="214" name="楕円 213">
                <a:extLst>
                  <a:ext uri="{FF2B5EF4-FFF2-40B4-BE49-F238E27FC236}">
                    <a16:creationId xmlns:a16="http://schemas.microsoft.com/office/drawing/2014/main" id="{11727046-E0AE-41B2-8B18-489C79AA0301}"/>
                  </a:ext>
                </a:extLst>
              </p:cNvPr>
              <p:cNvSpPr/>
              <p:nvPr/>
            </p:nvSpPr>
            <p:spPr>
              <a:xfrm>
                <a:off x="947035" y="2965964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D8308B74-C7F2-4577-A5D6-5DB3537B158A}"/>
                  </a:ext>
                </a:extLst>
              </p:cNvPr>
              <p:cNvSpPr/>
              <p:nvPr/>
            </p:nvSpPr>
            <p:spPr>
              <a:xfrm>
                <a:off x="925253" y="2945173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FB0A9C16-E45D-43F6-BCFF-52F1C9E69C07}"/>
                </a:ext>
              </a:extLst>
            </p:cNvPr>
            <p:cNvSpPr/>
            <p:nvPr/>
          </p:nvSpPr>
          <p:spPr>
            <a:xfrm rot="10800000">
              <a:off x="933296" y="3184554"/>
              <a:ext cx="612708" cy="720862"/>
            </a:xfrm>
            <a:custGeom>
              <a:avLst/>
              <a:gdLst>
                <a:gd name="connsiteX0" fmla="*/ 1833862 w 3162295"/>
                <a:gd name="connsiteY0" fmla="*/ 3720490 h 3720490"/>
                <a:gd name="connsiteX1" fmla="*/ 1812774 w 3162295"/>
                <a:gd name="connsiteY1" fmla="*/ 3720490 h 3720490"/>
                <a:gd name="connsiteX2" fmla="*/ 484341 w 3162295"/>
                <a:gd name="connsiteY2" fmla="*/ 2392057 h 3720490"/>
                <a:gd name="connsiteX3" fmla="*/ 484341 w 3162295"/>
                <a:gd name="connsiteY3" fmla="*/ 1407943 h 3720490"/>
                <a:gd name="connsiteX4" fmla="*/ 117363 w 3162295"/>
                <a:gd name="connsiteY4" fmla="*/ 1593641 h 3720490"/>
                <a:gd name="connsiteX5" fmla="*/ 58844 w 3162295"/>
                <a:gd name="connsiteY5" fmla="*/ 1615637 h 3720490"/>
                <a:gd name="connsiteX6" fmla="*/ 0 w 3162295"/>
                <a:gd name="connsiteY6" fmla="*/ 1543438 h 3720490"/>
                <a:gd name="connsiteX7" fmla="*/ 12586 w 3162295"/>
                <a:gd name="connsiteY7" fmla="*/ 1502234 h 3720490"/>
                <a:gd name="connsiteX8" fmla="*/ 722491 w 3162295"/>
                <a:gd name="connsiteY8" fmla="*/ 338247 h 3720490"/>
                <a:gd name="connsiteX9" fmla="*/ 803950 w 3162295"/>
                <a:gd name="connsiteY9" fmla="*/ 284252 h 3720490"/>
                <a:gd name="connsiteX10" fmla="*/ 885410 w 3162295"/>
                <a:gd name="connsiteY10" fmla="*/ 338247 h 3720490"/>
                <a:gd name="connsiteX11" fmla="*/ 1594130 w 3162295"/>
                <a:gd name="connsiteY11" fmla="*/ 1502234 h 3720490"/>
                <a:gd name="connsiteX12" fmla="*/ 1606716 w 3162295"/>
                <a:gd name="connsiteY12" fmla="*/ 1543438 h 3720490"/>
                <a:gd name="connsiteX13" fmla="*/ 1547873 w 3162295"/>
                <a:gd name="connsiteY13" fmla="*/ 1615637 h 3720490"/>
                <a:gd name="connsiteX14" fmla="*/ 1500309 w 3162295"/>
                <a:gd name="connsiteY14" fmla="*/ 1599207 h 3720490"/>
                <a:gd name="connsiteX15" fmla="*/ 1148193 w 3162295"/>
                <a:gd name="connsiteY15" fmla="*/ 1421793 h 3720490"/>
                <a:gd name="connsiteX16" fmla="*/ 1148193 w 3162295"/>
                <a:gd name="connsiteY16" fmla="*/ 2392057 h 3720490"/>
                <a:gd name="connsiteX17" fmla="*/ 1812774 w 3162295"/>
                <a:gd name="connsiteY17" fmla="*/ 3056638 h 3720490"/>
                <a:gd name="connsiteX18" fmla="*/ 1833862 w 3162295"/>
                <a:gd name="connsiteY18" fmla="*/ 3056638 h 3720490"/>
                <a:gd name="connsiteX19" fmla="*/ 2498443 w 3162295"/>
                <a:gd name="connsiteY19" fmla="*/ 2392057 h 3720490"/>
                <a:gd name="connsiteX20" fmla="*/ 2498443 w 3162295"/>
                <a:gd name="connsiteY20" fmla="*/ 0 h 3720490"/>
                <a:gd name="connsiteX21" fmla="*/ 3162295 w 3162295"/>
                <a:gd name="connsiteY21" fmla="*/ 0 h 3720490"/>
                <a:gd name="connsiteX22" fmla="*/ 3162295 w 3162295"/>
                <a:gd name="connsiteY22" fmla="*/ 2392057 h 3720490"/>
                <a:gd name="connsiteX23" fmla="*/ 1833862 w 3162295"/>
                <a:gd name="connsiteY23" fmla="*/ 3720490 h 3720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162295" h="3720490">
                  <a:moveTo>
                    <a:pt x="1833862" y="3720490"/>
                  </a:moveTo>
                  <a:lnTo>
                    <a:pt x="1812774" y="3720490"/>
                  </a:lnTo>
                  <a:cubicBezTo>
                    <a:pt x="1079101" y="3720490"/>
                    <a:pt x="484341" y="3125730"/>
                    <a:pt x="484341" y="2392057"/>
                  </a:cubicBezTo>
                  <a:lnTo>
                    <a:pt x="484341" y="1407943"/>
                  </a:lnTo>
                  <a:lnTo>
                    <a:pt x="117363" y="1593641"/>
                  </a:lnTo>
                  <a:cubicBezTo>
                    <a:pt x="97857" y="1600973"/>
                    <a:pt x="82401" y="1613705"/>
                    <a:pt x="58844" y="1615637"/>
                  </a:cubicBezTo>
                  <a:cubicBezTo>
                    <a:pt x="25262" y="1608765"/>
                    <a:pt x="0" y="1579052"/>
                    <a:pt x="0" y="1543438"/>
                  </a:cubicBezTo>
                  <a:cubicBezTo>
                    <a:pt x="0" y="1528175"/>
                    <a:pt x="4640" y="1513996"/>
                    <a:pt x="12586" y="1502234"/>
                  </a:cubicBezTo>
                  <a:lnTo>
                    <a:pt x="722491" y="338247"/>
                  </a:lnTo>
                  <a:cubicBezTo>
                    <a:pt x="735912" y="306516"/>
                    <a:pt x="767331" y="284252"/>
                    <a:pt x="803950" y="284252"/>
                  </a:cubicBezTo>
                  <a:cubicBezTo>
                    <a:pt x="840570" y="284252"/>
                    <a:pt x="871989" y="306516"/>
                    <a:pt x="885410" y="338247"/>
                  </a:cubicBezTo>
                  <a:lnTo>
                    <a:pt x="1594130" y="1502234"/>
                  </a:lnTo>
                  <a:cubicBezTo>
                    <a:pt x="1602076" y="1513996"/>
                    <a:pt x="1606716" y="1528175"/>
                    <a:pt x="1606716" y="1543438"/>
                  </a:cubicBezTo>
                  <a:cubicBezTo>
                    <a:pt x="1606716" y="1579052"/>
                    <a:pt x="1581455" y="1608765"/>
                    <a:pt x="1547873" y="1615637"/>
                  </a:cubicBezTo>
                  <a:cubicBezTo>
                    <a:pt x="1521218" y="1612861"/>
                    <a:pt x="1516163" y="1604684"/>
                    <a:pt x="1500309" y="1599207"/>
                  </a:cubicBezTo>
                  <a:lnTo>
                    <a:pt x="1148193" y="1421793"/>
                  </a:lnTo>
                  <a:lnTo>
                    <a:pt x="1148193" y="2392057"/>
                  </a:lnTo>
                  <a:cubicBezTo>
                    <a:pt x="1148193" y="2759095"/>
                    <a:pt x="1445736" y="3056638"/>
                    <a:pt x="1812774" y="3056638"/>
                  </a:cubicBezTo>
                  <a:lnTo>
                    <a:pt x="1833862" y="3056638"/>
                  </a:lnTo>
                  <a:cubicBezTo>
                    <a:pt x="2200900" y="3056638"/>
                    <a:pt x="2498443" y="2759095"/>
                    <a:pt x="2498443" y="2392057"/>
                  </a:cubicBezTo>
                  <a:lnTo>
                    <a:pt x="2498443" y="0"/>
                  </a:lnTo>
                  <a:lnTo>
                    <a:pt x="3162295" y="0"/>
                  </a:lnTo>
                  <a:lnTo>
                    <a:pt x="3162295" y="2392057"/>
                  </a:lnTo>
                  <a:cubicBezTo>
                    <a:pt x="3162295" y="3125730"/>
                    <a:pt x="2567535" y="3720490"/>
                    <a:pt x="1833862" y="372049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9B13AE1A-A04A-4A30-9DED-6148DD794EE3}"/>
                </a:ext>
              </a:extLst>
            </p:cNvPr>
            <p:cNvSpPr/>
            <p:nvPr/>
          </p:nvSpPr>
          <p:spPr>
            <a:xfrm rot="10800000">
              <a:off x="933296" y="3184554"/>
              <a:ext cx="612708" cy="720862"/>
            </a:xfrm>
            <a:custGeom>
              <a:avLst/>
              <a:gdLst>
                <a:gd name="connsiteX0" fmla="*/ 1833862 w 3162295"/>
                <a:gd name="connsiteY0" fmla="*/ 3720490 h 3720490"/>
                <a:gd name="connsiteX1" fmla="*/ 1812774 w 3162295"/>
                <a:gd name="connsiteY1" fmla="*/ 3720490 h 3720490"/>
                <a:gd name="connsiteX2" fmla="*/ 484341 w 3162295"/>
                <a:gd name="connsiteY2" fmla="*/ 2392057 h 3720490"/>
                <a:gd name="connsiteX3" fmla="*/ 484341 w 3162295"/>
                <a:gd name="connsiteY3" fmla="*/ 1407943 h 3720490"/>
                <a:gd name="connsiteX4" fmla="*/ 117363 w 3162295"/>
                <a:gd name="connsiteY4" fmla="*/ 1593641 h 3720490"/>
                <a:gd name="connsiteX5" fmla="*/ 58844 w 3162295"/>
                <a:gd name="connsiteY5" fmla="*/ 1615637 h 3720490"/>
                <a:gd name="connsiteX6" fmla="*/ 0 w 3162295"/>
                <a:gd name="connsiteY6" fmla="*/ 1543438 h 3720490"/>
                <a:gd name="connsiteX7" fmla="*/ 12586 w 3162295"/>
                <a:gd name="connsiteY7" fmla="*/ 1502234 h 3720490"/>
                <a:gd name="connsiteX8" fmla="*/ 722491 w 3162295"/>
                <a:gd name="connsiteY8" fmla="*/ 338247 h 3720490"/>
                <a:gd name="connsiteX9" fmla="*/ 803950 w 3162295"/>
                <a:gd name="connsiteY9" fmla="*/ 284252 h 3720490"/>
                <a:gd name="connsiteX10" fmla="*/ 885410 w 3162295"/>
                <a:gd name="connsiteY10" fmla="*/ 338247 h 3720490"/>
                <a:gd name="connsiteX11" fmla="*/ 1594130 w 3162295"/>
                <a:gd name="connsiteY11" fmla="*/ 1502234 h 3720490"/>
                <a:gd name="connsiteX12" fmla="*/ 1606716 w 3162295"/>
                <a:gd name="connsiteY12" fmla="*/ 1543438 h 3720490"/>
                <a:gd name="connsiteX13" fmla="*/ 1547873 w 3162295"/>
                <a:gd name="connsiteY13" fmla="*/ 1615637 h 3720490"/>
                <a:gd name="connsiteX14" fmla="*/ 1500309 w 3162295"/>
                <a:gd name="connsiteY14" fmla="*/ 1599207 h 3720490"/>
                <a:gd name="connsiteX15" fmla="*/ 1148193 w 3162295"/>
                <a:gd name="connsiteY15" fmla="*/ 1421793 h 3720490"/>
                <a:gd name="connsiteX16" fmla="*/ 1148193 w 3162295"/>
                <a:gd name="connsiteY16" fmla="*/ 2392057 h 3720490"/>
                <a:gd name="connsiteX17" fmla="*/ 1812774 w 3162295"/>
                <a:gd name="connsiteY17" fmla="*/ 3056638 h 3720490"/>
                <a:gd name="connsiteX18" fmla="*/ 1833862 w 3162295"/>
                <a:gd name="connsiteY18" fmla="*/ 3056638 h 3720490"/>
                <a:gd name="connsiteX19" fmla="*/ 2498443 w 3162295"/>
                <a:gd name="connsiteY19" fmla="*/ 2392057 h 3720490"/>
                <a:gd name="connsiteX20" fmla="*/ 2498443 w 3162295"/>
                <a:gd name="connsiteY20" fmla="*/ 0 h 3720490"/>
                <a:gd name="connsiteX21" fmla="*/ 3162295 w 3162295"/>
                <a:gd name="connsiteY21" fmla="*/ 0 h 3720490"/>
                <a:gd name="connsiteX22" fmla="*/ 3162295 w 3162295"/>
                <a:gd name="connsiteY22" fmla="*/ 2392057 h 3720490"/>
                <a:gd name="connsiteX23" fmla="*/ 1833862 w 3162295"/>
                <a:gd name="connsiteY23" fmla="*/ 3720490 h 3720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162295" h="3720490">
                  <a:moveTo>
                    <a:pt x="1833862" y="3720490"/>
                  </a:moveTo>
                  <a:lnTo>
                    <a:pt x="1812774" y="3720490"/>
                  </a:lnTo>
                  <a:cubicBezTo>
                    <a:pt x="1079101" y="3720490"/>
                    <a:pt x="484341" y="3125730"/>
                    <a:pt x="484341" y="2392057"/>
                  </a:cubicBezTo>
                  <a:lnTo>
                    <a:pt x="484341" y="1407943"/>
                  </a:lnTo>
                  <a:lnTo>
                    <a:pt x="117363" y="1593641"/>
                  </a:lnTo>
                  <a:cubicBezTo>
                    <a:pt x="97857" y="1600973"/>
                    <a:pt x="82401" y="1613705"/>
                    <a:pt x="58844" y="1615637"/>
                  </a:cubicBezTo>
                  <a:cubicBezTo>
                    <a:pt x="25262" y="1608765"/>
                    <a:pt x="0" y="1579052"/>
                    <a:pt x="0" y="1543438"/>
                  </a:cubicBezTo>
                  <a:cubicBezTo>
                    <a:pt x="0" y="1528175"/>
                    <a:pt x="4640" y="1513996"/>
                    <a:pt x="12586" y="1502234"/>
                  </a:cubicBezTo>
                  <a:lnTo>
                    <a:pt x="722491" y="338247"/>
                  </a:lnTo>
                  <a:cubicBezTo>
                    <a:pt x="735912" y="306516"/>
                    <a:pt x="767331" y="284252"/>
                    <a:pt x="803950" y="284252"/>
                  </a:cubicBezTo>
                  <a:cubicBezTo>
                    <a:pt x="840570" y="284252"/>
                    <a:pt x="871989" y="306516"/>
                    <a:pt x="885410" y="338247"/>
                  </a:cubicBezTo>
                  <a:lnTo>
                    <a:pt x="1594130" y="1502234"/>
                  </a:lnTo>
                  <a:cubicBezTo>
                    <a:pt x="1602076" y="1513996"/>
                    <a:pt x="1606716" y="1528175"/>
                    <a:pt x="1606716" y="1543438"/>
                  </a:cubicBezTo>
                  <a:cubicBezTo>
                    <a:pt x="1606716" y="1579052"/>
                    <a:pt x="1581455" y="1608765"/>
                    <a:pt x="1547873" y="1615637"/>
                  </a:cubicBezTo>
                  <a:cubicBezTo>
                    <a:pt x="1521218" y="1612861"/>
                    <a:pt x="1516163" y="1604684"/>
                    <a:pt x="1500309" y="1599207"/>
                  </a:cubicBezTo>
                  <a:lnTo>
                    <a:pt x="1148193" y="1421793"/>
                  </a:lnTo>
                  <a:lnTo>
                    <a:pt x="1148193" y="2392057"/>
                  </a:lnTo>
                  <a:cubicBezTo>
                    <a:pt x="1148193" y="2759095"/>
                    <a:pt x="1445736" y="3056638"/>
                    <a:pt x="1812774" y="3056638"/>
                  </a:cubicBezTo>
                  <a:lnTo>
                    <a:pt x="1833862" y="3056638"/>
                  </a:lnTo>
                  <a:cubicBezTo>
                    <a:pt x="2200900" y="3056638"/>
                    <a:pt x="2498443" y="2759095"/>
                    <a:pt x="2498443" y="2392057"/>
                  </a:cubicBezTo>
                  <a:lnTo>
                    <a:pt x="2498443" y="0"/>
                  </a:lnTo>
                  <a:lnTo>
                    <a:pt x="3162295" y="0"/>
                  </a:lnTo>
                  <a:lnTo>
                    <a:pt x="3162295" y="2392057"/>
                  </a:lnTo>
                  <a:cubicBezTo>
                    <a:pt x="3162295" y="3125730"/>
                    <a:pt x="2567535" y="3720490"/>
                    <a:pt x="1833862" y="372049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9CA3869B-CDCE-4ED9-A16B-55E113E9CAF9}"/>
              </a:ext>
            </a:extLst>
          </p:cNvPr>
          <p:cNvGrpSpPr/>
          <p:nvPr/>
        </p:nvGrpSpPr>
        <p:grpSpPr>
          <a:xfrm>
            <a:off x="2353817" y="2863672"/>
            <a:ext cx="1439862" cy="1439862"/>
            <a:chOff x="2353817" y="2863672"/>
            <a:chExt cx="1439862" cy="1439862"/>
          </a:xfrm>
        </p:grpSpPr>
        <p:grpSp>
          <p:nvGrpSpPr>
            <p:cNvPr id="222" name="グループ化 221">
              <a:extLst>
                <a:ext uri="{FF2B5EF4-FFF2-40B4-BE49-F238E27FC236}">
                  <a16:creationId xmlns:a16="http://schemas.microsoft.com/office/drawing/2014/main" id="{610507D8-C84E-41DD-82E3-2EBD2FD030A7}"/>
                </a:ext>
              </a:extLst>
            </p:cNvPr>
            <p:cNvGrpSpPr/>
            <p:nvPr/>
          </p:nvGrpSpPr>
          <p:grpSpPr>
            <a:xfrm>
              <a:off x="2353817" y="2863672"/>
              <a:ext cx="1439862" cy="1439862"/>
              <a:chOff x="925253" y="2945173"/>
              <a:chExt cx="1439862" cy="1439862"/>
            </a:xfrm>
          </p:grpSpPr>
          <p:sp>
            <p:nvSpPr>
              <p:cNvPr id="223" name="楕円 222">
                <a:extLst>
                  <a:ext uri="{FF2B5EF4-FFF2-40B4-BE49-F238E27FC236}">
                    <a16:creationId xmlns:a16="http://schemas.microsoft.com/office/drawing/2014/main" id="{B5C7F5DB-013B-4FD8-8B94-1C1C343DDBA9}"/>
                  </a:ext>
                </a:extLst>
              </p:cNvPr>
              <p:cNvSpPr/>
              <p:nvPr/>
            </p:nvSpPr>
            <p:spPr>
              <a:xfrm>
                <a:off x="947035" y="2965964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D07855B6-7A7D-4865-BE2F-A0314FDE1EAA}"/>
                  </a:ext>
                </a:extLst>
              </p:cNvPr>
              <p:cNvSpPr/>
              <p:nvPr/>
            </p:nvSpPr>
            <p:spPr>
              <a:xfrm>
                <a:off x="925253" y="2945173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F4172EA4-7D3D-445F-92B1-C290131C75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8360" y="3392488"/>
              <a:ext cx="790575" cy="371475"/>
            </a:xfrm>
            <a:custGeom>
              <a:avLst/>
              <a:gdLst>
                <a:gd name="connsiteX0" fmla="*/ 0 w 790575"/>
                <a:gd name="connsiteY0" fmla="*/ 0 h 371475"/>
                <a:gd name="connsiteX1" fmla="*/ 543759 w 790575"/>
                <a:gd name="connsiteY1" fmla="*/ 0 h 371475"/>
                <a:gd name="connsiteX2" fmla="*/ 543759 w 790575"/>
                <a:gd name="connsiteY2" fmla="*/ 99424 h 371475"/>
                <a:gd name="connsiteX3" fmla="*/ 642376 w 790575"/>
                <a:gd name="connsiteY3" fmla="*/ 99424 h 371475"/>
                <a:gd name="connsiteX4" fmla="*/ 716476 w 790575"/>
                <a:gd name="connsiteY4" fmla="*/ 198302 h 371475"/>
                <a:gd name="connsiteX5" fmla="*/ 741539 w 790575"/>
                <a:gd name="connsiteY5" fmla="*/ 198302 h 371475"/>
                <a:gd name="connsiteX6" fmla="*/ 766057 w 790575"/>
                <a:gd name="connsiteY6" fmla="*/ 222885 h 371475"/>
                <a:gd name="connsiteX7" fmla="*/ 766057 w 790575"/>
                <a:gd name="connsiteY7" fmla="*/ 272597 h 371475"/>
                <a:gd name="connsiteX8" fmla="*/ 790575 w 790575"/>
                <a:gd name="connsiteY8" fmla="*/ 272597 h 371475"/>
                <a:gd name="connsiteX9" fmla="*/ 790575 w 790575"/>
                <a:gd name="connsiteY9" fmla="*/ 297180 h 371475"/>
                <a:gd name="connsiteX10" fmla="*/ 790575 w 790575"/>
                <a:gd name="connsiteY10" fmla="*/ 322309 h 371475"/>
                <a:gd name="connsiteX11" fmla="*/ 716363 w 790575"/>
                <a:gd name="connsiteY11" fmla="*/ 322309 h 371475"/>
                <a:gd name="connsiteX12" fmla="*/ 702034 w 790575"/>
                <a:gd name="connsiteY12" fmla="*/ 356995 h 371475"/>
                <a:gd name="connsiteX13" fmla="*/ 667167 w 790575"/>
                <a:gd name="connsiteY13" fmla="*/ 371475 h 371475"/>
                <a:gd name="connsiteX14" fmla="*/ 632300 w 790575"/>
                <a:gd name="connsiteY14" fmla="*/ 356995 h 371475"/>
                <a:gd name="connsiteX15" fmla="*/ 617971 w 790575"/>
                <a:gd name="connsiteY15" fmla="*/ 322309 h 371475"/>
                <a:gd name="connsiteX16" fmla="*/ 296285 w 790575"/>
                <a:gd name="connsiteY16" fmla="*/ 322309 h 371475"/>
                <a:gd name="connsiteX17" fmla="*/ 281956 w 790575"/>
                <a:gd name="connsiteY17" fmla="*/ 356995 h 371475"/>
                <a:gd name="connsiteX18" fmla="*/ 247089 w 790575"/>
                <a:gd name="connsiteY18" fmla="*/ 371475 h 371475"/>
                <a:gd name="connsiteX19" fmla="*/ 212222 w 790575"/>
                <a:gd name="connsiteY19" fmla="*/ 356995 h 371475"/>
                <a:gd name="connsiteX20" fmla="*/ 197893 w 790575"/>
                <a:gd name="connsiteY20" fmla="*/ 322309 h 371475"/>
                <a:gd name="connsiteX21" fmla="*/ 74099 w 790575"/>
                <a:gd name="connsiteY21" fmla="*/ 322309 h 371475"/>
                <a:gd name="connsiteX22" fmla="*/ 74099 w 790575"/>
                <a:gd name="connsiteY22" fmla="*/ 297180 h 371475"/>
                <a:gd name="connsiteX23" fmla="*/ 0 w 790575"/>
                <a:gd name="connsiteY23" fmla="*/ 29718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90575" h="371475">
                  <a:moveTo>
                    <a:pt x="0" y="0"/>
                  </a:moveTo>
                  <a:lnTo>
                    <a:pt x="543759" y="0"/>
                  </a:lnTo>
                  <a:lnTo>
                    <a:pt x="543759" y="99424"/>
                  </a:lnTo>
                  <a:lnTo>
                    <a:pt x="642376" y="99424"/>
                  </a:lnTo>
                  <a:lnTo>
                    <a:pt x="716476" y="198302"/>
                  </a:lnTo>
                  <a:lnTo>
                    <a:pt x="741539" y="198302"/>
                  </a:lnTo>
                  <a:lnTo>
                    <a:pt x="766057" y="222885"/>
                  </a:lnTo>
                  <a:lnTo>
                    <a:pt x="766057" y="272597"/>
                  </a:lnTo>
                  <a:lnTo>
                    <a:pt x="790575" y="272597"/>
                  </a:lnTo>
                  <a:lnTo>
                    <a:pt x="790575" y="297180"/>
                  </a:lnTo>
                  <a:lnTo>
                    <a:pt x="790575" y="322309"/>
                  </a:lnTo>
                  <a:lnTo>
                    <a:pt x="716363" y="322309"/>
                  </a:lnTo>
                  <a:lnTo>
                    <a:pt x="702034" y="356995"/>
                  </a:lnTo>
                  <a:cubicBezTo>
                    <a:pt x="693111" y="365941"/>
                    <a:pt x="680784" y="371475"/>
                    <a:pt x="667167" y="371475"/>
                  </a:cubicBezTo>
                  <a:cubicBezTo>
                    <a:pt x="653551" y="371475"/>
                    <a:pt x="641223" y="365941"/>
                    <a:pt x="632300" y="356995"/>
                  </a:cubicBezTo>
                  <a:lnTo>
                    <a:pt x="617971" y="322309"/>
                  </a:lnTo>
                  <a:lnTo>
                    <a:pt x="296285" y="322309"/>
                  </a:lnTo>
                  <a:lnTo>
                    <a:pt x="281956" y="356995"/>
                  </a:lnTo>
                  <a:cubicBezTo>
                    <a:pt x="273033" y="365941"/>
                    <a:pt x="260705" y="371475"/>
                    <a:pt x="247089" y="371475"/>
                  </a:cubicBezTo>
                  <a:cubicBezTo>
                    <a:pt x="233472" y="371475"/>
                    <a:pt x="221145" y="365941"/>
                    <a:pt x="212222" y="356995"/>
                  </a:cubicBezTo>
                  <a:lnTo>
                    <a:pt x="197893" y="322309"/>
                  </a:lnTo>
                  <a:lnTo>
                    <a:pt x="74099" y="322309"/>
                  </a:lnTo>
                  <a:lnTo>
                    <a:pt x="74099" y="297180"/>
                  </a:lnTo>
                  <a:lnTo>
                    <a:pt x="0" y="29718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443106AC-B6CF-4B59-9584-5C18FC082A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8360" y="3392488"/>
              <a:ext cx="790575" cy="371475"/>
            </a:xfrm>
            <a:custGeom>
              <a:avLst/>
              <a:gdLst>
                <a:gd name="connsiteX0" fmla="*/ 0 w 790575"/>
                <a:gd name="connsiteY0" fmla="*/ 0 h 371475"/>
                <a:gd name="connsiteX1" fmla="*/ 543759 w 790575"/>
                <a:gd name="connsiteY1" fmla="*/ 0 h 371475"/>
                <a:gd name="connsiteX2" fmla="*/ 543759 w 790575"/>
                <a:gd name="connsiteY2" fmla="*/ 99424 h 371475"/>
                <a:gd name="connsiteX3" fmla="*/ 642376 w 790575"/>
                <a:gd name="connsiteY3" fmla="*/ 99424 h 371475"/>
                <a:gd name="connsiteX4" fmla="*/ 716476 w 790575"/>
                <a:gd name="connsiteY4" fmla="*/ 198302 h 371475"/>
                <a:gd name="connsiteX5" fmla="*/ 741539 w 790575"/>
                <a:gd name="connsiteY5" fmla="*/ 198302 h 371475"/>
                <a:gd name="connsiteX6" fmla="*/ 766057 w 790575"/>
                <a:gd name="connsiteY6" fmla="*/ 222885 h 371475"/>
                <a:gd name="connsiteX7" fmla="*/ 766057 w 790575"/>
                <a:gd name="connsiteY7" fmla="*/ 272597 h 371475"/>
                <a:gd name="connsiteX8" fmla="*/ 790575 w 790575"/>
                <a:gd name="connsiteY8" fmla="*/ 272597 h 371475"/>
                <a:gd name="connsiteX9" fmla="*/ 790575 w 790575"/>
                <a:gd name="connsiteY9" fmla="*/ 297180 h 371475"/>
                <a:gd name="connsiteX10" fmla="*/ 790575 w 790575"/>
                <a:gd name="connsiteY10" fmla="*/ 322309 h 371475"/>
                <a:gd name="connsiteX11" fmla="*/ 716363 w 790575"/>
                <a:gd name="connsiteY11" fmla="*/ 322309 h 371475"/>
                <a:gd name="connsiteX12" fmla="*/ 702034 w 790575"/>
                <a:gd name="connsiteY12" fmla="*/ 356995 h 371475"/>
                <a:gd name="connsiteX13" fmla="*/ 667167 w 790575"/>
                <a:gd name="connsiteY13" fmla="*/ 371475 h 371475"/>
                <a:gd name="connsiteX14" fmla="*/ 632300 w 790575"/>
                <a:gd name="connsiteY14" fmla="*/ 356995 h 371475"/>
                <a:gd name="connsiteX15" fmla="*/ 617971 w 790575"/>
                <a:gd name="connsiteY15" fmla="*/ 322309 h 371475"/>
                <a:gd name="connsiteX16" fmla="*/ 296285 w 790575"/>
                <a:gd name="connsiteY16" fmla="*/ 322309 h 371475"/>
                <a:gd name="connsiteX17" fmla="*/ 281956 w 790575"/>
                <a:gd name="connsiteY17" fmla="*/ 356995 h 371475"/>
                <a:gd name="connsiteX18" fmla="*/ 247089 w 790575"/>
                <a:gd name="connsiteY18" fmla="*/ 371475 h 371475"/>
                <a:gd name="connsiteX19" fmla="*/ 212222 w 790575"/>
                <a:gd name="connsiteY19" fmla="*/ 356995 h 371475"/>
                <a:gd name="connsiteX20" fmla="*/ 197893 w 790575"/>
                <a:gd name="connsiteY20" fmla="*/ 322309 h 371475"/>
                <a:gd name="connsiteX21" fmla="*/ 74099 w 790575"/>
                <a:gd name="connsiteY21" fmla="*/ 322309 h 371475"/>
                <a:gd name="connsiteX22" fmla="*/ 74099 w 790575"/>
                <a:gd name="connsiteY22" fmla="*/ 297180 h 371475"/>
                <a:gd name="connsiteX23" fmla="*/ 0 w 790575"/>
                <a:gd name="connsiteY23" fmla="*/ 29718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90575" h="371475">
                  <a:moveTo>
                    <a:pt x="0" y="0"/>
                  </a:moveTo>
                  <a:lnTo>
                    <a:pt x="543759" y="0"/>
                  </a:lnTo>
                  <a:lnTo>
                    <a:pt x="543759" y="99424"/>
                  </a:lnTo>
                  <a:lnTo>
                    <a:pt x="642376" y="99424"/>
                  </a:lnTo>
                  <a:lnTo>
                    <a:pt x="716476" y="198302"/>
                  </a:lnTo>
                  <a:lnTo>
                    <a:pt x="741539" y="198302"/>
                  </a:lnTo>
                  <a:lnTo>
                    <a:pt x="766057" y="222885"/>
                  </a:lnTo>
                  <a:lnTo>
                    <a:pt x="766057" y="272597"/>
                  </a:lnTo>
                  <a:lnTo>
                    <a:pt x="790575" y="272597"/>
                  </a:lnTo>
                  <a:lnTo>
                    <a:pt x="790575" y="297180"/>
                  </a:lnTo>
                  <a:lnTo>
                    <a:pt x="790575" y="322309"/>
                  </a:lnTo>
                  <a:lnTo>
                    <a:pt x="716363" y="322309"/>
                  </a:lnTo>
                  <a:lnTo>
                    <a:pt x="702034" y="356995"/>
                  </a:lnTo>
                  <a:cubicBezTo>
                    <a:pt x="693111" y="365941"/>
                    <a:pt x="680784" y="371475"/>
                    <a:pt x="667167" y="371475"/>
                  </a:cubicBezTo>
                  <a:cubicBezTo>
                    <a:pt x="653551" y="371475"/>
                    <a:pt x="641223" y="365941"/>
                    <a:pt x="632300" y="356995"/>
                  </a:cubicBezTo>
                  <a:lnTo>
                    <a:pt x="617971" y="322309"/>
                  </a:lnTo>
                  <a:lnTo>
                    <a:pt x="296285" y="322309"/>
                  </a:lnTo>
                  <a:lnTo>
                    <a:pt x="281956" y="356995"/>
                  </a:lnTo>
                  <a:cubicBezTo>
                    <a:pt x="273033" y="365941"/>
                    <a:pt x="260705" y="371475"/>
                    <a:pt x="247089" y="371475"/>
                  </a:cubicBezTo>
                  <a:cubicBezTo>
                    <a:pt x="233472" y="371475"/>
                    <a:pt x="221145" y="365941"/>
                    <a:pt x="212222" y="356995"/>
                  </a:cubicBezTo>
                  <a:lnTo>
                    <a:pt x="197893" y="322309"/>
                  </a:lnTo>
                  <a:lnTo>
                    <a:pt x="74099" y="322309"/>
                  </a:lnTo>
                  <a:lnTo>
                    <a:pt x="74099" y="297180"/>
                  </a:lnTo>
                  <a:lnTo>
                    <a:pt x="0" y="29718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6D3EB5F2-71EF-474F-96B6-4882A840E65C}"/>
              </a:ext>
            </a:extLst>
          </p:cNvPr>
          <p:cNvGrpSpPr/>
          <p:nvPr/>
        </p:nvGrpSpPr>
        <p:grpSpPr>
          <a:xfrm>
            <a:off x="4235634" y="2850205"/>
            <a:ext cx="1439862" cy="1439862"/>
            <a:chOff x="4235634" y="2850205"/>
            <a:chExt cx="1439862" cy="1439862"/>
          </a:xfrm>
        </p:grpSpPr>
        <p:grpSp>
          <p:nvGrpSpPr>
            <p:cNvPr id="251" name="グループ化 250">
              <a:extLst>
                <a:ext uri="{FF2B5EF4-FFF2-40B4-BE49-F238E27FC236}">
                  <a16:creationId xmlns:a16="http://schemas.microsoft.com/office/drawing/2014/main" id="{71A52BED-8C54-40DE-B4F2-768D062E657A}"/>
                </a:ext>
              </a:extLst>
            </p:cNvPr>
            <p:cNvGrpSpPr/>
            <p:nvPr/>
          </p:nvGrpSpPr>
          <p:grpSpPr>
            <a:xfrm>
              <a:off x="4235634" y="2850205"/>
              <a:ext cx="1439862" cy="1439862"/>
              <a:chOff x="925253" y="2945173"/>
              <a:chExt cx="1439862" cy="1439862"/>
            </a:xfrm>
          </p:grpSpPr>
          <p:sp>
            <p:nvSpPr>
              <p:cNvPr id="252" name="楕円 251">
                <a:extLst>
                  <a:ext uri="{FF2B5EF4-FFF2-40B4-BE49-F238E27FC236}">
                    <a16:creationId xmlns:a16="http://schemas.microsoft.com/office/drawing/2014/main" id="{8989DD25-7906-4784-956C-8493348BD2AE}"/>
                  </a:ext>
                </a:extLst>
              </p:cNvPr>
              <p:cNvSpPr/>
              <p:nvPr/>
            </p:nvSpPr>
            <p:spPr>
              <a:xfrm>
                <a:off x="947035" y="2965964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80419CC2-A8F5-4865-9CE2-BED3CB587C26}"/>
                  </a:ext>
                </a:extLst>
              </p:cNvPr>
              <p:cNvSpPr/>
              <p:nvPr/>
            </p:nvSpPr>
            <p:spPr>
              <a:xfrm>
                <a:off x="925253" y="2945173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54" name="グループ化 253">
              <a:extLst>
                <a:ext uri="{FF2B5EF4-FFF2-40B4-BE49-F238E27FC236}">
                  <a16:creationId xmlns:a16="http://schemas.microsoft.com/office/drawing/2014/main" id="{C1E76123-1919-4592-B826-0C424B5A1B6A}"/>
                </a:ext>
              </a:extLst>
            </p:cNvPr>
            <p:cNvGrpSpPr/>
            <p:nvPr/>
          </p:nvGrpSpPr>
          <p:grpSpPr>
            <a:xfrm>
              <a:off x="4631715" y="3303588"/>
              <a:ext cx="647700" cy="485775"/>
              <a:chOff x="-247199" y="3303588"/>
              <a:chExt cx="647700" cy="485775"/>
            </a:xfrm>
          </p:grpSpPr>
          <p:sp>
            <p:nvSpPr>
              <p:cNvPr id="255" name="Freeform 174">
                <a:extLst>
                  <a:ext uri="{FF2B5EF4-FFF2-40B4-BE49-F238E27FC236}">
                    <a16:creationId xmlns:a16="http://schemas.microsoft.com/office/drawing/2014/main" id="{A54D21FF-BCC5-4F58-BBC0-C1B4B15825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47199" y="3303588"/>
                <a:ext cx="647700" cy="485775"/>
              </a:xfrm>
              <a:custGeom>
                <a:avLst/>
                <a:gdLst>
                  <a:gd name="T0" fmla="*/ 272 w 1451"/>
                  <a:gd name="T1" fmla="*/ 0 h 1089"/>
                  <a:gd name="T2" fmla="*/ 136 w 1451"/>
                  <a:gd name="T3" fmla="*/ 318 h 1089"/>
                  <a:gd name="T4" fmla="*/ 0 w 1451"/>
                  <a:gd name="T5" fmla="*/ 454 h 1089"/>
                  <a:gd name="T6" fmla="*/ 0 w 1451"/>
                  <a:gd name="T7" fmla="*/ 908 h 1089"/>
                  <a:gd name="T8" fmla="*/ 90 w 1451"/>
                  <a:gd name="T9" fmla="*/ 908 h 1089"/>
                  <a:gd name="T10" fmla="*/ 90 w 1451"/>
                  <a:gd name="T11" fmla="*/ 1089 h 1089"/>
                  <a:gd name="T12" fmla="*/ 226 w 1451"/>
                  <a:gd name="T13" fmla="*/ 1089 h 1089"/>
                  <a:gd name="T14" fmla="*/ 226 w 1451"/>
                  <a:gd name="T15" fmla="*/ 908 h 1089"/>
                  <a:gd name="T16" fmla="*/ 408 w 1451"/>
                  <a:gd name="T17" fmla="*/ 908 h 1089"/>
                  <a:gd name="T18" fmla="*/ 408 w 1451"/>
                  <a:gd name="T19" fmla="*/ 953 h 1089"/>
                  <a:gd name="T20" fmla="*/ 1043 w 1451"/>
                  <a:gd name="T21" fmla="*/ 953 h 1089"/>
                  <a:gd name="T22" fmla="*/ 1043 w 1451"/>
                  <a:gd name="T23" fmla="*/ 908 h 1089"/>
                  <a:gd name="T24" fmla="*/ 1224 w 1451"/>
                  <a:gd name="T25" fmla="*/ 908 h 1089"/>
                  <a:gd name="T26" fmla="*/ 1224 w 1451"/>
                  <a:gd name="T27" fmla="*/ 1089 h 1089"/>
                  <a:gd name="T28" fmla="*/ 1360 w 1451"/>
                  <a:gd name="T29" fmla="*/ 1089 h 1089"/>
                  <a:gd name="T30" fmla="*/ 1360 w 1451"/>
                  <a:gd name="T31" fmla="*/ 908 h 1089"/>
                  <a:gd name="T32" fmla="*/ 1451 w 1451"/>
                  <a:gd name="T33" fmla="*/ 908 h 1089"/>
                  <a:gd name="T34" fmla="*/ 1451 w 1451"/>
                  <a:gd name="T35" fmla="*/ 454 h 1089"/>
                  <a:gd name="T36" fmla="*/ 1315 w 1451"/>
                  <a:gd name="T37" fmla="*/ 318 h 1089"/>
                  <a:gd name="T38" fmla="*/ 1179 w 1451"/>
                  <a:gd name="T39" fmla="*/ 0 h 1089"/>
                  <a:gd name="T40" fmla="*/ 272 w 1451"/>
                  <a:gd name="T41" fmla="*/ 0 h 10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51" h="1089">
                    <a:moveTo>
                      <a:pt x="272" y="0"/>
                    </a:moveTo>
                    <a:lnTo>
                      <a:pt x="136" y="318"/>
                    </a:lnTo>
                    <a:lnTo>
                      <a:pt x="0" y="454"/>
                    </a:lnTo>
                    <a:lnTo>
                      <a:pt x="0" y="908"/>
                    </a:lnTo>
                    <a:lnTo>
                      <a:pt x="90" y="908"/>
                    </a:lnTo>
                    <a:lnTo>
                      <a:pt x="90" y="1089"/>
                    </a:lnTo>
                    <a:lnTo>
                      <a:pt x="226" y="1089"/>
                    </a:lnTo>
                    <a:lnTo>
                      <a:pt x="226" y="908"/>
                    </a:lnTo>
                    <a:lnTo>
                      <a:pt x="408" y="908"/>
                    </a:lnTo>
                    <a:lnTo>
                      <a:pt x="408" y="953"/>
                    </a:lnTo>
                    <a:lnTo>
                      <a:pt x="1043" y="953"/>
                    </a:lnTo>
                    <a:lnTo>
                      <a:pt x="1043" y="908"/>
                    </a:lnTo>
                    <a:lnTo>
                      <a:pt x="1224" y="908"/>
                    </a:lnTo>
                    <a:lnTo>
                      <a:pt x="1224" y="1089"/>
                    </a:lnTo>
                    <a:lnTo>
                      <a:pt x="1360" y="1089"/>
                    </a:lnTo>
                    <a:lnTo>
                      <a:pt x="1360" y="908"/>
                    </a:lnTo>
                    <a:lnTo>
                      <a:pt x="1451" y="908"/>
                    </a:lnTo>
                    <a:lnTo>
                      <a:pt x="1451" y="454"/>
                    </a:lnTo>
                    <a:lnTo>
                      <a:pt x="1315" y="318"/>
                    </a:lnTo>
                    <a:lnTo>
                      <a:pt x="1179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6" name="Freeform 175">
                <a:extLst>
                  <a:ext uri="{FF2B5EF4-FFF2-40B4-BE49-F238E27FC236}">
                    <a16:creationId xmlns:a16="http://schemas.microsoft.com/office/drawing/2014/main" id="{3F887793-DFA1-4E7F-BFA4-B17998E28A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47199" y="3303588"/>
                <a:ext cx="647700" cy="485775"/>
              </a:xfrm>
              <a:custGeom>
                <a:avLst/>
                <a:gdLst>
                  <a:gd name="T0" fmla="*/ 272 w 1451"/>
                  <a:gd name="T1" fmla="*/ 0 h 1089"/>
                  <a:gd name="T2" fmla="*/ 136 w 1451"/>
                  <a:gd name="T3" fmla="*/ 318 h 1089"/>
                  <a:gd name="T4" fmla="*/ 0 w 1451"/>
                  <a:gd name="T5" fmla="*/ 454 h 1089"/>
                  <a:gd name="T6" fmla="*/ 0 w 1451"/>
                  <a:gd name="T7" fmla="*/ 908 h 1089"/>
                  <a:gd name="T8" fmla="*/ 90 w 1451"/>
                  <a:gd name="T9" fmla="*/ 908 h 1089"/>
                  <a:gd name="T10" fmla="*/ 90 w 1451"/>
                  <a:gd name="T11" fmla="*/ 1089 h 1089"/>
                  <a:gd name="T12" fmla="*/ 226 w 1451"/>
                  <a:gd name="T13" fmla="*/ 1089 h 1089"/>
                  <a:gd name="T14" fmla="*/ 226 w 1451"/>
                  <a:gd name="T15" fmla="*/ 908 h 1089"/>
                  <a:gd name="T16" fmla="*/ 408 w 1451"/>
                  <a:gd name="T17" fmla="*/ 908 h 1089"/>
                  <a:gd name="T18" fmla="*/ 408 w 1451"/>
                  <a:gd name="T19" fmla="*/ 953 h 1089"/>
                  <a:gd name="T20" fmla="*/ 1043 w 1451"/>
                  <a:gd name="T21" fmla="*/ 953 h 1089"/>
                  <a:gd name="T22" fmla="*/ 1043 w 1451"/>
                  <a:gd name="T23" fmla="*/ 908 h 1089"/>
                  <a:gd name="T24" fmla="*/ 1224 w 1451"/>
                  <a:gd name="T25" fmla="*/ 908 h 1089"/>
                  <a:gd name="T26" fmla="*/ 1224 w 1451"/>
                  <a:gd name="T27" fmla="*/ 1089 h 1089"/>
                  <a:gd name="T28" fmla="*/ 1360 w 1451"/>
                  <a:gd name="T29" fmla="*/ 1089 h 1089"/>
                  <a:gd name="T30" fmla="*/ 1360 w 1451"/>
                  <a:gd name="T31" fmla="*/ 908 h 1089"/>
                  <a:gd name="T32" fmla="*/ 1451 w 1451"/>
                  <a:gd name="T33" fmla="*/ 908 h 1089"/>
                  <a:gd name="T34" fmla="*/ 1451 w 1451"/>
                  <a:gd name="T35" fmla="*/ 454 h 1089"/>
                  <a:gd name="T36" fmla="*/ 1315 w 1451"/>
                  <a:gd name="T37" fmla="*/ 318 h 1089"/>
                  <a:gd name="T38" fmla="*/ 1179 w 1451"/>
                  <a:gd name="T39" fmla="*/ 0 h 1089"/>
                  <a:gd name="T40" fmla="*/ 272 w 1451"/>
                  <a:gd name="T41" fmla="*/ 0 h 10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51" h="1089">
                    <a:moveTo>
                      <a:pt x="272" y="0"/>
                    </a:moveTo>
                    <a:lnTo>
                      <a:pt x="136" y="318"/>
                    </a:lnTo>
                    <a:lnTo>
                      <a:pt x="0" y="454"/>
                    </a:lnTo>
                    <a:lnTo>
                      <a:pt x="0" y="908"/>
                    </a:lnTo>
                    <a:lnTo>
                      <a:pt x="90" y="908"/>
                    </a:lnTo>
                    <a:lnTo>
                      <a:pt x="90" y="1089"/>
                    </a:lnTo>
                    <a:lnTo>
                      <a:pt x="226" y="1089"/>
                    </a:lnTo>
                    <a:lnTo>
                      <a:pt x="226" y="908"/>
                    </a:lnTo>
                    <a:lnTo>
                      <a:pt x="408" y="908"/>
                    </a:lnTo>
                    <a:lnTo>
                      <a:pt x="408" y="953"/>
                    </a:lnTo>
                    <a:lnTo>
                      <a:pt x="1043" y="953"/>
                    </a:lnTo>
                    <a:lnTo>
                      <a:pt x="1043" y="908"/>
                    </a:lnTo>
                    <a:lnTo>
                      <a:pt x="1224" y="908"/>
                    </a:lnTo>
                    <a:lnTo>
                      <a:pt x="1224" y="1089"/>
                    </a:lnTo>
                    <a:lnTo>
                      <a:pt x="1360" y="1089"/>
                    </a:lnTo>
                    <a:lnTo>
                      <a:pt x="1360" y="908"/>
                    </a:lnTo>
                    <a:lnTo>
                      <a:pt x="1451" y="908"/>
                    </a:lnTo>
                    <a:lnTo>
                      <a:pt x="1451" y="454"/>
                    </a:lnTo>
                    <a:lnTo>
                      <a:pt x="1315" y="318"/>
                    </a:lnTo>
                    <a:lnTo>
                      <a:pt x="1179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157C1A85-ADFD-4D52-B18E-A1AFFF8730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06578" y="3344181"/>
                <a:ext cx="566905" cy="343923"/>
              </a:xfrm>
              <a:custGeom>
                <a:avLst/>
                <a:gdLst>
                  <a:gd name="connsiteX0" fmla="*/ 0 w 566905"/>
                  <a:gd name="connsiteY0" fmla="*/ 303776 h 343923"/>
                  <a:gd name="connsiteX1" fmla="*/ 566905 w 566905"/>
                  <a:gd name="connsiteY1" fmla="*/ 303776 h 343923"/>
                  <a:gd name="connsiteX2" fmla="*/ 566905 w 566905"/>
                  <a:gd name="connsiteY2" fmla="*/ 343923 h 343923"/>
                  <a:gd name="connsiteX3" fmla="*/ 0 w 566905"/>
                  <a:gd name="connsiteY3" fmla="*/ 343923 h 343923"/>
                  <a:gd name="connsiteX4" fmla="*/ 526061 w 566905"/>
                  <a:gd name="connsiteY4" fmla="*/ 181998 h 343923"/>
                  <a:gd name="connsiteX5" fmla="*/ 566459 w 566905"/>
                  <a:gd name="connsiteY5" fmla="*/ 222368 h 343923"/>
                  <a:gd name="connsiteX6" fmla="*/ 526061 w 566905"/>
                  <a:gd name="connsiteY6" fmla="*/ 262738 h 343923"/>
                  <a:gd name="connsiteX7" fmla="*/ 485663 w 566905"/>
                  <a:gd name="connsiteY7" fmla="*/ 222368 h 343923"/>
                  <a:gd name="connsiteX8" fmla="*/ 526061 w 566905"/>
                  <a:gd name="connsiteY8" fmla="*/ 181998 h 343923"/>
                  <a:gd name="connsiteX9" fmla="*/ 40398 w 566905"/>
                  <a:gd name="connsiteY9" fmla="*/ 181998 h 343923"/>
                  <a:gd name="connsiteX10" fmla="*/ 80796 w 566905"/>
                  <a:gd name="connsiteY10" fmla="*/ 222368 h 343923"/>
                  <a:gd name="connsiteX11" fmla="*/ 40398 w 566905"/>
                  <a:gd name="connsiteY11" fmla="*/ 262738 h 343923"/>
                  <a:gd name="connsiteX12" fmla="*/ 0 w 566905"/>
                  <a:gd name="connsiteY12" fmla="*/ 222368 h 343923"/>
                  <a:gd name="connsiteX13" fmla="*/ 40398 w 566905"/>
                  <a:gd name="connsiteY13" fmla="*/ 181998 h 343923"/>
                  <a:gd name="connsiteX14" fmla="*/ 528829 w 566905"/>
                  <a:gd name="connsiteY14" fmla="*/ 121332 h 343923"/>
                  <a:gd name="connsiteX15" fmla="*/ 546371 w 566905"/>
                  <a:gd name="connsiteY15" fmla="*/ 135062 h 343923"/>
                  <a:gd name="connsiteX16" fmla="*/ 422800 w 566905"/>
                  <a:gd name="connsiteY16" fmla="*/ 161925 h 343923"/>
                  <a:gd name="connsiteX17" fmla="*/ 404868 w 566905"/>
                  <a:gd name="connsiteY17" fmla="*/ 148493 h 343923"/>
                  <a:gd name="connsiteX18" fmla="*/ 283453 w 566905"/>
                  <a:gd name="connsiteY18" fmla="*/ 121332 h 343923"/>
                  <a:gd name="connsiteX19" fmla="*/ 364248 w 566905"/>
                  <a:gd name="connsiteY19" fmla="*/ 161925 h 343923"/>
                  <a:gd name="connsiteX20" fmla="*/ 364248 w 566905"/>
                  <a:gd name="connsiteY20" fmla="*/ 283257 h 343923"/>
                  <a:gd name="connsiteX21" fmla="*/ 202211 w 566905"/>
                  <a:gd name="connsiteY21" fmla="*/ 283257 h 343923"/>
                  <a:gd name="connsiteX22" fmla="*/ 202211 w 566905"/>
                  <a:gd name="connsiteY22" fmla="*/ 161925 h 343923"/>
                  <a:gd name="connsiteX23" fmla="*/ 37629 w 566905"/>
                  <a:gd name="connsiteY23" fmla="*/ 121332 h 343923"/>
                  <a:gd name="connsiteX24" fmla="*/ 161590 w 566905"/>
                  <a:gd name="connsiteY24" fmla="*/ 148493 h 343923"/>
                  <a:gd name="connsiteX25" fmla="*/ 143659 w 566905"/>
                  <a:gd name="connsiteY25" fmla="*/ 161925 h 343923"/>
                  <a:gd name="connsiteX26" fmla="*/ 20087 w 566905"/>
                  <a:gd name="connsiteY26" fmla="*/ 135062 h 343923"/>
                  <a:gd name="connsiteX27" fmla="*/ 303539 w 566905"/>
                  <a:gd name="connsiteY27" fmla="*/ 0 h 343923"/>
                  <a:gd name="connsiteX28" fmla="*/ 465576 w 566905"/>
                  <a:gd name="connsiteY28" fmla="*/ 0 h 343923"/>
                  <a:gd name="connsiteX29" fmla="*/ 505750 w 566905"/>
                  <a:gd name="connsiteY29" fmla="*/ 101259 h 343923"/>
                  <a:gd name="connsiteX30" fmla="*/ 303539 w 566905"/>
                  <a:gd name="connsiteY30" fmla="*/ 101259 h 343923"/>
                  <a:gd name="connsiteX31" fmla="*/ 100882 w 566905"/>
                  <a:gd name="connsiteY31" fmla="*/ 0 h 343923"/>
                  <a:gd name="connsiteX32" fmla="*/ 262919 w 566905"/>
                  <a:gd name="connsiteY32" fmla="*/ 0 h 343923"/>
                  <a:gd name="connsiteX33" fmla="*/ 262919 w 566905"/>
                  <a:gd name="connsiteY33" fmla="*/ 101259 h 343923"/>
                  <a:gd name="connsiteX34" fmla="*/ 60708 w 566905"/>
                  <a:gd name="connsiteY34" fmla="*/ 101259 h 343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66905" h="343923">
                    <a:moveTo>
                      <a:pt x="0" y="303776"/>
                    </a:moveTo>
                    <a:lnTo>
                      <a:pt x="566905" y="303776"/>
                    </a:lnTo>
                    <a:lnTo>
                      <a:pt x="566905" y="343923"/>
                    </a:lnTo>
                    <a:lnTo>
                      <a:pt x="0" y="343923"/>
                    </a:lnTo>
                    <a:close/>
                    <a:moveTo>
                      <a:pt x="526061" y="181998"/>
                    </a:moveTo>
                    <a:cubicBezTo>
                      <a:pt x="548372" y="181998"/>
                      <a:pt x="566459" y="200072"/>
                      <a:pt x="566459" y="222368"/>
                    </a:cubicBezTo>
                    <a:cubicBezTo>
                      <a:pt x="566459" y="244664"/>
                      <a:pt x="548372" y="262738"/>
                      <a:pt x="526061" y="262738"/>
                    </a:cubicBezTo>
                    <a:cubicBezTo>
                      <a:pt x="503750" y="262738"/>
                      <a:pt x="485663" y="244664"/>
                      <a:pt x="485663" y="222368"/>
                    </a:cubicBezTo>
                    <a:cubicBezTo>
                      <a:pt x="485663" y="200072"/>
                      <a:pt x="503750" y="181998"/>
                      <a:pt x="526061" y="181998"/>
                    </a:cubicBezTo>
                    <a:close/>
                    <a:moveTo>
                      <a:pt x="40398" y="181998"/>
                    </a:moveTo>
                    <a:cubicBezTo>
                      <a:pt x="62709" y="181998"/>
                      <a:pt x="80796" y="200072"/>
                      <a:pt x="80796" y="222368"/>
                    </a:cubicBezTo>
                    <a:cubicBezTo>
                      <a:pt x="80796" y="244664"/>
                      <a:pt x="62709" y="262738"/>
                      <a:pt x="40398" y="262738"/>
                    </a:cubicBezTo>
                    <a:cubicBezTo>
                      <a:pt x="18087" y="262738"/>
                      <a:pt x="0" y="244664"/>
                      <a:pt x="0" y="222368"/>
                    </a:cubicBezTo>
                    <a:cubicBezTo>
                      <a:pt x="0" y="200072"/>
                      <a:pt x="18087" y="181998"/>
                      <a:pt x="40398" y="181998"/>
                    </a:cubicBezTo>
                    <a:close/>
                    <a:moveTo>
                      <a:pt x="528829" y="121332"/>
                    </a:moveTo>
                    <a:lnTo>
                      <a:pt x="546371" y="135062"/>
                    </a:lnTo>
                    <a:lnTo>
                      <a:pt x="422800" y="161925"/>
                    </a:lnTo>
                    <a:lnTo>
                      <a:pt x="404868" y="148493"/>
                    </a:lnTo>
                    <a:close/>
                    <a:moveTo>
                      <a:pt x="283453" y="121332"/>
                    </a:moveTo>
                    <a:lnTo>
                      <a:pt x="364248" y="161925"/>
                    </a:lnTo>
                    <a:lnTo>
                      <a:pt x="364248" y="283257"/>
                    </a:lnTo>
                    <a:lnTo>
                      <a:pt x="202211" y="283257"/>
                    </a:lnTo>
                    <a:lnTo>
                      <a:pt x="202211" y="161925"/>
                    </a:lnTo>
                    <a:close/>
                    <a:moveTo>
                      <a:pt x="37629" y="121332"/>
                    </a:moveTo>
                    <a:lnTo>
                      <a:pt x="161590" y="148493"/>
                    </a:lnTo>
                    <a:lnTo>
                      <a:pt x="143659" y="161925"/>
                    </a:lnTo>
                    <a:lnTo>
                      <a:pt x="20087" y="135062"/>
                    </a:lnTo>
                    <a:close/>
                    <a:moveTo>
                      <a:pt x="303539" y="0"/>
                    </a:moveTo>
                    <a:lnTo>
                      <a:pt x="465576" y="0"/>
                    </a:lnTo>
                    <a:lnTo>
                      <a:pt x="505750" y="101259"/>
                    </a:lnTo>
                    <a:lnTo>
                      <a:pt x="303539" y="101259"/>
                    </a:lnTo>
                    <a:close/>
                    <a:moveTo>
                      <a:pt x="100882" y="0"/>
                    </a:moveTo>
                    <a:lnTo>
                      <a:pt x="262919" y="0"/>
                    </a:lnTo>
                    <a:lnTo>
                      <a:pt x="262919" y="101259"/>
                    </a:lnTo>
                    <a:lnTo>
                      <a:pt x="60708" y="10125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03B45DE1-8A4E-4D6A-8ECB-C93D7A6A0914}"/>
              </a:ext>
            </a:extLst>
          </p:cNvPr>
          <p:cNvGrpSpPr/>
          <p:nvPr/>
        </p:nvGrpSpPr>
        <p:grpSpPr>
          <a:xfrm>
            <a:off x="7977188" y="4797425"/>
            <a:ext cx="1439862" cy="1439863"/>
            <a:chOff x="7977188" y="4797425"/>
            <a:chExt cx="1439862" cy="1439863"/>
          </a:xfrm>
        </p:grpSpPr>
        <p:grpSp>
          <p:nvGrpSpPr>
            <p:cNvPr id="20881" name="Group 401">
              <a:extLst>
                <a:ext uri="{FF2B5EF4-FFF2-40B4-BE49-F238E27FC236}">
                  <a16:creationId xmlns:a16="http://schemas.microsoft.com/office/drawing/2014/main" id="{BBBBF826-3DD4-4419-A2ED-F832543037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977188" y="4797425"/>
              <a:ext cx="1439862" cy="1439863"/>
              <a:chOff x="5161" y="1933"/>
              <a:chExt cx="907" cy="907"/>
            </a:xfrm>
          </p:grpSpPr>
          <p:sp>
            <p:nvSpPr>
              <p:cNvPr id="20882" name="Rectangle 402">
                <a:extLst>
                  <a:ext uri="{FF2B5EF4-FFF2-40B4-BE49-F238E27FC236}">
                    <a16:creationId xmlns:a16="http://schemas.microsoft.com/office/drawing/2014/main" id="{46D02C92-3431-4FE7-BAF7-249439C064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5251" y="2342"/>
                <a:ext cx="726" cy="9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83" name="AutoShape 403">
                <a:extLst>
                  <a:ext uri="{FF2B5EF4-FFF2-40B4-BE49-F238E27FC236}">
                    <a16:creationId xmlns:a16="http://schemas.microsoft.com/office/drawing/2014/main" id="{0173334A-66B5-4813-BF53-79228CC802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1" y="1933"/>
                <a:ext cx="907" cy="907"/>
              </a:xfrm>
              <a:custGeom>
                <a:avLst/>
                <a:gdLst>
                  <a:gd name="G0" fmla="+- 381 0 0"/>
                  <a:gd name="G1" fmla="+- 21600 0 381"/>
                  <a:gd name="G2" fmla="+- 21600 0 38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81" y="10800"/>
                    </a:moveTo>
                    <a:cubicBezTo>
                      <a:pt x="381" y="16554"/>
                      <a:pt x="5046" y="21219"/>
                      <a:pt x="10800" y="21219"/>
                    </a:cubicBezTo>
                    <a:cubicBezTo>
                      <a:pt x="16554" y="21219"/>
                      <a:pt x="21219" y="16554"/>
                      <a:pt x="21219" y="10800"/>
                    </a:cubicBezTo>
                    <a:cubicBezTo>
                      <a:pt x="21219" y="5046"/>
                      <a:pt x="16554" y="381"/>
                      <a:pt x="10800" y="381"/>
                    </a:cubicBezTo>
                    <a:cubicBezTo>
                      <a:pt x="5046" y="381"/>
                      <a:pt x="381" y="5046"/>
                      <a:pt x="381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84" name="AutoShape 404">
                <a:extLst>
                  <a:ext uri="{FF2B5EF4-FFF2-40B4-BE49-F238E27FC236}">
                    <a16:creationId xmlns:a16="http://schemas.microsoft.com/office/drawing/2014/main" id="{9052FCC3-EF06-46E8-B4FF-B72E946EEB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6" y="1978"/>
                <a:ext cx="817" cy="817"/>
              </a:xfrm>
              <a:custGeom>
                <a:avLst/>
                <a:gdLst>
                  <a:gd name="G0" fmla="+- 3120 0 0"/>
                  <a:gd name="G1" fmla="+- 21600 0 3120"/>
                  <a:gd name="G2" fmla="+- 21600 0 312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120" y="10800"/>
                    </a:moveTo>
                    <a:cubicBezTo>
                      <a:pt x="3120" y="15042"/>
                      <a:pt x="6558" y="18480"/>
                      <a:pt x="10800" y="18480"/>
                    </a:cubicBezTo>
                    <a:cubicBezTo>
                      <a:pt x="15042" y="18480"/>
                      <a:pt x="18480" y="15042"/>
                      <a:pt x="18480" y="10800"/>
                    </a:cubicBezTo>
                    <a:cubicBezTo>
                      <a:pt x="18480" y="6558"/>
                      <a:pt x="15042" y="3120"/>
                      <a:pt x="10800" y="3120"/>
                    </a:cubicBezTo>
                    <a:cubicBezTo>
                      <a:pt x="6558" y="3120"/>
                      <a:pt x="3120" y="6558"/>
                      <a:pt x="3120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885" name="Text Box 405">
              <a:extLst>
                <a:ext uri="{FF2B5EF4-FFF2-40B4-BE49-F238E27FC236}">
                  <a16:creationId xmlns:a16="http://schemas.microsoft.com/office/drawing/2014/main" id="{9AF707EF-625C-4286-BECE-8188AD1EEB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15872" y="5386388"/>
              <a:ext cx="759503" cy="27463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lIns="0" tIns="0" rIns="0" bIns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ea typeface="メイリオ" panose="020B0604030504040204" pitchFamily="50" charset="-128"/>
                </a:rPr>
                <a:t>危険物</a:t>
              </a:r>
            </a:p>
          </p:txBody>
        </p:sp>
        <p:sp>
          <p:nvSpPr>
            <p:cNvPr id="263" name="Text Box 405">
              <a:extLst>
                <a:ext uri="{FF2B5EF4-FFF2-40B4-BE49-F238E27FC236}">
                  <a16:creationId xmlns:a16="http://schemas.microsoft.com/office/drawing/2014/main" id="{37F13A56-167F-4929-A82B-11C6305B99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15872" y="5386388"/>
              <a:ext cx="759503" cy="27463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lIns="0" tIns="0" rIns="0" bIns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0070C0"/>
                  </a:solidFill>
                  <a:ea typeface="メイリオ" panose="020B0604030504040204" pitchFamily="50" charset="-128"/>
                </a:rPr>
                <a:t>危険物</a:t>
              </a: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8F96005B-9048-4C81-B81C-205075B9074E}"/>
              </a:ext>
            </a:extLst>
          </p:cNvPr>
          <p:cNvGrpSpPr/>
          <p:nvPr/>
        </p:nvGrpSpPr>
        <p:grpSpPr>
          <a:xfrm>
            <a:off x="6113810" y="2850205"/>
            <a:ext cx="1439862" cy="1439862"/>
            <a:chOff x="6113810" y="2850205"/>
            <a:chExt cx="1439862" cy="1439862"/>
          </a:xfrm>
        </p:grpSpPr>
        <p:grpSp>
          <p:nvGrpSpPr>
            <p:cNvPr id="271" name="グループ化 270">
              <a:extLst>
                <a:ext uri="{FF2B5EF4-FFF2-40B4-BE49-F238E27FC236}">
                  <a16:creationId xmlns:a16="http://schemas.microsoft.com/office/drawing/2014/main" id="{A94619FF-7F2B-463B-80D9-DB7A035D8EEC}"/>
                </a:ext>
              </a:extLst>
            </p:cNvPr>
            <p:cNvGrpSpPr/>
            <p:nvPr/>
          </p:nvGrpSpPr>
          <p:grpSpPr>
            <a:xfrm>
              <a:off x="6113810" y="2850205"/>
              <a:ext cx="1439862" cy="1439862"/>
              <a:chOff x="925253" y="2945173"/>
              <a:chExt cx="1439862" cy="1439862"/>
            </a:xfrm>
          </p:grpSpPr>
          <p:sp>
            <p:nvSpPr>
              <p:cNvPr id="272" name="楕円 271">
                <a:extLst>
                  <a:ext uri="{FF2B5EF4-FFF2-40B4-BE49-F238E27FC236}">
                    <a16:creationId xmlns:a16="http://schemas.microsoft.com/office/drawing/2014/main" id="{CCE18D2A-D330-415F-BDBE-C05901A18260}"/>
                  </a:ext>
                </a:extLst>
              </p:cNvPr>
              <p:cNvSpPr/>
              <p:nvPr/>
            </p:nvSpPr>
            <p:spPr>
              <a:xfrm>
                <a:off x="947035" y="2965964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15DFB678-1308-43E2-B64D-6ED3F5882D2E}"/>
                  </a:ext>
                </a:extLst>
              </p:cNvPr>
              <p:cNvSpPr/>
              <p:nvPr/>
            </p:nvSpPr>
            <p:spPr>
              <a:xfrm>
                <a:off x="925253" y="2945173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74" name="グループ化 273">
              <a:extLst>
                <a:ext uri="{FF2B5EF4-FFF2-40B4-BE49-F238E27FC236}">
                  <a16:creationId xmlns:a16="http://schemas.microsoft.com/office/drawing/2014/main" id="{26981B13-E80D-49C0-A21E-8726FCFC3EB1}"/>
                </a:ext>
              </a:extLst>
            </p:cNvPr>
            <p:cNvGrpSpPr/>
            <p:nvPr/>
          </p:nvGrpSpPr>
          <p:grpSpPr>
            <a:xfrm>
              <a:off x="6567727" y="3163470"/>
              <a:ext cx="544637" cy="801966"/>
              <a:chOff x="4004950" y="2050612"/>
              <a:chExt cx="1415557" cy="2084377"/>
            </a:xfrm>
            <a:solidFill>
              <a:schemeClr val="bg1"/>
            </a:solidFill>
          </p:grpSpPr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DF4407DB-12F0-4677-A032-7B2F0E7BC347}"/>
                  </a:ext>
                </a:extLst>
              </p:cNvPr>
              <p:cNvSpPr/>
              <p:nvPr/>
            </p:nvSpPr>
            <p:spPr>
              <a:xfrm>
                <a:off x="4004950" y="3205955"/>
                <a:ext cx="552172" cy="884609"/>
              </a:xfrm>
              <a:custGeom>
                <a:avLst/>
                <a:gdLst>
                  <a:gd name="connsiteX0" fmla="*/ 276290 w 552172"/>
                  <a:gd name="connsiteY0" fmla="*/ 0 h 884609"/>
                  <a:gd name="connsiteX1" fmla="*/ 304284 w 552172"/>
                  <a:gd name="connsiteY1" fmla="*/ 18556 h 884609"/>
                  <a:gd name="connsiteX2" fmla="*/ 547847 w 552172"/>
                  <a:gd name="connsiteY2" fmla="*/ 418577 h 884609"/>
                  <a:gd name="connsiteX3" fmla="*/ 552172 w 552172"/>
                  <a:gd name="connsiteY3" fmla="*/ 432737 h 884609"/>
                  <a:gd name="connsiteX4" fmla="*/ 531950 w 552172"/>
                  <a:gd name="connsiteY4" fmla="*/ 457549 h 884609"/>
                  <a:gd name="connsiteX5" fmla="*/ 515604 w 552172"/>
                  <a:gd name="connsiteY5" fmla="*/ 451903 h 884609"/>
                  <a:gd name="connsiteX6" fmla="*/ 356607 w 552172"/>
                  <a:gd name="connsiteY6" fmla="*/ 371792 h 884609"/>
                  <a:gd name="connsiteX7" fmla="*/ 356607 w 552172"/>
                  <a:gd name="connsiteY7" fmla="*/ 884609 h 884609"/>
                  <a:gd name="connsiteX8" fmla="*/ 195974 w 552172"/>
                  <a:gd name="connsiteY8" fmla="*/ 884609 h 884609"/>
                  <a:gd name="connsiteX9" fmla="*/ 195974 w 552172"/>
                  <a:gd name="connsiteY9" fmla="*/ 371233 h 884609"/>
                  <a:gd name="connsiteX10" fmla="*/ 40333 w 552172"/>
                  <a:gd name="connsiteY10" fmla="*/ 449990 h 884609"/>
                  <a:gd name="connsiteX11" fmla="*/ 20222 w 552172"/>
                  <a:gd name="connsiteY11" fmla="*/ 457549 h 884609"/>
                  <a:gd name="connsiteX12" fmla="*/ 0 w 552172"/>
                  <a:gd name="connsiteY12" fmla="*/ 432737 h 884609"/>
                  <a:gd name="connsiteX13" fmla="*/ 4325 w 552172"/>
                  <a:gd name="connsiteY13" fmla="*/ 418577 h 884609"/>
                  <a:gd name="connsiteX14" fmla="*/ 248295 w 552172"/>
                  <a:gd name="connsiteY14" fmla="*/ 18556 h 884609"/>
                  <a:gd name="connsiteX15" fmla="*/ 276290 w 552172"/>
                  <a:gd name="connsiteY15" fmla="*/ 0 h 8846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52172" h="884609">
                    <a:moveTo>
                      <a:pt x="276290" y="0"/>
                    </a:moveTo>
                    <a:cubicBezTo>
                      <a:pt x="288874" y="0"/>
                      <a:pt x="299672" y="7651"/>
                      <a:pt x="304284" y="18556"/>
                    </a:cubicBezTo>
                    <a:lnTo>
                      <a:pt x="547847" y="418577"/>
                    </a:lnTo>
                    <a:cubicBezTo>
                      <a:pt x="550578" y="422619"/>
                      <a:pt x="552172" y="427492"/>
                      <a:pt x="552172" y="432737"/>
                    </a:cubicBezTo>
                    <a:cubicBezTo>
                      <a:pt x="552172" y="444976"/>
                      <a:pt x="543491" y="455187"/>
                      <a:pt x="531950" y="457549"/>
                    </a:cubicBezTo>
                    <a:cubicBezTo>
                      <a:pt x="522790" y="456595"/>
                      <a:pt x="521052" y="453785"/>
                      <a:pt x="515604" y="451903"/>
                    </a:cubicBezTo>
                    <a:lnTo>
                      <a:pt x="356607" y="371792"/>
                    </a:lnTo>
                    <a:lnTo>
                      <a:pt x="356607" y="884609"/>
                    </a:lnTo>
                    <a:lnTo>
                      <a:pt x="195974" y="884609"/>
                    </a:lnTo>
                    <a:lnTo>
                      <a:pt x="195974" y="371233"/>
                    </a:lnTo>
                    <a:lnTo>
                      <a:pt x="40333" y="449990"/>
                    </a:lnTo>
                    <a:cubicBezTo>
                      <a:pt x="33630" y="452510"/>
                      <a:pt x="28318" y="456885"/>
                      <a:pt x="20222" y="457549"/>
                    </a:cubicBezTo>
                    <a:cubicBezTo>
                      <a:pt x="8681" y="455187"/>
                      <a:pt x="0" y="444976"/>
                      <a:pt x="0" y="432737"/>
                    </a:cubicBezTo>
                    <a:cubicBezTo>
                      <a:pt x="0" y="427492"/>
                      <a:pt x="1594" y="422619"/>
                      <a:pt x="4325" y="418577"/>
                    </a:cubicBezTo>
                    <a:lnTo>
                      <a:pt x="248295" y="18556"/>
                    </a:lnTo>
                    <a:cubicBezTo>
                      <a:pt x="252907" y="7651"/>
                      <a:pt x="263705" y="0"/>
                      <a:pt x="276290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94917A7D-1D0F-407B-A34E-780634EAF592}"/>
                  </a:ext>
                </a:extLst>
              </p:cNvPr>
              <p:cNvSpPr/>
              <p:nvPr/>
            </p:nvSpPr>
            <p:spPr>
              <a:xfrm>
                <a:off x="4424801" y="2050612"/>
                <a:ext cx="995706" cy="2084377"/>
              </a:xfrm>
              <a:custGeom>
                <a:avLst/>
                <a:gdLst>
                  <a:gd name="connsiteX0" fmla="*/ 379264 w 995706"/>
                  <a:gd name="connsiteY0" fmla="*/ 0 h 2084377"/>
                  <a:gd name="connsiteX1" fmla="*/ 417693 w 995706"/>
                  <a:gd name="connsiteY1" fmla="*/ 25472 h 2084377"/>
                  <a:gd name="connsiteX2" fmla="*/ 752033 w 995706"/>
                  <a:gd name="connsiteY2" fmla="*/ 574582 h 2084377"/>
                  <a:gd name="connsiteX3" fmla="*/ 757970 w 995706"/>
                  <a:gd name="connsiteY3" fmla="*/ 594020 h 2084377"/>
                  <a:gd name="connsiteX4" fmla="*/ 730211 w 995706"/>
                  <a:gd name="connsiteY4" fmla="*/ 628080 h 2084377"/>
                  <a:gd name="connsiteX5" fmla="*/ 707773 w 995706"/>
                  <a:gd name="connsiteY5" fmla="*/ 620329 h 2084377"/>
                  <a:gd name="connsiteX6" fmla="*/ 480254 w 995706"/>
                  <a:gd name="connsiteY6" fmla="*/ 505694 h 2084377"/>
                  <a:gd name="connsiteX7" fmla="*/ 479893 w 995706"/>
                  <a:gd name="connsiteY7" fmla="*/ 514744 h 2084377"/>
                  <a:gd name="connsiteX8" fmla="*/ 509377 w 995706"/>
                  <a:gd name="connsiteY8" fmla="*/ 657821 h 2084377"/>
                  <a:gd name="connsiteX9" fmla="*/ 692843 w 995706"/>
                  <a:gd name="connsiteY9" fmla="*/ 880332 h 2084377"/>
                  <a:gd name="connsiteX10" fmla="*/ 690890 w 995706"/>
                  <a:gd name="connsiteY10" fmla="*/ 883468 h 2084377"/>
                  <a:gd name="connsiteX11" fmla="*/ 746743 w 995706"/>
                  <a:gd name="connsiteY11" fmla="*/ 923205 h 2084377"/>
                  <a:gd name="connsiteX12" fmla="*/ 993389 w 995706"/>
                  <a:gd name="connsiteY12" fmla="*/ 1506878 h 2084377"/>
                  <a:gd name="connsiteX13" fmla="*/ 568385 w 995706"/>
                  <a:gd name="connsiteY13" fmla="*/ 2084377 h 2084377"/>
                  <a:gd name="connsiteX14" fmla="*/ 487888 w 995706"/>
                  <a:gd name="connsiteY14" fmla="*/ 1885079 h 2084377"/>
                  <a:gd name="connsiteX15" fmla="*/ 779221 w 995706"/>
                  <a:gd name="connsiteY15" fmla="*/ 1489291 h 2084377"/>
                  <a:gd name="connsiteX16" fmla="*/ 556621 w 995706"/>
                  <a:gd name="connsiteY16" fmla="*/ 1051083 h 2084377"/>
                  <a:gd name="connsiteX17" fmla="*/ 557261 w 995706"/>
                  <a:gd name="connsiteY17" fmla="*/ 1050034 h 2084377"/>
                  <a:gd name="connsiteX18" fmla="*/ 490213 w 995706"/>
                  <a:gd name="connsiteY18" fmla="*/ 1000305 h 2084377"/>
                  <a:gd name="connsiteX19" fmla="*/ 305980 w 995706"/>
                  <a:gd name="connsiteY19" fmla="*/ 735672 h 2084377"/>
                  <a:gd name="connsiteX20" fmla="*/ 262294 w 995706"/>
                  <a:gd name="connsiteY20" fmla="*/ 523695 h 2084377"/>
                  <a:gd name="connsiteX21" fmla="*/ 262729 w 995706"/>
                  <a:gd name="connsiteY21" fmla="*/ 512774 h 2084377"/>
                  <a:gd name="connsiteX22" fmla="*/ 55366 w 995706"/>
                  <a:gd name="connsiteY22" fmla="*/ 617703 h 2084377"/>
                  <a:gd name="connsiteX23" fmla="*/ 27760 w 995706"/>
                  <a:gd name="connsiteY23" fmla="*/ 628080 h 2084377"/>
                  <a:gd name="connsiteX24" fmla="*/ 0 w 995706"/>
                  <a:gd name="connsiteY24" fmla="*/ 594020 h 2084377"/>
                  <a:gd name="connsiteX25" fmla="*/ 5938 w 995706"/>
                  <a:gd name="connsiteY25" fmla="*/ 574582 h 2084377"/>
                  <a:gd name="connsiteX26" fmla="*/ 340836 w 995706"/>
                  <a:gd name="connsiteY26" fmla="*/ 25472 h 2084377"/>
                  <a:gd name="connsiteX27" fmla="*/ 379264 w 995706"/>
                  <a:gd name="connsiteY27" fmla="*/ 0 h 20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95706" h="2084377">
                    <a:moveTo>
                      <a:pt x="379264" y="0"/>
                    </a:moveTo>
                    <a:cubicBezTo>
                      <a:pt x="396540" y="0"/>
                      <a:pt x="411362" y="10503"/>
                      <a:pt x="417693" y="25472"/>
                    </a:cubicBezTo>
                    <a:lnTo>
                      <a:pt x="752033" y="574582"/>
                    </a:lnTo>
                    <a:cubicBezTo>
                      <a:pt x="755781" y="580131"/>
                      <a:pt x="757970" y="586820"/>
                      <a:pt x="757970" y="594020"/>
                    </a:cubicBezTo>
                    <a:cubicBezTo>
                      <a:pt x="757970" y="610821"/>
                      <a:pt x="746053" y="624838"/>
                      <a:pt x="730211" y="628080"/>
                    </a:cubicBezTo>
                    <a:cubicBezTo>
                      <a:pt x="717636" y="626770"/>
                      <a:pt x="715252" y="622913"/>
                      <a:pt x="707773" y="620329"/>
                    </a:cubicBezTo>
                    <a:lnTo>
                      <a:pt x="480254" y="505694"/>
                    </a:lnTo>
                    <a:lnTo>
                      <a:pt x="479893" y="514744"/>
                    </a:lnTo>
                    <a:cubicBezTo>
                      <a:pt x="481891" y="563398"/>
                      <a:pt x="491750" y="611730"/>
                      <a:pt x="509377" y="657821"/>
                    </a:cubicBezTo>
                    <a:cubicBezTo>
                      <a:pt x="544653" y="750063"/>
                      <a:pt x="609026" y="828186"/>
                      <a:pt x="692843" y="880332"/>
                    </a:cubicBezTo>
                    <a:lnTo>
                      <a:pt x="690890" y="883468"/>
                    </a:lnTo>
                    <a:lnTo>
                      <a:pt x="746743" y="923205"/>
                    </a:lnTo>
                    <a:cubicBezTo>
                      <a:pt x="918098" y="1064222"/>
                      <a:pt x="1011945" y="1281725"/>
                      <a:pt x="993389" y="1506878"/>
                    </a:cubicBezTo>
                    <a:cubicBezTo>
                      <a:pt x="972177" y="1764258"/>
                      <a:pt x="807776" y="1987683"/>
                      <a:pt x="568385" y="2084377"/>
                    </a:cubicBezTo>
                    <a:lnTo>
                      <a:pt x="487888" y="1885079"/>
                    </a:lnTo>
                    <a:cubicBezTo>
                      <a:pt x="651968" y="1818806"/>
                      <a:pt x="764687" y="1665648"/>
                      <a:pt x="779221" y="1489291"/>
                    </a:cubicBezTo>
                    <a:cubicBezTo>
                      <a:pt x="793761" y="1312870"/>
                      <a:pt x="707637" y="1143324"/>
                      <a:pt x="556621" y="1051083"/>
                    </a:cubicBezTo>
                    <a:lnTo>
                      <a:pt x="557261" y="1050034"/>
                    </a:lnTo>
                    <a:lnTo>
                      <a:pt x="490213" y="1000305"/>
                    </a:lnTo>
                    <a:cubicBezTo>
                      <a:pt x="408575" y="928764"/>
                      <a:pt x="345141" y="838074"/>
                      <a:pt x="305980" y="735672"/>
                    </a:cubicBezTo>
                    <a:cubicBezTo>
                      <a:pt x="279861" y="667375"/>
                      <a:pt x="265257" y="595772"/>
                      <a:pt x="262294" y="523695"/>
                    </a:cubicBezTo>
                    <a:lnTo>
                      <a:pt x="262729" y="512774"/>
                    </a:lnTo>
                    <a:lnTo>
                      <a:pt x="55366" y="617703"/>
                    </a:lnTo>
                    <a:cubicBezTo>
                      <a:pt x="46164" y="621162"/>
                      <a:pt x="38873" y="627169"/>
                      <a:pt x="27760" y="628080"/>
                    </a:cubicBezTo>
                    <a:cubicBezTo>
                      <a:pt x="11918" y="624838"/>
                      <a:pt x="0" y="610821"/>
                      <a:pt x="0" y="594020"/>
                    </a:cubicBezTo>
                    <a:cubicBezTo>
                      <a:pt x="0" y="586820"/>
                      <a:pt x="2189" y="580131"/>
                      <a:pt x="5938" y="574582"/>
                    </a:cubicBezTo>
                    <a:lnTo>
                      <a:pt x="340836" y="25472"/>
                    </a:lnTo>
                    <a:cubicBezTo>
                      <a:pt x="347167" y="10503"/>
                      <a:pt x="361989" y="0"/>
                      <a:pt x="379264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FD32CBBC-E53B-4C9A-85D0-90FFD53C161B}"/>
                </a:ext>
              </a:extLst>
            </p:cNvPr>
            <p:cNvGrpSpPr/>
            <p:nvPr/>
          </p:nvGrpSpPr>
          <p:grpSpPr>
            <a:xfrm>
              <a:off x="6567727" y="3163470"/>
              <a:ext cx="544637" cy="801966"/>
              <a:chOff x="4004950" y="2050612"/>
              <a:chExt cx="1415557" cy="2084377"/>
            </a:xfrm>
          </p:grpSpPr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3F3C961A-C98D-400D-A1A1-F1E9BA8FF7A8}"/>
                  </a:ext>
                </a:extLst>
              </p:cNvPr>
              <p:cNvSpPr/>
              <p:nvPr/>
            </p:nvSpPr>
            <p:spPr>
              <a:xfrm>
                <a:off x="4004950" y="3205955"/>
                <a:ext cx="552172" cy="884609"/>
              </a:xfrm>
              <a:custGeom>
                <a:avLst/>
                <a:gdLst>
                  <a:gd name="connsiteX0" fmla="*/ 276290 w 552172"/>
                  <a:gd name="connsiteY0" fmla="*/ 0 h 884609"/>
                  <a:gd name="connsiteX1" fmla="*/ 304284 w 552172"/>
                  <a:gd name="connsiteY1" fmla="*/ 18556 h 884609"/>
                  <a:gd name="connsiteX2" fmla="*/ 547847 w 552172"/>
                  <a:gd name="connsiteY2" fmla="*/ 418577 h 884609"/>
                  <a:gd name="connsiteX3" fmla="*/ 552172 w 552172"/>
                  <a:gd name="connsiteY3" fmla="*/ 432737 h 884609"/>
                  <a:gd name="connsiteX4" fmla="*/ 531950 w 552172"/>
                  <a:gd name="connsiteY4" fmla="*/ 457549 h 884609"/>
                  <a:gd name="connsiteX5" fmla="*/ 515604 w 552172"/>
                  <a:gd name="connsiteY5" fmla="*/ 451903 h 884609"/>
                  <a:gd name="connsiteX6" fmla="*/ 356607 w 552172"/>
                  <a:gd name="connsiteY6" fmla="*/ 371792 h 884609"/>
                  <a:gd name="connsiteX7" fmla="*/ 356607 w 552172"/>
                  <a:gd name="connsiteY7" fmla="*/ 884609 h 884609"/>
                  <a:gd name="connsiteX8" fmla="*/ 195974 w 552172"/>
                  <a:gd name="connsiteY8" fmla="*/ 884609 h 884609"/>
                  <a:gd name="connsiteX9" fmla="*/ 195974 w 552172"/>
                  <a:gd name="connsiteY9" fmla="*/ 371233 h 884609"/>
                  <a:gd name="connsiteX10" fmla="*/ 40333 w 552172"/>
                  <a:gd name="connsiteY10" fmla="*/ 449990 h 884609"/>
                  <a:gd name="connsiteX11" fmla="*/ 20222 w 552172"/>
                  <a:gd name="connsiteY11" fmla="*/ 457549 h 884609"/>
                  <a:gd name="connsiteX12" fmla="*/ 0 w 552172"/>
                  <a:gd name="connsiteY12" fmla="*/ 432737 h 884609"/>
                  <a:gd name="connsiteX13" fmla="*/ 4325 w 552172"/>
                  <a:gd name="connsiteY13" fmla="*/ 418577 h 884609"/>
                  <a:gd name="connsiteX14" fmla="*/ 248295 w 552172"/>
                  <a:gd name="connsiteY14" fmla="*/ 18556 h 884609"/>
                  <a:gd name="connsiteX15" fmla="*/ 276290 w 552172"/>
                  <a:gd name="connsiteY15" fmla="*/ 0 h 8846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52172" h="884609">
                    <a:moveTo>
                      <a:pt x="276290" y="0"/>
                    </a:moveTo>
                    <a:cubicBezTo>
                      <a:pt x="288874" y="0"/>
                      <a:pt x="299672" y="7651"/>
                      <a:pt x="304284" y="18556"/>
                    </a:cubicBezTo>
                    <a:lnTo>
                      <a:pt x="547847" y="418577"/>
                    </a:lnTo>
                    <a:cubicBezTo>
                      <a:pt x="550578" y="422619"/>
                      <a:pt x="552172" y="427492"/>
                      <a:pt x="552172" y="432737"/>
                    </a:cubicBezTo>
                    <a:cubicBezTo>
                      <a:pt x="552172" y="444976"/>
                      <a:pt x="543491" y="455187"/>
                      <a:pt x="531950" y="457549"/>
                    </a:cubicBezTo>
                    <a:cubicBezTo>
                      <a:pt x="522790" y="456595"/>
                      <a:pt x="521052" y="453785"/>
                      <a:pt x="515604" y="451903"/>
                    </a:cubicBezTo>
                    <a:lnTo>
                      <a:pt x="356607" y="371792"/>
                    </a:lnTo>
                    <a:lnTo>
                      <a:pt x="356607" y="884609"/>
                    </a:lnTo>
                    <a:lnTo>
                      <a:pt x="195974" y="884609"/>
                    </a:lnTo>
                    <a:lnTo>
                      <a:pt x="195974" y="371233"/>
                    </a:lnTo>
                    <a:lnTo>
                      <a:pt x="40333" y="449990"/>
                    </a:lnTo>
                    <a:cubicBezTo>
                      <a:pt x="33630" y="452510"/>
                      <a:pt x="28318" y="456885"/>
                      <a:pt x="20222" y="457549"/>
                    </a:cubicBezTo>
                    <a:cubicBezTo>
                      <a:pt x="8681" y="455187"/>
                      <a:pt x="0" y="444976"/>
                      <a:pt x="0" y="432737"/>
                    </a:cubicBezTo>
                    <a:cubicBezTo>
                      <a:pt x="0" y="427492"/>
                      <a:pt x="1594" y="422619"/>
                      <a:pt x="4325" y="418577"/>
                    </a:cubicBezTo>
                    <a:lnTo>
                      <a:pt x="248295" y="18556"/>
                    </a:lnTo>
                    <a:cubicBezTo>
                      <a:pt x="252907" y="7651"/>
                      <a:pt x="263705" y="0"/>
                      <a:pt x="276290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68962982-C546-411E-991F-76B8D9856456}"/>
                  </a:ext>
                </a:extLst>
              </p:cNvPr>
              <p:cNvSpPr/>
              <p:nvPr/>
            </p:nvSpPr>
            <p:spPr>
              <a:xfrm>
                <a:off x="4424801" y="2050612"/>
                <a:ext cx="995706" cy="2084377"/>
              </a:xfrm>
              <a:custGeom>
                <a:avLst/>
                <a:gdLst>
                  <a:gd name="connsiteX0" fmla="*/ 379264 w 995706"/>
                  <a:gd name="connsiteY0" fmla="*/ 0 h 2084377"/>
                  <a:gd name="connsiteX1" fmla="*/ 417693 w 995706"/>
                  <a:gd name="connsiteY1" fmla="*/ 25472 h 2084377"/>
                  <a:gd name="connsiteX2" fmla="*/ 752033 w 995706"/>
                  <a:gd name="connsiteY2" fmla="*/ 574582 h 2084377"/>
                  <a:gd name="connsiteX3" fmla="*/ 757970 w 995706"/>
                  <a:gd name="connsiteY3" fmla="*/ 594020 h 2084377"/>
                  <a:gd name="connsiteX4" fmla="*/ 730211 w 995706"/>
                  <a:gd name="connsiteY4" fmla="*/ 628080 h 2084377"/>
                  <a:gd name="connsiteX5" fmla="*/ 707773 w 995706"/>
                  <a:gd name="connsiteY5" fmla="*/ 620329 h 2084377"/>
                  <a:gd name="connsiteX6" fmla="*/ 480254 w 995706"/>
                  <a:gd name="connsiteY6" fmla="*/ 505694 h 2084377"/>
                  <a:gd name="connsiteX7" fmla="*/ 479893 w 995706"/>
                  <a:gd name="connsiteY7" fmla="*/ 514744 h 2084377"/>
                  <a:gd name="connsiteX8" fmla="*/ 509377 w 995706"/>
                  <a:gd name="connsiteY8" fmla="*/ 657821 h 2084377"/>
                  <a:gd name="connsiteX9" fmla="*/ 692843 w 995706"/>
                  <a:gd name="connsiteY9" fmla="*/ 880332 h 2084377"/>
                  <a:gd name="connsiteX10" fmla="*/ 690890 w 995706"/>
                  <a:gd name="connsiteY10" fmla="*/ 883468 h 2084377"/>
                  <a:gd name="connsiteX11" fmla="*/ 746743 w 995706"/>
                  <a:gd name="connsiteY11" fmla="*/ 923205 h 2084377"/>
                  <a:gd name="connsiteX12" fmla="*/ 993389 w 995706"/>
                  <a:gd name="connsiteY12" fmla="*/ 1506878 h 2084377"/>
                  <a:gd name="connsiteX13" fmla="*/ 568385 w 995706"/>
                  <a:gd name="connsiteY13" fmla="*/ 2084377 h 2084377"/>
                  <a:gd name="connsiteX14" fmla="*/ 487888 w 995706"/>
                  <a:gd name="connsiteY14" fmla="*/ 1885079 h 2084377"/>
                  <a:gd name="connsiteX15" fmla="*/ 779221 w 995706"/>
                  <a:gd name="connsiteY15" fmla="*/ 1489291 h 2084377"/>
                  <a:gd name="connsiteX16" fmla="*/ 556621 w 995706"/>
                  <a:gd name="connsiteY16" fmla="*/ 1051083 h 2084377"/>
                  <a:gd name="connsiteX17" fmla="*/ 557261 w 995706"/>
                  <a:gd name="connsiteY17" fmla="*/ 1050034 h 2084377"/>
                  <a:gd name="connsiteX18" fmla="*/ 490213 w 995706"/>
                  <a:gd name="connsiteY18" fmla="*/ 1000305 h 2084377"/>
                  <a:gd name="connsiteX19" fmla="*/ 305980 w 995706"/>
                  <a:gd name="connsiteY19" fmla="*/ 735672 h 2084377"/>
                  <a:gd name="connsiteX20" fmla="*/ 262294 w 995706"/>
                  <a:gd name="connsiteY20" fmla="*/ 523695 h 2084377"/>
                  <a:gd name="connsiteX21" fmla="*/ 262729 w 995706"/>
                  <a:gd name="connsiteY21" fmla="*/ 512774 h 2084377"/>
                  <a:gd name="connsiteX22" fmla="*/ 55366 w 995706"/>
                  <a:gd name="connsiteY22" fmla="*/ 617703 h 2084377"/>
                  <a:gd name="connsiteX23" fmla="*/ 27760 w 995706"/>
                  <a:gd name="connsiteY23" fmla="*/ 628080 h 2084377"/>
                  <a:gd name="connsiteX24" fmla="*/ 0 w 995706"/>
                  <a:gd name="connsiteY24" fmla="*/ 594020 h 2084377"/>
                  <a:gd name="connsiteX25" fmla="*/ 5938 w 995706"/>
                  <a:gd name="connsiteY25" fmla="*/ 574582 h 2084377"/>
                  <a:gd name="connsiteX26" fmla="*/ 340836 w 995706"/>
                  <a:gd name="connsiteY26" fmla="*/ 25472 h 2084377"/>
                  <a:gd name="connsiteX27" fmla="*/ 379264 w 995706"/>
                  <a:gd name="connsiteY27" fmla="*/ 0 h 20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95706" h="2084377">
                    <a:moveTo>
                      <a:pt x="379264" y="0"/>
                    </a:moveTo>
                    <a:cubicBezTo>
                      <a:pt x="396540" y="0"/>
                      <a:pt x="411362" y="10503"/>
                      <a:pt x="417693" y="25472"/>
                    </a:cubicBezTo>
                    <a:lnTo>
                      <a:pt x="752033" y="574582"/>
                    </a:lnTo>
                    <a:cubicBezTo>
                      <a:pt x="755781" y="580131"/>
                      <a:pt x="757970" y="586820"/>
                      <a:pt x="757970" y="594020"/>
                    </a:cubicBezTo>
                    <a:cubicBezTo>
                      <a:pt x="757970" y="610821"/>
                      <a:pt x="746053" y="624838"/>
                      <a:pt x="730211" y="628080"/>
                    </a:cubicBezTo>
                    <a:cubicBezTo>
                      <a:pt x="717636" y="626770"/>
                      <a:pt x="715252" y="622913"/>
                      <a:pt x="707773" y="620329"/>
                    </a:cubicBezTo>
                    <a:lnTo>
                      <a:pt x="480254" y="505694"/>
                    </a:lnTo>
                    <a:lnTo>
                      <a:pt x="479893" y="514744"/>
                    </a:lnTo>
                    <a:cubicBezTo>
                      <a:pt x="481891" y="563398"/>
                      <a:pt x="491750" y="611730"/>
                      <a:pt x="509377" y="657821"/>
                    </a:cubicBezTo>
                    <a:cubicBezTo>
                      <a:pt x="544653" y="750063"/>
                      <a:pt x="609026" y="828186"/>
                      <a:pt x="692843" y="880332"/>
                    </a:cubicBezTo>
                    <a:lnTo>
                      <a:pt x="690890" y="883468"/>
                    </a:lnTo>
                    <a:lnTo>
                      <a:pt x="746743" y="923205"/>
                    </a:lnTo>
                    <a:cubicBezTo>
                      <a:pt x="918098" y="1064222"/>
                      <a:pt x="1011945" y="1281725"/>
                      <a:pt x="993389" y="1506878"/>
                    </a:cubicBezTo>
                    <a:cubicBezTo>
                      <a:pt x="972177" y="1764258"/>
                      <a:pt x="807776" y="1987683"/>
                      <a:pt x="568385" y="2084377"/>
                    </a:cubicBezTo>
                    <a:lnTo>
                      <a:pt x="487888" y="1885079"/>
                    </a:lnTo>
                    <a:cubicBezTo>
                      <a:pt x="651968" y="1818806"/>
                      <a:pt x="764687" y="1665648"/>
                      <a:pt x="779221" y="1489291"/>
                    </a:cubicBezTo>
                    <a:cubicBezTo>
                      <a:pt x="793761" y="1312870"/>
                      <a:pt x="707637" y="1143324"/>
                      <a:pt x="556621" y="1051083"/>
                    </a:cubicBezTo>
                    <a:lnTo>
                      <a:pt x="557261" y="1050034"/>
                    </a:lnTo>
                    <a:lnTo>
                      <a:pt x="490213" y="1000305"/>
                    </a:lnTo>
                    <a:cubicBezTo>
                      <a:pt x="408575" y="928764"/>
                      <a:pt x="345141" y="838074"/>
                      <a:pt x="305980" y="735672"/>
                    </a:cubicBezTo>
                    <a:cubicBezTo>
                      <a:pt x="279861" y="667375"/>
                      <a:pt x="265257" y="595772"/>
                      <a:pt x="262294" y="523695"/>
                    </a:cubicBezTo>
                    <a:lnTo>
                      <a:pt x="262729" y="512774"/>
                    </a:lnTo>
                    <a:lnTo>
                      <a:pt x="55366" y="617703"/>
                    </a:lnTo>
                    <a:cubicBezTo>
                      <a:pt x="46164" y="621162"/>
                      <a:pt x="38873" y="627169"/>
                      <a:pt x="27760" y="628080"/>
                    </a:cubicBezTo>
                    <a:cubicBezTo>
                      <a:pt x="11918" y="624838"/>
                      <a:pt x="0" y="610821"/>
                      <a:pt x="0" y="594020"/>
                    </a:cubicBezTo>
                    <a:cubicBezTo>
                      <a:pt x="0" y="586820"/>
                      <a:pt x="2189" y="580131"/>
                      <a:pt x="5938" y="574582"/>
                    </a:cubicBezTo>
                    <a:lnTo>
                      <a:pt x="340836" y="25472"/>
                    </a:lnTo>
                    <a:cubicBezTo>
                      <a:pt x="347167" y="10503"/>
                      <a:pt x="361989" y="0"/>
                      <a:pt x="379264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C4B38725-0D2C-4DFD-B419-204CB2A5926F}"/>
              </a:ext>
            </a:extLst>
          </p:cNvPr>
          <p:cNvGrpSpPr/>
          <p:nvPr/>
        </p:nvGrpSpPr>
        <p:grpSpPr>
          <a:xfrm>
            <a:off x="6113810" y="4799655"/>
            <a:ext cx="1439862" cy="1439862"/>
            <a:chOff x="6113810" y="4799655"/>
            <a:chExt cx="1439862" cy="1439862"/>
          </a:xfrm>
        </p:grpSpPr>
        <p:grpSp>
          <p:nvGrpSpPr>
            <p:cNvPr id="284" name="グループ化 283">
              <a:extLst>
                <a:ext uri="{FF2B5EF4-FFF2-40B4-BE49-F238E27FC236}">
                  <a16:creationId xmlns:a16="http://schemas.microsoft.com/office/drawing/2014/main" id="{760E9D9E-6F74-4032-8338-6ADD3BA122E0}"/>
                </a:ext>
              </a:extLst>
            </p:cNvPr>
            <p:cNvGrpSpPr/>
            <p:nvPr/>
          </p:nvGrpSpPr>
          <p:grpSpPr>
            <a:xfrm>
              <a:off x="6113810" y="4799655"/>
              <a:ext cx="1439862" cy="1439862"/>
              <a:chOff x="925253" y="2945173"/>
              <a:chExt cx="1439862" cy="1439862"/>
            </a:xfrm>
          </p:grpSpPr>
          <p:sp>
            <p:nvSpPr>
              <p:cNvPr id="285" name="楕円 284">
                <a:extLst>
                  <a:ext uri="{FF2B5EF4-FFF2-40B4-BE49-F238E27FC236}">
                    <a16:creationId xmlns:a16="http://schemas.microsoft.com/office/drawing/2014/main" id="{E2F5F22D-273B-428F-A276-EECE4D94DA6A}"/>
                  </a:ext>
                </a:extLst>
              </p:cNvPr>
              <p:cNvSpPr/>
              <p:nvPr/>
            </p:nvSpPr>
            <p:spPr>
              <a:xfrm>
                <a:off x="947035" y="2965964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4277763E-2DB6-40EE-8C3C-2E9AEB39D183}"/>
                  </a:ext>
                </a:extLst>
              </p:cNvPr>
              <p:cNvSpPr/>
              <p:nvPr/>
            </p:nvSpPr>
            <p:spPr>
              <a:xfrm>
                <a:off x="925253" y="2945173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87" name="フリーフォーム: 図形 286">
              <a:extLst>
                <a:ext uri="{FF2B5EF4-FFF2-40B4-BE49-F238E27FC236}">
                  <a16:creationId xmlns:a16="http://schemas.microsoft.com/office/drawing/2014/main" id="{5407CF1C-0AE6-4EE6-BFFF-C5A0DCD5FBF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465094" y="5258126"/>
              <a:ext cx="776317" cy="560441"/>
            </a:xfrm>
            <a:custGeom>
              <a:avLst/>
              <a:gdLst>
                <a:gd name="connsiteX0" fmla="*/ 1118721 w 2849846"/>
                <a:gd name="connsiteY0" fmla="*/ 2057370 h 2057370"/>
                <a:gd name="connsiteX1" fmla="*/ 1082114 w 2849846"/>
                <a:gd name="connsiteY1" fmla="*/ 2046187 h 2057370"/>
                <a:gd name="connsiteX2" fmla="*/ 47971 w 2849846"/>
                <a:gd name="connsiteY2" fmla="*/ 1415474 h 2057370"/>
                <a:gd name="connsiteX3" fmla="*/ 0 w 2849846"/>
                <a:gd name="connsiteY3" fmla="*/ 1343101 h 2057370"/>
                <a:gd name="connsiteX4" fmla="*/ 47971 w 2849846"/>
                <a:gd name="connsiteY4" fmla="*/ 1270729 h 2057370"/>
                <a:gd name="connsiteX5" fmla="*/ 1082114 w 2849846"/>
                <a:gd name="connsiteY5" fmla="*/ 641068 h 2057370"/>
                <a:gd name="connsiteX6" fmla="*/ 1118721 w 2849846"/>
                <a:gd name="connsiteY6" fmla="*/ 629886 h 2057370"/>
                <a:gd name="connsiteX7" fmla="*/ 1182866 w 2849846"/>
                <a:gd name="connsiteY7" fmla="*/ 682165 h 2057370"/>
                <a:gd name="connsiteX8" fmla="*/ 1168269 w 2849846"/>
                <a:gd name="connsiteY8" fmla="*/ 724423 h 2057370"/>
                <a:gd name="connsiteX9" fmla="*/ 963004 w 2849846"/>
                <a:gd name="connsiteY9" fmla="*/ 1131816 h 2057370"/>
                <a:gd name="connsiteX10" fmla="*/ 1756723 w 2849846"/>
                <a:gd name="connsiteY10" fmla="*/ 1131816 h 2057370"/>
                <a:gd name="connsiteX11" fmla="*/ 1786853 w 2849846"/>
                <a:gd name="connsiteY11" fmla="*/ 1128565 h 2057370"/>
                <a:gd name="connsiteX12" fmla="*/ 1941249 w 2849846"/>
                <a:gd name="connsiteY12" fmla="*/ 1045169 h 2057370"/>
                <a:gd name="connsiteX13" fmla="*/ 2031084 w 2849846"/>
                <a:gd name="connsiteY13" fmla="*/ 831483 h 2057370"/>
                <a:gd name="connsiteX14" fmla="*/ 2031598 w 2849846"/>
                <a:gd name="connsiteY14" fmla="*/ 831489 h 2057370"/>
                <a:gd name="connsiteX15" fmla="*/ 2031598 w 2849846"/>
                <a:gd name="connsiteY15" fmla="*/ 0 h 2057370"/>
                <a:gd name="connsiteX16" fmla="*/ 2438830 w 2849846"/>
                <a:gd name="connsiteY16" fmla="*/ 0 h 2057370"/>
                <a:gd name="connsiteX17" fmla="*/ 2438830 w 2849846"/>
                <a:gd name="connsiteY17" fmla="*/ 835679 h 2057370"/>
                <a:gd name="connsiteX18" fmla="*/ 2442011 w 2849846"/>
                <a:gd name="connsiteY18" fmla="*/ 835712 h 2057370"/>
                <a:gd name="connsiteX19" fmla="*/ 2386023 w 2849846"/>
                <a:gd name="connsiteY19" fmla="*/ 1106349 h 2057370"/>
                <a:gd name="connsiteX20" fmla="*/ 2372297 w 2849846"/>
                <a:gd name="connsiteY20" fmla="*/ 1131816 h 2057370"/>
                <a:gd name="connsiteX21" fmla="*/ 2849846 w 2849846"/>
                <a:gd name="connsiteY21" fmla="*/ 1131816 h 2057370"/>
                <a:gd name="connsiteX22" fmla="*/ 2849845 w 2849846"/>
                <a:gd name="connsiteY22" fmla="*/ 1542786 h 2057370"/>
                <a:gd name="connsiteX23" fmla="*/ 955697 w 2849846"/>
                <a:gd name="connsiteY23" fmla="*/ 1542786 h 2057370"/>
                <a:gd name="connsiteX24" fmla="*/ 1163324 w 2849846"/>
                <a:gd name="connsiteY24" fmla="*/ 1953099 h 2057370"/>
                <a:gd name="connsiteX25" fmla="*/ 1182866 w 2849846"/>
                <a:gd name="connsiteY25" fmla="*/ 2005090 h 2057370"/>
                <a:gd name="connsiteX26" fmla="*/ 1118721 w 2849846"/>
                <a:gd name="connsiteY26" fmla="*/ 2057370 h 2057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849846" h="2057370">
                  <a:moveTo>
                    <a:pt x="1118721" y="2057370"/>
                  </a:moveTo>
                  <a:cubicBezTo>
                    <a:pt x="1105161" y="2057370"/>
                    <a:pt x="1092564" y="2053247"/>
                    <a:pt x="1082114" y="2046187"/>
                  </a:cubicBezTo>
                  <a:lnTo>
                    <a:pt x="47971" y="1415474"/>
                  </a:lnTo>
                  <a:cubicBezTo>
                    <a:pt x="19780" y="1403550"/>
                    <a:pt x="0" y="1375636"/>
                    <a:pt x="0" y="1343101"/>
                  </a:cubicBezTo>
                  <a:cubicBezTo>
                    <a:pt x="0" y="1310567"/>
                    <a:pt x="19780" y="1282653"/>
                    <a:pt x="47971" y="1270729"/>
                  </a:cubicBezTo>
                  <a:lnTo>
                    <a:pt x="1082114" y="641068"/>
                  </a:lnTo>
                  <a:cubicBezTo>
                    <a:pt x="1092564" y="634008"/>
                    <a:pt x="1105161" y="629886"/>
                    <a:pt x="1118721" y="629886"/>
                  </a:cubicBezTo>
                  <a:cubicBezTo>
                    <a:pt x="1150362" y="629886"/>
                    <a:pt x="1176761" y="652329"/>
                    <a:pt x="1182866" y="682165"/>
                  </a:cubicBezTo>
                  <a:cubicBezTo>
                    <a:pt x="1180400" y="705846"/>
                    <a:pt x="1173135" y="710337"/>
                    <a:pt x="1168269" y="724423"/>
                  </a:cubicBezTo>
                  <a:lnTo>
                    <a:pt x="963004" y="1131816"/>
                  </a:lnTo>
                  <a:lnTo>
                    <a:pt x="1756723" y="1131816"/>
                  </a:lnTo>
                  <a:lnTo>
                    <a:pt x="1786853" y="1128565"/>
                  </a:lnTo>
                  <a:cubicBezTo>
                    <a:pt x="1844926" y="1116492"/>
                    <a:pt x="1898717" y="1087702"/>
                    <a:pt x="1941249" y="1045169"/>
                  </a:cubicBezTo>
                  <a:cubicBezTo>
                    <a:pt x="1998007" y="988413"/>
                    <a:pt x="2030285" y="911686"/>
                    <a:pt x="2031084" y="831483"/>
                  </a:cubicBezTo>
                  <a:lnTo>
                    <a:pt x="2031598" y="831489"/>
                  </a:lnTo>
                  <a:lnTo>
                    <a:pt x="2031598" y="0"/>
                  </a:lnTo>
                  <a:lnTo>
                    <a:pt x="2438830" y="0"/>
                  </a:lnTo>
                  <a:lnTo>
                    <a:pt x="2438830" y="835679"/>
                  </a:lnTo>
                  <a:lnTo>
                    <a:pt x="2442011" y="835712"/>
                  </a:lnTo>
                  <a:cubicBezTo>
                    <a:pt x="2441071" y="929587"/>
                    <a:pt x="2421725" y="1021407"/>
                    <a:pt x="2386023" y="1106349"/>
                  </a:cubicBezTo>
                  <a:lnTo>
                    <a:pt x="2372297" y="1131816"/>
                  </a:lnTo>
                  <a:lnTo>
                    <a:pt x="2849846" y="1131816"/>
                  </a:lnTo>
                  <a:lnTo>
                    <a:pt x="2849845" y="1542786"/>
                  </a:lnTo>
                  <a:lnTo>
                    <a:pt x="955697" y="1542786"/>
                  </a:lnTo>
                  <a:lnTo>
                    <a:pt x="1163324" y="1953099"/>
                  </a:lnTo>
                  <a:cubicBezTo>
                    <a:pt x="1169838" y="1970429"/>
                    <a:pt x="1181150" y="1984161"/>
                    <a:pt x="1182866" y="2005090"/>
                  </a:cubicBezTo>
                  <a:cubicBezTo>
                    <a:pt x="1176761" y="2034926"/>
                    <a:pt x="1150362" y="2057370"/>
                    <a:pt x="1118721" y="205737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288" name="フリーフォーム: 図形 287">
              <a:extLst>
                <a:ext uri="{FF2B5EF4-FFF2-40B4-BE49-F238E27FC236}">
                  <a16:creationId xmlns:a16="http://schemas.microsoft.com/office/drawing/2014/main" id="{D8081306-7B0F-4092-B896-95E53669C91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465094" y="5258126"/>
              <a:ext cx="776317" cy="560441"/>
            </a:xfrm>
            <a:custGeom>
              <a:avLst/>
              <a:gdLst>
                <a:gd name="connsiteX0" fmla="*/ 1118721 w 2849846"/>
                <a:gd name="connsiteY0" fmla="*/ 2057370 h 2057370"/>
                <a:gd name="connsiteX1" fmla="*/ 1082114 w 2849846"/>
                <a:gd name="connsiteY1" fmla="*/ 2046187 h 2057370"/>
                <a:gd name="connsiteX2" fmla="*/ 47971 w 2849846"/>
                <a:gd name="connsiteY2" fmla="*/ 1415474 h 2057370"/>
                <a:gd name="connsiteX3" fmla="*/ 0 w 2849846"/>
                <a:gd name="connsiteY3" fmla="*/ 1343101 h 2057370"/>
                <a:gd name="connsiteX4" fmla="*/ 47971 w 2849846"/>
                <a:gd name="connsiteY4" fmla="*/ 1270729 h 2057370"/>
                <a:gd name="connsiteX5" fmla="*/ 1082114 w 2849846"/>
                <a:gd name="connsiteY5" fmla="*/ 641068 h 2057370"/>
                <a:gd name="connsiteX6" fmla="*/ 1118721 w 2849846"/>
                <a:gd name="connsiteY6" fmla="*/ 629886 h 2057370"/>
                <a:gd name="connsiteX7" fmla="*/ 1182866 w 2849846"/>
                <a:gd name="connsiteY7" fmla="*/ 682165 h 2057370"/>
                <a:gd name="connsiteX8" fmla="*/ 1168269 w 2849846"/>
                <a:gd name="connsiteY8" fmla="*/ 724423 h 2057370"/>
                <a:gd name="connsiteX9" fmla="*/ 963004 w 2849846"/>
                <a:gd name="connsiteY9" fmla="*/ 1131816 h 2057370"/>
                <a:gd name="connsiteX10" fmla="*/ 1756723 w 2849846"/>
                <a:gd name="connsiteY10" fmla="*/ 1131816 h 2057370"/>
                <a:gd name="connsiteX11" fmla="*/ 1786853 w 2849846"/>
                <a:gd name="connsiteY11" fmla="*/ 1128565 h 2057370"/>
                <a:gd name="connsiteX12" fmla="*/ 1941249 w 2849846"/>
                <a:gd name="connsiteY12" fmla="*/ 1045169 h 2057370"/>
                <a:gd name="connsiteX13" fmla="*/ 2031084 w 2849846"/>
                <a:gd name="connsiteY13" fmla="*/ 831483 h 2057370"/>
                <a:gd name="connsiteX14" fmla="*/ 2031598 w 2849846"/>
                <a:gd name="connsiteY14" fmla="*/ 831489 h 2057370"/>
                <a:gd name="connsiteX15" fmla="*/ 2031598 w 2849846"/>
                <a:gd name="connsiteY15" fmla="*/ 0 h 2057370"/>
                <a:gd name="connsiteX16" fmla="*/ 2438830 w 2849846"/>
                <a:gd name="connsiteY16" fmla="*/ 0 h 2057370"/>
                <a:gd name="connsiteX17" fmla="*/ 2438830 w 2849846"/>
                <a:gd name="connsiteY17" fmla="*/ 835679 h 2057370"/>
                <a:gd name="connsiteX18" fmla="*/ 2442011 w 2849846"/>
                <a:gd name="connsiteY18" fmla="*/ 835712 h 2057370"/>
                <a:gd name="connsiteX19" fmla="*/ 2386023 w 2849846"/>
                <a:gd name="connsiteY19" fmla="*/ 1106349 h 2057370"/>
                <a:gd name="connsiteX20" fmla="*/ 2372297 w 2849846"/>
                <a:gd name="connsiteY20" fmla="*/ 1131816 h 2057370"/>
                <a:gd name="connsiteX21" fmla="*/ 2849846 w 2849846"/>
                <a:gd name="connsiteY21" fmla="*/ 1131816 h 2057370"/>
                <a:gd name="connsiteX22" fmla="*/ 2849845 w 2849846"/>
                <a:gd name="connsiteY22" fmla="*/ 1542786 h 2057370"/>
                <a:gd name="connsiteX23" fmla="*/ 955697 w 2849846"/>
                <a:gd name="connsiteY23" fmla="*/ 1542786 h 2057370"/>
                <a:gd name="connsiteX24" fmla="*/ 1163324 w 2849846"/>
                <a:gd name="connsiteY24" fmla="*/ 1953099 h 2057370"/>
                <a:gd name="connsiteX25" fmla="*/ 1182866 w 2849846"/>
                <a:gd name="connsiteY25" fmla="*/ 2005090 h 2057370"/>
                <a:gd name="connsiteX26" fmla="*/ 1118721 w 2849846"/>
                <a:gd name="connsiteY26" fmla="*/ 2057370 h 2057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849846" h="2057370">
                  <a:moveTo>
                    <a:pt x="1118721" y="2057370"/>
                  </a:moveTo>
                  <a:cubicBezTo>
                    <a:pt x="1105161" y="2057370"/>
                    <a:pt x="1092564" y="2053247"/>
                    <a:pt x="1082114" y="2046187"/>
                  </a:cubicBezTo>
                  <a:lnTo>
                    <a:pt x="47971" y="1415474"/>
                  </a:lnTo>
                  <a:cubicBezTo>
                    <a:pt x="19780" y="1403550"/>
                    <a:pt x="0" y="1375636"/>
                    <a:pt x="0" y="1343101"/>
                  </a:cubicBezTo>
                  <a:cubicBezTo>
                    <a:pt x="0" y="1310567"/>
                    <a:pt x="19780" y="1282653"/>
                    <a:pt x="47971" y="1270729"/>
                  </a:cubicBezTo>
                  <a:lnTo>
                    <a:pt x="1082114" y="641068"/>
                  </a:lnTo>
                  <a:cubicBezTo>
                    <a:pt x="1092564" y="634008"/>
                    <a:pt x="1105161" y="629886"/>
                    <a:pt x="1118721" y="629886"/>
                  </a:cubicBezTo>
                  <a:cubicBezTo>
                    <a:pt x="1150362" y="629886"/>
                    <a:pt x="1176761" y="652329"/>
                    <a:pt x="1182866" y="682165"/>
                  </a:cubicBezTo>
                  <a:cubicBezTo>
                    <a:pt x="1180400" y="705846"/>
                    <a:pt x="1173135" y="710337"/>
                    <a:pt x="1168269" y="724423"/>
                  </a:cubicBezTo>
                  <a:lnTo>
                    <a:pt x="963004" y="1131816"/>
                  </a:lnTo>
                  <a:lnTo>
                    <a:pt x="1756723" y="1131816"/>
                  </a:lnTo>
                  <a:lnTo>
                    <a:pt x="1786853" y="1128565"/>
                  </a:lnTo>
                  <a:cubicBezTo>
                    <a:pt x="1844926" y="1116492"/>
                    <a:pt x="1898717" y="1087702"/>
                    <a:pt x="1941249" y="1045169"/>
                  </a:cubicBezTo>
                  <a:cubicBezTo>
                    <a:pt x="1998007" y="988413"/>
                    <a:pt x="2030285" y="911686"/>
                    <a:pt x="2031084" y="831483"/>
                  </a:cubicBezTo>
                  <a:lnTo>
                    <a:pt x="2031598" y="831489"/>
                  </a:lnTo>
                  <a:lnTo>
                    <a:pt x="2031598" y="0"/>
                  </a:lnTo>
                  <a:lnTo>
                    <a:pt x="2438830" y="0"/>
                  </a:lnTo>
                  <a:lnTo>
                    <a:pt x="2438830" y="835679"/>
                  </a:lnTo>
                  <a:lnTo>
                    <a:pt x="2442011" y="835712"/>
                  </a:lnTo>
                  <a:cubicBezTo>
                    <a:pt x="2441071" y="929587"/>
                    <a:pt x="2421725" y="1021407"/>
                    <a:pt x="2386023" y="1106349"/>
                  </a:cubicBezTo>
                  <a:lnTo>
                    <a:pt x="2372297" y="1131816"/>
                  </a:lnTo>
                  <a:lnTo>
                    <a:pt x="2849846" y="1131816"/>
                  </a:lnTo>
                  <a:lnTo>
                    <a:pt x="2849845" y="1542786"/>
                  </a:lnTo>
                  <a:lnTo>
                    <a:pt x="955697" y="1542786"/>
                  </a:lnTo>
                  <a:lnTo>
                    <a:pt x="1163324" y="1953099"/>
                  </a:lnTo>
                  <a:cubicBezTo>
                    <a:pt x="1169838" y="1970429"/>
                    <a:pt x="1181150" y="1984161"/>
                    <a:pt x="1182866" y="2005090"/>
                  </a:cubicBezTo>
                  <a:cubicBezTo>
                    <a:pt x="1176761" y="2034926"/>
                    <a:pt x="1150362" y="2057370"/>
                    <a:pt x="1118721" y="205737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289" name="テキスト ボックス 288">
            <a:extLst>
              <a:ext uri="{FF2B5EF4-FFF2-40B4-BE49-F238E27FC236}">
                <a16:creationId xmlns:a16="http://schemas.microsoft.com/office/drawing/2014/main" id="{2095B72B-9C82-4F70-BB32-776253C2E40F}"/>
              </a:ext>
            </a:extLst>
          </p:cNvPr>
          <p:cNvSpPr txBox="1"/>
          <p:nvPr/>
        </p:nvSpPr>
        <p:spPr>
          <a:xfrm>
            <a:off x="224443" y="20813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規制標識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BEF0CF04-2974-4EF1-B4EB-6830C44D9C81}"/>
              </a:ext>
            </a:extLst>
          </p:cNvPr>
          <p:cNvGrpSpPr/>
          <p:nvPr/>
        </p:nvGrpSpPr>
        <p:grpSpPr>
          <a:xfrm>
            <a:off x="7968010" y="2850205"/>
            <a:ext cx="1439862" cy="1439862"/>
            <a:chOff x="7968010" y="2850205"/>
            <a:chExt cx="1439862" cy="1439862"/>
          </a:xfrm>
        </p:grpSpPr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50A18380-8D3E-41E4-84B8-839DCDBB52B6}"/>
                </a:ext>
              </a:extLst>
            </p:cNvPr>
            <p:cNvGrpSpPr/>
            <p:nvPr/>
          </p:nvGrpSpPr>
          <p:grpSpPr>
            <a:xfrm>
              <a:off x="7968010" y="2850205"/>
              <a:ext cx="1439862" cy="1439862"/>
              <a:chOff x="925253" y="2945173"/>
              <a:chExt cx="1439862" cy="1439862"/>
            </a:xfrm>
          </p:grpSpPr>
          <p:sp>
            <p:nvSpPr>
              <p:cNvPr id="281" name="楕円 280">
                <a:extLst>
                  <a:ext uri="{FF2B5EF4-FFF2-40B4-BE49-F238E27FC236}">
                    <a16:creationId xmlns:a16="http://schemas.microsoft.com/office/drawing/2014/main" id="{6C88F889-EDE2-44DA-80E5-81761CC61E53}"/>
                  </a:ext>
                </a:extLst>
              </p:cNvPr>
              <p:cNvSpPr/>
              <p:nvPr/>
            </p:nvSpPr>
            <p:spPr>
              <a:xfrm>
                <a:off x="947035" y="2965964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43197C66-EC53-4479-890D-4A4D2E952961}"/>
                  </a:ext>
                </a:extLst>
              </p:cNvPr>
              <p:cNvSpPr/>
              <p:nvPr/>
            </p:nvSpPr>
            <p:spPr>
              <a:xfrm>
                <a:off x="925253" y="2945173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90" name="フリーフォーム: 図形 289">
              <a:extLst>
                <a:ext uri="{FF2B5EF4-FFF2-40B4-BE49-F238E27FC236}">
                  <a16:creationId xmlns:a16="http://schemas.microsoft.com/office/drawing/2014/main" id="{17851801-B7A3-41C8-8CE2-DD0498FD3B85}"/>
                </a:ext>
              </a:extLst>
            </p:cNvPr>
            <p:cNvSpPr/>
            <p:nvPr/>
          </p:nvSpPr>
          <p:spPr>
            <a:xfrm>
              <a:off x="8274144" y="3273297"/>
              <a:ext cx="850806" cy="516066"/>
            </a:xfrm>
            <a:custGeom>
              <a:avLst/>
              <a:gdLst>
                <a:gd name="connsiteX0" fmla="*/ 1092988 w 2616995"/>
                <a:gd name="connsiteY0" fmla="*/ 1375574 h 1587369"/>
                <a:gd name="connsiteX1" fmla="*/ 1092988 w 2616995"/>
                <a:gd name="connsiteY1" fmla="*/ 1375575 h 1587369"/>
                <a:gd name="connsiteX2" fmla="*/ 1092988 w 2616995"/>
                <a:gd name="connsiteY2" fmla="*/ 1375575 h 1587369"/>
                <a:gd name="connsiteX3" fmla="*/ 1142705 w 2616995"/>
                <a:gd name="connsiteY3" fmla="*/ 1132549 h 1587369"/>
                <a:gd name="connsiteX4" fmla="*/ 1142878 w 2616995"/>
                <a:gd name="connsiteY4" fmla="*/ 1133407 h 1587369"/>
                <a:gd name="connsiteX5" fmla="*/ 1185789 w 2616995"/>
                <a:gd name="connsiteY5" fmla="*/ 1185517 h 1587369"/>
                <a:gd name="connsiteX6" fmla="*/ 1203614 w 2616995"/>
                <a:gd name="connsiteY6" fmla="*/ 1194086 h 1587369"/>
                <a:gd name="connsiteX7" fmla="*/ 1213780 w 2616995"/>
                <a:gd name="connsiteY7" fmla="*/ 1132549 h 1587369"/>
                <a:gd name="connsiteX8" fmla="*/ 1358755 w 2616995"/>
                <a:gd name="connsiteY8" fmla="*/ 1037665 h 1587369"/>
                <a:gd name="connsiteX9" fmla="*/ 1277884 w 2616995"/>
                <a:gd name="connsiteY9" fmla="*/ 1118535 h 1587369"/>
                <a:gd name="connsiteX10" fmla="*/ 1269552 w 2616995"/>
                <a:gd name="connsiteY10" fmla="*/ 1121987 h 1587369"/>
                <a:gd name="connsiteX11" fmla="*/ 1265009 w 2616995"/>
                <a:gd name="connsiteY11" fmla="*/ 1127907 h 1587369"/>
                <a:gd name="connsiteX12" fmla="*/ 1260794 w 2616995"/>
                <a:gd name="connsiteY12" fmla="*/ 1128462 h 1587369"/>
                <a:gd name="connsiteX13" fmla="*/ 1248124 w 2616995"/>
                <a:gd name="connsiteY13" fmla="*/ 1205157 h 1587369"/>
                <a:gd name="connsiteX14" fmla="*/ 1252009 w 2616995"/>
                <a:gd name="connsiteY14" fmla="*/ 1205744 h 1587369"/>
                <a:gd name="connsiteX15" fmla="*/ 1370448 w 2616995"/>
                <a:gd name="connsiteY15" fmla="*/ 1087305 h 1587369"/>
                <a:gd name="connsiteX16" fmla="*/ 1361141 w 2616995"/>
                <a:gd name="connsiteY16" fmla="*/ 1041203 h 1587369"/>
                <a:gd name="connsiteX17" fmla="*/ 1153038 w 2616995"/>
                <a:gd name="connsiteY17" fmla="*/ 1024456 h 1587369"/>
                <a:gd name="connsiteX18" fmla="*/ 1142878 w 2616995"/>
                <a:gd name="connsiteY18" fmla="*/ 1041203 h 1587369"/>
                <a:gd name="connsiteX19" fmla="*/ 1142705 w 2616995"/>
                <a:gd name="connsiteY19" fmla="*/ 1042061 h 1587369"/>
                <a:gd name="connsiteX20" fmla="*/ 1163203 w 2616995"/>
                <a:gd name="connsiteY20" fmla="*/ 1042061 h 1587369"/>
                <a:gd name="connsiteX21" fmla="*/ 1286023 w 2616995"/>
                <a:gd name="connsiteY21" fmla="*/ 975733 h 1587369"/>
                <a:gd name="connsiteX22" fmla="*/ 1284699 w 2616995"/>
                <a:gd name="connsiteY22" fmla="*/ 983752 h 1587369"/>
                <a:gd name="connsiteX23" fmla="*/ 1291593 w 2616995"/>
                <a:gd name="connsiteY23" fmla="*/ 976858 h 1587369"/>
                <a:gd name="connsiteX24" fmla="*/ 1240532 w 2616995"/>
                <a:gd name="connsiteY24" fmla="*/ 970601 h 1587369"/>
                <a:gd name="connsiteX25" fmla="*/ 1227564 w 2616995"/>
                <a:gd name="connsiteY25" fmla="*/ 972562 h 1587369"/>
                <a:gd name="connsiteX26" fmla="*/ 1237395 w 2616995"/>
                <a:gd name="connsiteY26" fmla="*/ 989591 h 1587369"/>
                <a:gd name="connsiteX27" fmla="*/ 754638 w 2616995"/>
                <a:gd name="connsiteY27" fmla="*/ 761044 h 1587369"/>
                <a:gd name="connsiteX28" fmla="*/ 592393 w 2616995"/>
                <a:gd name="connsiteY28" fmla="*/ 1042061 h 1587369"/>
                <a:gd name="connsiteX29" fmla="*/ 907890 w 2616995"/>
                <a:gd name="connsiteY29" fmla="*/ 1042061 h 1587369"/>
                <a:gd name="connsiteX30" fmla="*/ 884257 w 2616995"/>
                <a:gd name="connsiteY30" fmla="*/ 925006 h 1587369"/>
                <a:gd name="connsiteX31" fmla="*/ 821810 w 2616995"/>
                <a:gd name="connsiteY31" fmla="*/ 822079 h 1587369"/>
                <a:gd name="connsiteX32" fmla="*/ 2116931 w 2616995"/>
                <a:gd name="connsiteY32" fmla="*/ 670344 h 1587369"/>
                <a:gd name="connsiteX33" fmla="*/ 1954631 w 2616995"/>
                <a:gd name="connsiteY33" fmla="*/ 703111 h 1587369"/>
                <a:gd name="connsiteX34" fmla="*/ 1900531 w 2616995"/>
                <a:gd name="connsiteY34" fmla="*/ 732475 h 1587369"/>
                <a:gd name="connsiteX35" fmla="*/ 1937587 w 2616995"/>
                <a:gd name="connsiteY35" fmla="*/ 819512 h 1587369"/>
                <a:gd name="connsiteX36" fmla="*/ 2088265 w 2616995"/>
                <a:gd name="connsiteY36" fmla="*/ 995460 h 1587369"/>
                <a:gd name="connsiteX37" fmla="*/ 2116931 w 2616995"/>
                <a:gd name="connsiteY37" fmla="*/ 989672 h 1587369"/>
                <a:gd name="connsiteX38" fmla="*/ 2214564 w 2616995"/>
                <a:gd name="connsiteY38" fmla="*/ 1087305 h 1587369"/>
                <a:gd name="connsiteX39" fmla="*/ 2116931 w 2616995"/>
                <a:gd name="connsiteY39" fmla="*/ 1184938 h 1587369"/>
                <a:gd name="connsiteX40" fmla="*/ 2019298 w 2616995"/>
                <a:gd name="connsiteY40" fmla="*/ 1087305 h 1587369"/>
                <a:gd name="connsiteX41" fmla="*/ 2024733 w 2616995"/>
                <a:gd name="connsiteY41" fmla="*/ 1060387 h 1587369"/>
                <a:gd name="connsiteX42" fmla="*/ 1864282 w 2616995"/>
                <a:gd name="connsiteY42" fmla="*/ 873028 h 1587369"/>
                <a:gd name="connsiteX43" fmla="*/ 1860304 w 2616995"/>
                <a:gd name="connsiteY43" fmla="*/ 860843 h 1587369"/>
                <a:gd name="connsiteX44" fmla="*/ 1854350 w 2616995"/>
                <a:gd name="connsiteY44" fmla="*/ 855004 h 1587369"/>
                <a:gd name="connsiteX45" fmla="*/ 1826262 w 2616995"/>
                <a:gd name="connsiteY45" fmla="*/ 789031 h 1587369"/>
                <a:gd name="connsiteX46" fmla="*/ 1822094 w 2616995"/>
                <a:gd name="connsiteY46" fmla="*/ 792469 h 1587369"/>
                <a:gd name="connsiteX47" fmla="*/ 1699969 w 2616995"/>
                <a:gd name="connsiteY47" fmla="*/ 1087306 h 1587369"/>
                <a:gd name="connsiteX48" fmla="*/ 2116931 w 2616995"/>
                <a:gd name="connsiteY48" fmla="*/ 1504268 h 1587369"/>
                <a:gd name="connsiteX49" fmla="*/ 2533893 w 2616995"/>
                <a:gd name="connsiteY49" fmla="*/ 1087306 h 1587369"/>
                <a:gd name="connsiteX50" fmla="*/ 2116931 w 2616995"/>
                <a:gd name="connsiteY50" fmla="*/ 670344 h 1587369"/>
                <a:gd name="connsiteX51" fmla="*/ 500062 w 2616995"/>
                <a:gd name="connsiteY51" fmla="*/ 670344 h 1587369"/>
                <a:gd name="connsiteX52" fmla="*/ 83100 w 2616995"/>
                <a:gd name="connsiteY52" fmla="*/ 1087306 h 1587369"/>
                <a:gd name="connsiteX53" fmla="*/ 500062 w 2616995"/>
                <a:gd name="connsiteY53" fmla="*/ 1504268 h 1587369"/>
                <a:gd name="connsiteX54" fmla="*/ 884257 w 2616995"/>
                <a:gd name="connsiteY54" fmla="*/ 1249607 h 1587369"/>
                <a:gd name="connsiteX55" fmla="*/ 907890 w 2616995"/>
                <a:gd name="connsiteY55" fmla="*/ 1132549 h 1587369"/>
                <a:gd name="connsiteX56" fmla="*/ 585141 w 2616995"/>
                <a:gd name="connsiteY56" fmla="*/ 1132549 h 1587369"/>
                <a:gd name="connsiteX57" fmla="*/ 569099 w 2616995"/>
                <a:gd name="connsiteY57" fmla="*/ 1156342 h 1587369"/>
                <a:gd name="connsiteX58" fmla="*/ 500062 w 2616995"/>
                <a:gd name="connsiteY58" fmla="*/ 1184938 h 1587369"/>
                <a:gd name="connsiteX59" fmla="*/ 402429 w 2616995"/>
                <a:gd name="connsiteY59" fmla="*/ 1087305 h 1587369"/>
                <a:gd name="connsiteX60" fmla="*/ 500062 w 2616995"/>
                <a:gd name="connsiteY60" fmla="*/ 989672 h 1587369"/>
                <a:gd name="connsiteX61" fmla="*/ 516264 w 2616995"/>
                <a:gd name="connsiteY61" fmla="*/ 992943 h 1587369"/>
                <a:gd name="connsiteX62" fmla="*/ 679159 w 2616995"/>
                <a:gd name="connsiteY62" fmla="*/ 710802 h 1587369"/>
                <a:gd name="connsiteX63" fmla="*/ 624054 w 2616995"/>
                <a:gd name="connsiteY63" fmla="*/ 689090 h 1587369"/>
                <a:gd name="connsiteX64" fmla="*/ 500062 w 2616995"/>
                <a:gd name="connsiteY64" fmla="*/ 670344 h 1587369"/>
                <a:gd name="connsiteX65" fmla="*/ 877798 w 2616995"/>
                <a:gd name="connsiteY65" fmla="*/ 547725 h 1587369"/>
                <a:gd name="connsiteX66" fmla="*/ 797369 w 2616995"/>
                <a:gd name="connsiteY66" fmla="*/ 687033 h 1587369"/>
                <a:gd name="connsiteX67" fmla="*/ 818150 w 2616995"/>
                <a:gd name="connsiteY67" fmla="*/ 701433 h 1587369"/>
                <a:gd name="connsiteX68" fmla="*/ 989967 w 2616995"/>
                <a:gd name="connsiteY68" fmla="*/ 986526 h 1587369"/>
                <a:gd name="connsiteX69" fmla="*/ 995565 w 2616995"/>
                <a:gd name="connsiteY69" fmla="*/ 1042061 h 1587369"/>
                <a:gd name="connsiteX70" fmla="*/ 1105171 w 2616995"/>
                <a:gd name="connsiteY70" fmla="*/ 1042061 h 1587369"/>
                <a:gd name="connsiteX71" fmla="*/ 1108294 w 2616995"/>
                <a:gd name="connsiteY71" fmla="*/ 1026593 h 1587369"/>
                <a:gd name="connsiteX72" fmla="*/ 1131654 w 2616995"/>
                <a:gd name="connsiteY72" fmla="*/ 988092 h 1587369"/>
                <a:gd name="connsiteX73" fmla="*/ 1131909 w 2616995"/>
                <a:gd name="connsiteY73" fmla="*/ 987859 h 1587369"/>
                <a:gd name="connsiteX74" fmla="*/ 947014 w 2616995"/>
                <a:gd name="connsiteY74" fmla="*/ 486635 h 1587369"/>
                <a:gd name="connsiteX75" fmla="*/ 1207633 w 2616995"/>
                <a:gd name="connsiteY75" fmla="*/ 938041 h 1587369"/>
                <a:gd name="connsiteX76" fmla="*/ 1246891 w 2616995"/>
                <a:gd name="connsiteY76" fmla="*/ 932106 h 1587369"/>
                <a:gd name="connsiteX77" fmla="*/ 1261912 w 2616995"/>
                <a:gd name="connsiteY77" fmla="*/ 841180 h 1587369"/>
                <a:gd name="connsiteX78" fmla="*/ 1266780 w 2616995"/>
                <a:gd name="connsiteY78" fmla="*/ 833352 h 1587369"/>
                <a:gd name="connsiteX79" fmla="*/ 1269814 w 2616995"/>
                <a:gd name="connsiteY79" fmla="*/ 826029 h 1587369"/>
                <a:gd name="connsiteX80" fmla="*/ 1285978 w 2616995"/>
                <a:gd name="connsiteY80" fmla="*/ 819333 h 1587369"/>
                <a:gd name="connsiteX81" fmla="*/ 1362938 w 2616995"/>
                <a:gd name="connsiteY81" fmla="*/ 819333 h 1587369"/>
                <a:gd name="connsiteX82" fmla="*/ 1385798 w 2616995"/>
                <a:gd name="connsiteY82" fmla="*/ 842193 h 1587369"/>
                <a:gd name="connsiteX83" fmla="*/ 1385797 w 2616995"/>
                <a:gd name="connsiteY83" fmla="*/ 842193 h 1587369"/>
                <a:gd name="connsiteX84" fmla="*/ 1362937 w 2616995"/>
                <a:gd name="connsiteY84" fmla="*/ 865053 h 1587369"/>
                <a:gd name="connsiteX85" fmla="*/ 1304307 w 2616995"/>
                <a:gd name="connsiteY85" fmla="*/ 865052 h 1587369"/>
                <a:gd name="connsiteX86" fmla="*/ 1292023 w 2616995"/>
                <a:gd name="connsiteY86" fmla="*/ 939410 h 1587369"/>
                <a:gd name="connsiteX87" fmla="*/ 1312722 w 2616995"/>
                <a:gd name="connsiteY87" fmla="*/ 943589 h 1587369"/>
                <a:gd name="connsiteX88" fmla="*/ 1319973 w 2616995"/>
                <a:gd name="connsiteY88" fmla="*/ 948478 h 1587369"/>
                <a:gd name="connsiteX89" fmla="*/ 1714677 w 2616995"/>
                <a:gd name="connsiteY89" fmla="*/ 553773 h 1587369"/>
                <a:gd name="connsiteX90" fmla="*/ 1724388 w 2616995"/>
                <a:gd name="connsiteY90" fmla="*/ 549750 h 1587369"/>
                <a:gd name="connsiteX91" fmla="*/ 1697517 w 2616995"/>
                <a:gd name="connsiteY91" fmla="*/ 486635 h 1587369"/>
                <a:gd name="connsiteX92" fmla="*/ 1343915 w 2616995"/>
                <a:gd name="connsiteY92" fmla="*/ 102160 h 1587369"/>
                <a:gd name="connsiteX93" fmla="*/ 1343915 w 2616995"/>
                <a:gd name="connsiteY93" fmla="*/ 102160 h 1587369"/>
                <a:gd name="connsiteX94" fmla="*/ 1343915 w 2616995"/>
                <a:gd name="connsiteY94" fmla="*/ 102161 h 1587369"/>
                <a:gd name="connsiteX95" fmla="*/ 1475083 w 2616995"/>
                <a:gd name="connsiteY95" fmla="*/ 1010 h 1587369"/>
                <a:gd name="connsiteX96" fmla="*/ 1475701 w 2616995"/>
                <a:gd name="connsiteY96" fmla="*/ 1484 h 1587369"/>
                <a:gd name="connsiteX97" fmla="*/ 1742773 w 2616995"/>
                <a:gd name="connsiteY97" fmla="*/ 73046 h 1587369"/>
                <a:gd name="connsiteX98" fmla="*/ 1764789 w 2616995"/>
                <a:gd name="connsiteY98" fmla="*/ 111178 h 1587369"/>
                <a:gd name="connsiteX99" fmla="*/ 1764788 w 2616995"/>
                <a:gd name="connsiteY99" fmla="*/ 111178 h 1587369"/>
                <a:gd name="connsiteX100" fmla="*/ 1763121 w 2616995"/>
                <a:gd name="connsiteY100" fmla="*/ 113351 h 1587369"/>
                <a:gd name="connsiteX101" fmla="*/ 1782482 w 2616995"/>
                <a:gd name="connsiteY101" fmla="*/ 185610 h 1587369"/>
                <a:gd name="connsiteX102" fmla="*/ 1779372 w 2616995"/>
                <a:gd name="connsiteY102" fmla="*/ 209235 h 1587369"/>
                <a:gd name="connsiteX103" fmla="*/ 1774329 w 2616995"/>
                <a:gd name="connsiteY103" fmla="*/ 213105 h 1587369"/>
                <a:gd name="connsiteX104" fmla="*/ 1763578 w 2616995"/>
                <a:gd name="connsiteY104" fmla="*/ 227116 h 1587369"/>
                <a:gd name="connsiteX105" fmla="*/ 1700804 w 2616995"/>
                <a:gd name="connsiteY105" fmla="*/ 263358 h 1587369"/>
                <a:gd name="connsiteX106" fmla="*/ 1867979 w 2616995"/>
                <a:gd name="connsiteY106" fmla="*/ 656017 h 1587369"/>
                <a:gd name="connsiteX107" fmla="*/ 1922285 w 2616995"/>
                <a:gd name="connsiteY107" fmla="*/ 626541 h 1587369"/>
                <a:gd name="connsiteX108" fmla="*/ 2116932 w 2616995"/>
                <a:gd name="connsiteY108" fmla="*/ 587243 h 1587369"/>
                <a:gd name="connsiteX109" fmla="*/ 2616995 w 2616995"/>
                <a:gd name="connsiteY109" fmla="*/ 1087306 h 1587369"/>
                <a:gd name="connsiteX110" fmla="*/ 2116932 w 2616995"/>
                <a:gd name="connsiteY110" fmla="*/ 1587369 h 1587369"/>
                <a:gd name="connsiteX111" fmla="*/ 1616869 w 2616995"/>
                <a:gd name="connsiteY111" fmla="*/ 1087306 h 1587369"/>
                <a:gd name="connsiteX112" fmla="*/ 1763334 w 2616995"/>
                <a:gd name="connsiteY112" fmla="*/ 733708 h 1587369"/>
                <a:gd name="connsiteX113" fmla="*/ 1792473 w 2616995"/>
                <a:gd name="connsiteY113" fmla="*/ 709667 h 1587369"/>
                <a:gd name="connsiteX114" fmla="*/ 1760903 w 2616995"/>
                <a:gd name="connsiteY114" fmla="*/ 635516 h 1587369"/>
                <a:gd name="connsiteX115" fmla="*/ 1385296 w 2616995"/>
                <a:gd name="connsiteY115" fmla="*/ 1011123 h 1587369"/>
                <a:gd name="connsiteX116" fmla="*/ 1395726 w 2616995"/>
                <a:gd name="connsiteY116" fmla="*/ 1026593 h 1587369"/>
                <a:gd name="connsiteX117" fmla="*/ 1407983 w 2616995"/>
                <a:gd name="connsiteY117" fmla="*/ 1087305 h 1587369"/>
                <a:gd name="connsiteX118" fmla="*/ 1252010 w 2616995"/>
                <a:gd name="connsiteY118" fmla="*/ 1243278 h 1587369"/>
                <a:gd name="connsiteX119" fmla="*/ 1242075 w 2616995"/>
                <a:gd name="connsiteY119" fmla="*/ 1241776 h 1587369"/>
                <a:gd name="connsiteX120" fmla="*/ 1219922 w 2616995"/>
                <a:gd name="connsiteY120" fmla="*/ 1375881 h 1587369"/>
                <a:gd name="connsiteX121" fmla="*/ 1210682 w 2616995"/>
                <a:gd name="connsiteY121" fmla="*/ 1390738 h 1587369"/>
                <a:gd name="connsiteX122" fmla="*/ 1209248 w 2616995"/>
                <a:gd name="connsiteY122" fmla="*/ 1391072 h 1587369"/>
                <a:gd name="connsiteX123" fmla="*/ 1208972 w 2616995"/>
                <a:gd name="connsiteY123" fmla="*/ 1391740 h 1587369"/>
                <a:gd name="connsiteX124" fmla="*/ 1192807 w 2616995"/>
                <a:gd name="connsiteY124" fmla="*/ 1398435 h 1587369"/>
                <a:gd name="connsiteX125" fmla="*/ 1115848 w 2616995"/>
                <a:gd name="connsiteY125" fmla="*/ 1398434 h 1587369"/>
                <a:gd name="connsiteX126" fmla="*/ 1099684 w 2616995"/>
                <a:gd name="connsiteY126" fmla="*/ 1391738 h 1587369"/>
                <a:gd name="connsiteX127" fmla="*/ 1092988 w 2616995"/>
                <a:gd name="connsiteY127" fmla="*/ 1375575 h 1587369"/>
                <a:gd name="connsiteX128" fmla="*/ 1099684 w 2616995"/>
                <a:gd name="connsiteY128" fmla="*/ 1359411 h 1587369"/>
                <a:gd name="connsiteX129" fmla="*/ 1115848 w 2616995"/>
                <a:gd name="connsiteY129" fmla="*/ 1352715 h 1587369"/>
                <a:gd name="connsiteX130" fmla="*/ 1177410 w 2616995"/>
                <a:gd name="connsiteY130" fmla="*/ 1352715 h 1587369"/>
                <a:gd name="connsiteX131" fmla="*/ 1197307 w 2616995"/>
                <a:gd name="connsiteY131" fmla="*/ 1232266 h 1587369"/>
                <a:gd name="connsiteX132" fmla="*/ 1164804 w 2616995"/>
                <a:gd name="connsiteY132" fmla="*/ 1216641 h 1587369"/>
                <a:gd name="connsiteX133" fmla="*/ 1108294 w 2616995"/>
                <a:gd name="connsiteY133" fmla="*/ 1148017 h 1587369"/>
                <a:gd name="connsiteX134" fmla="*/ 1105171 w 2616995"/>
                <a:gd name="connsiteY134" fmla="*/ 1132549 h 1587369"/>
                <a:gd name="connsiteX135" fmla="*/ 995565 w 2616995"/>
                <a:gd name="connsiteY135" fmla="*/ 1132549 h 1587369"/>
                <a:gd name="connsiteX136" fmla="*/ 989967 w 2616995"/>
                <a:gd name="connsiteY136" fmla="*/ 1188086 h 1587369"/>
                <a:gd name="connsiteX137" fmla="*/ 500063 w 2616995"/>
                <a:gd name="connsiteY137" fmla="*/ 1587369 h 1587369"/>
                <a:gd name="connsiteX138" fmla="*/ 0 w 2616995"/>
                <a:gd name="connsiteY138" fmla="*/ 1087306 h 1587369"/>
                <a:gd name="connsiteX139" fmla="*/ 500063 w 2616995"/>
                <a:gd name="connsiteY139" fmla="*/ 587243 h 1587369"/>
                <a:gd name="connsiteX140" fmla="*/ 672001 w 2616995"/>
                <a:gd name="connsiteY140" fmla="*/ 617587 h 1587369"/>
                <a:gd name="connsiteX141" fmla="*/ 720038 w 2616995"/>
                <a:gd name="connsiteY141" fmla="*/ 639997 h 1587369"/>
                <a:gd name="connsiteX142" fmla="*/ 825554 w 2616995"/>
                <a:gd name="connsiteY142" fmla="*/ 457237 h 1587369"/>
                <a:gd name="connsiteX143" fmla="*/ 763124 w 2616995"/>
                <a:gd name="connsiteY143" fmla="*/ 349105 h 1587369"/>
                <a:gd name="connsiteX144" fmla="*/ 690564 w 2616995"/>
                <a:gd name="connsiteY144" fmla="*/ 334831 h 1587369"/>
                <a:gd name="connsiteX145" fmla="*/ 690564 w 2616995"/>
                <a:gd name="connsiteY145" fmla="*/ 256249 h 1587369"/>
                <a:gd name="connsiteX146" fmla="*/ 1116808 w 2616995"/>
                <a:gd name="connsiteY146" fmla="*/ 256249 h 1587369"/>
                <a:gd name="connsiteX147" fmla="*/ 1116808 w 2616995"/>
                <a:gd name="connsiteY147" fmla="*/ 294349 h 1587369"/>
                <a:gd name="connsiteX148" fmla="*/ 870891 w 2616995"/>
                <a:gd name="connsiteY148" fmla="*/ 354786 h 1587369"/>
                <a:gd name="connsiteX149" fmla="*/ 896792 w 2616995"/>
                <a:gd name="connsiteY149" fmla="*/ 399648 h 1587369"/>
                <a:gd name="connsiteX150" fmla="*/ 914135 w 2616995"/>
                <a:gd name="connsiteY150" fmla="*/ 396147 h 1587369"/>
                <a:gd name="connsiteX151" fmla="*/ 1658992 w 2616995"/>
                <a:gd name="connsiteY151" fmla="*/ 396147 h 1587369"/>
                <a:gd name="connsiteX152" fmla="*/ 1614036 w 2616995"/>
                <a:gd name="connsiteY152" fmla="*/ 290555 h 1587369"/>
                <a:gd name="connsiteX153" fmla="*/ 1613696 w 2616995"/>
                <a:gd name="connsiteY153" fmla="*/ 255928 h 1587369"/>
                <a:gd name="connsiteX154" fmla="*/ 1621800 w 2616995"/>
                <a:gd name="connsiteY154" fmla="*/ 247664 h 1587369"/>
                <a:gd name="connsiteX155" fmla="*/ 1621792 w 2616995"/>
                <a:gd name="connsiteY155" fmla="*/ 247603 h 1587369"/>
                <a:gd name="connsiteX156" fmla="*/ 1636299 w 2616995"/>
                <a:gd name="connsiteY156" fmla="*/ 228698 h 1587369"/>
                <a:gd name="connsiteX157" fmla="*/ 1717066 w 2616995"/>
                <a:gd name="connsiteY157" fmla="*/ 182066 h 1587369"/>
                <a:gd name="connsiteX158" fmla="*/ 1702217 w 2616995"/>
                <a:gd name="connsiteY158" fmla="*/ 126646 h 1587369"/>
                <a:gd name="connsiteX159" fmla="*/ 1471059 w 2616995"/>
                <a:gd name="connsiteY159" fmla="*/ 64706 h 1587369"/>
                <a:gd name="connsiteX160" fmla="*/ 1386446 w 2616995"/>
                <a:gd name="connsiteY160" fmla="*/ 113556 h 1587369"/>
                <a:gd name="connsiteX161" fmla="*/ 1362820 w 2616995"/>
                <a:gd name="connsiteY161" fmla="*/ 116666 h 1587369"/>
                <a:gd name="connsiteX162" fmla="*/ 1343915 w 2616995"/>
                <a:gd name="connsiteY162" fmla="*/ 102160 h 1587369"/>
                <a:gd name="connsiteX163" fmla="*/ 1340805 w 2616995"/>
                <a:gd name="connsiteY163" fmla="*/ 78535 h 1587369"/>
                <a:gd name="connsiteX164" fmla="*/ 1355312 w 2616995"/>
                <a:gd name="connsiteY164" fmla="*/ 59630 h 1587369"/>
                <a:gd name="connsiteX165" fmla="*/ 1449856 w 2616995"/>
                <a:gd name="connsiteY165" fmla="*/ 5044 h 1587369"/>
                <a:gd name="connsiteX166" fmla="*/ 1450521 w 2616995"/>
                <a:gd name="connsiteY166" fmla="*/ 4178 h 1587369"/>
                <a:gd name="connsiteX167" fmla="*/ 1474146 w 2616995"/>
                <a:gd name="connsiteY167" fmla="*/ 1068 h 1587369"/>
                <a:gd name="connsiteX168" fmla="*/ 1474311 w 2616995"/>
                <a:gd name="connsiteY168" fmla="*/ 1112 h 1587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2616995" h="1587369">
                  <a:moveTo>
                    <a:pt x="1092988" y="1375574"/>
                  </a:moveTo>
                  <a:lnTo>
                    <a:pt x="1092988" y="1375575"/>
                  </a:lnTo>
                  <a:lnTo>
                    <a:pt x="1092988" y="1375575"/>
                  </a:lnTo>
                  <a:close/>
                  <a:moveTo>
                    <a:pt x="1142705" y="1132549"/>
                  </a:moveTo>
                  <a:lnTo>
                    <a:pt x="1142878" y="1133407"/>
                  </a:lnTo>
                  <a:cubicBezTo>
                    <a:pt x="1151868" y="1154662"/>
                    <a:pt x="1166886" y="1172746"/>
                    <a:pt x="1185789" y="1185517"/>
                  </a:cubicBezTo>
                  <a:lnTo>
                    <a:pt x="1203614" y="1194086"/>
                  </a:lnTo>
                  <a:lnTo>
                    <a:pt x="1213780" y="1132549"/>
                  </a:lnTo>
                  <a:close/>
                  <a:moveTo>
                    <a:pt x="1358755" y="1037665"/>
                  </a:moveTo>
                  <a:lnTo>
                    <a:pt x="1277884" y="1118535"/>
                  </a:lnTo>
                  <a:lnTo>
                    <a:pt x="1269552" y="1121987"/>
                  </a:lnTo>
                  <a:lnTo>
                    <a:pt x="1265009" y="1127907"/>
                  </a:lnTo>
                  <a:lnTo>
                    <a:pt x="1260794" y="1128462"/>
                  </a:lnTo>
                  <a:lnTo>
                    <a:pt x="1248124" y="1205157"/>
                  </a:lnTo>
                  <a:lnTo>
                    <a:pt x="1252009" y="1205744"/>
                  </a:lnTo>
                  <a:cubicBezTo>
                    <a:pt x="1317421" y="1205744"/>
                    <a:pt x="1370448" y="1152717"/>
                    <a:pt x="1370448" y="1087305"/>
                  </a:cubicBezTo>
                  <a:cubicBezTo>
                    <a:pt x="1370448" y="1070952"/>
                    <a:pt x="1367134" y="1055373"/>
                    <a:pt x="1361141" y="1041203"/>
                  </a:cubicBezTo>
                  <a:close/>
                  <a:moveTo>
                    <a:pt x="1153038" y="1024456"/>
                  </a:moveTo>
                  <a:lnTo>
                    <a:pt x="1142878" y="1041203"/>
                  </a:lnTo>
                  <a:lnTo>
                    <a:pt x="1142705" y="1042061"/>
                  </a:lnTo>
                  <a:lnTo>
                    <a:pt x="1163203" y="1042061"/>
                  </a:lnTo>
                  <a:close/>
                  <a:moveTo>
                    <a:pt x="1286023" y="975733"/>
                  </a:moveTo>
                  <a:lnTo>
                    <a:pt x="1284699" y="983752"/>
                  </a:lnTo>
                  <a:lnTo>
                    <a:pt x="1291593" y="976858"/>
                  </a:lnTo>
                  <a:close/>
                  <a:moveTo>
                    <a:pt x="1240532" y="970601"/>
                  </a:moveTo>
                  <a:lnTo>
                    <a:pt x="1227564" y="972562"/>
                  </a:lnTo>
                  <a:lnTo>
                    <a:pt x="1237395" y="989591"/>
                  </a:lnTo>
                  <a:close/>
                  <a:moveTo>
                    <a:pt x="754638" y="761044"/>
                  </a:moveTo>
                  <a:lnTo>
                    <a:pt x="592393" y="1042061"/>
                  </a:lnTo>
                  <a:lnTo>
                    <a:pt x="907890" y="1042061"/>
                  </a:lnTo>
                  <a:lnTo>
                    <a:pt x="884257" y="925006"/>
                  </a:lnTo>
                  <a:cubicBezTo>
                    <a:pt x="868433" y="887592"/>
                    <a:pt x="847303" y="852969"/>
                    <a:pt x="821810" y="822079"/>
                  </a:cubicBezTo>
                  <a:close/>
                  <a:moveTo>
                    <a:pt x="2116931" y="670344"/>
                  </a:moveTo>
                  <a:cubicBezTo>
                    <a:pt x="2059361" y="670344"/>
                    <a:pt x="2004515" y="682012"/>
                    <a:pt x="1954631" y="703111"/>
                  </a:cubicBezTo>
                  <a:lnTo>
                    <a:pt x="1900531" y="732475"/>
                  </a:lnTo>
                  <a:lnTo>
                    <a:pt x="1937587" y="819512"/>
                  </a:lnTo>
                  <a:lnTo>
                    <a:pt x="2088265" y="995460"/>
                  </a:lnTo>
                  <a:lnTo>
                    <a:pt x="2116931" y="989672"/>
                  </a:lnTo>
                  <a:cubicBezTo>
                    <a:pt x="2170852" y="989672"/>
                    <a:pt x="2214564" y="1033384"/>
                    <a:pt x="2214564" y="1087305"/>
                  </a:cubicBezTo>
                  <a:cubicBezTo>
                    <a:pt x="2214564" y="1141226"/>
                    <a:pt x="2170852" y="1184938"/>
                    <a:pt x="2116931" y="1184938"/>
                  </a:cubicBezTo>
                  <a:cubicBezTo>
                    <a:pt x="2063010" y="1184938"/>
                    <a:pt x="2019298" y="1141226"/>
                    <a:pt x="2019298" y="1087305"/>
                  </a:cubicBezTo>
                  <a:lnTo>
                    <a:pt x="2024733" y="1060387"/>
                  </a:lnTo>
                  <a:lnTo>
                    <a:pt x="1864282" y="873028"/>
                  </a:lnTo>
                  <a:lnTo>
                    <a:pt x="1860304" y="860843"/>
                  </a:lnTo>
                  <a:lnTo>
                    <a:pt x="1854350" y="855004"/>
                  </a:lnTo>
                  <a:lnTo>
                    <a:pt x="1826262" y="789031"/>
                  </a:lnTo>
                  <a:lnTo>
                    <a:pt x="1822094" y="792469"/>
                  </a:lnTo>
                  <a:cubicBezTo>
                    <a:pt x="1746639" y="867925"/>
                    <a:pt x="1699969" y="972165"/>
                    <a:pt x="1699969" y="1087306"/>
                  </a:cubicBezTo>
                  <a:cubicBezTo>
                    <a:pt x="1699969" y="1317588"/>
                    <a:pt x="1886649" y="1504268"/>
                    <a:pt x="2116931" y="1504268"/>
                  </a:cubicBezTo>
                  <a:cubicBezTo>
                    <a:pt x="2347213" y="1504268"/>
                    <a:pt x="2533893" y="1317588"/>
                    <a:pt x="2533893" y="1087306"/>
                  </a:cubicBezTo>
                  <a:cubicBezTo>
                    <a:pt x="2533893" y="857024"/>
                    <a:pt x="2347213" y="670344"/>
                    <a:pt x="2116931" y="670344"/>
                  </a:cubicBezTo>
                  <a:close/>
                  <a:moveTo>
                    <a:pt x="500062" y="670344"/>
                  </a:moveTo>
                  <a:cubicBezTo>
                    <a:pt x="269780" y="670344"/>
                    <a:pt x="83100" y="857024"/>
                    <a:pt x="83100" y="1087306"/>
                  </a:cubicBezTo>
                  <a:cubicBezTo>
                    <a:pt x="83100" y="1317588"/>
                    <a:pt x="269780" y="1504268"/>
                    <a:pt x="500062" y="1504268"/>
                  </a:cubicBezTo>
                  <a:cubicBezTo>
                    <a:pt x="672774" y="1504268"/>
                    <a:pt x="820959" y="1399261"/>
                    <a:pt x="884257" y="1249607"/>
                  </a:cubicBezTo>
                  <a:lnTo>
                    <a:pt x="907890" y="1132549"/>
                  </a:lnTo>
                  <a:lnTo>
                    <a:pt x="585141" y="1132549"/>
                  </a:lnTo>
                  <a:lnTo>
                    <a:pt x="569099" y="1156342"/>
                  </a:lnTo>
                  <a:cubicBezTo>
                    <a:pt x="551431" y="1174010"/>
                    <a:pt x="527023" y="1184938"/>
                    <a:pt x="500062" y="1184938"/>
                  </a:cubicBezTo>
                  <a:cubicBezTo>
                    <a:pt x="446141" y="1184938"/>
                    <a:pt x="402429" y="1141226"/>
                    <a:pt x="402429" y="1087305"/>
                  </a:cubicBezTo>
                  <a:cubicBezTo>
                    <a:pt x="402429" y="1033384"/>
                    <a:pt x="446141" y="989672"/>
                    <a:pt x="500062" y="989672"/>
                  </a:cubicBezTo>
                  <a:lnTo>
                    <a:pt x="516264" y="992943"/>
                  </a:lnTo>
                  <a:lnTo>
                    <a:pt x="679159" y="710802"/>
                  </a:lnTo>
                  <a:lnTo>
                    <a:pt x="624054" y="689090"/>
                  </a:lnTo>
                  <a:cubicBezTo>
                    <a:pt x="584885" y="676907"/>
                    <a:pt x="543240" y="670344"/>
                    <a:pt x="500062" y="670344"/>
                  </a:cubicBezTo>
                  <a:close/>
                  <a:moveTo>
                    <a:pt x="877798" y="547725"/>
                  </a:moveTo>
                  <a:lnTo>
                    <a:pt x="797369" y="687033"/>
                  </a:lnTo>
                  <a:lnTo>
                    <a:pt x="818150" y="701433"/>
                  </a:lnTo>
                  <a:cubicBezTo>
                    <a:pt x="904590" y="772770"/>
                    <a:pt x="966652" y="872591"/>
                    <a:pt x="989967" y="986526"/>
                  </a:cubicBezTo>
                  <a:lnTo>
                    <a:pt x="995565" y="1042061"/>
                  </a:lnTo>
                  <a:lnTo>
                    <a:pt x="1105171" y="1042061"/>
                  </a:lnTo>
                  <a:lnTo>
                    <a:pt x="1108294" y="1026593"/>
                  </a:lnTo>
                  <a:cubicBezTo>
                    <a:pt x="1114214" y="1012598"/>
                    <a:pt x="1122118" y="999646"/>
                    <a:pt x="1131654" y="988092"/>
                  </a:cubicBezTo>
                  <a:lnTo>
                    <a:pt x="1131909" y="987859"/>
                  </a:lnTo>
                  <a:close/>
                  <a:moveTo>
                    <a:pt x="947014" y="486635"/>
                  </a:moveTo>
                  <a:lnTo>
                    <a:pt x="1207633" y="938041"/>
                  </a:lnTo>
                  <a:lnTo>
                    <a:pt x="1246891" y="932106"/>
                  </a:lnTo>
                  <a:lnTo>
                    <a:pt x="1261912" y="841180"/>
                  </a:lnTo>
                  <a:lnTo>
                    <a:pt x="1266780" y="833352"/>
                  </a:lnTo>
                  <a:lnTo>
                    <a:pt x="1269814" y="826029"/>
                  </a:lnTo>
                  <a:cubicBezTo>
                    <a:pt x="1273951" y="821892"/>
                    <a:pt x="1279666" y="819333"/>
                    <a:pt x="1285978" y="819333"/>
                  </a:cubicBezTo>
                  <a:lnTo>
                    <a:pt x="1362938" y="819333"/>
                  </a:lnTo>
                  <a:cubicBezTo>
                    <a:pt x="1375563" y="819333"/>
                    <a:pt x="1385798" y="829568"/>
                    <a:pt x="1385798" y="842193"/>
                  </a:cubicBezTo>
                  <a:lnTo>
                    <a:pt x="1385797" y="842193"/>
                  </a:lnTo>
                  <a:cubicBezTo>
                    <a:pt x="1385797" y="854818"/>
                    <a:pt x="1375562" y="865053"/>
                    <a:pt x="1362937" y="865053"/>
                  </a:cubicBezTo>
                  <a:lnTo>
                    <a:pt x="1304307" y="865052"/>
                  </a:lnTo>
                  <a:lnTo>
                    <a:pt x="1292023" y="939410"/>
                  </a:lnTo>
                  <a:lnTo>
                    <a:pt x="1312722" y="943589"/>
                  </a:lnTo>
                  <a:lnTo>
                    <a:pt x="1319973" y="948478"/>
                  </a:lnTo>
                  <a:lnTo>
                    <a:pt x="1714677" y="553773"/>
                  </a:lnTo>
                  <a:lnTo>
                    <a:pt x="1724388" y="549750"/>
                  </a:lnTo>
                  <a:lnTo>
                    <a:pt x="1697517" y="486635"/>
                  </a:lnTo>
                  <a:close/>
                  <a:moveTo>
                    <a:pt x="1343915" y="102160"/>
                  </a:moveTo>
                  <a:lnTo>
                    <a:pt x="1343915" y="102160"/>
                  </a:lnTo>
                  <a:lnTo>
                    <a:pt x="1343915" y="102161"/>
                  </a:lnTo>
                  <a:close/>
                  <a:moveTo>
                    <a:pt x="1475083" y="1010"/>
                  </a:moveTo>
                  <a:lnTo>
                    <a:pt x="1475701" y="1484"/>
                  </a:lnTo>
                  <a:lnTo>
                    <a:pt x="1742773" y="73046"/>
                  </a:lnTo>
                  <a:cubicBezTo>
                    <a:pt x="1759382" y="77496"/>
                    <a:pt x="1769239" y="94569"/>
                    <a:pt x="1764789" y="111178"/>
                  </a:cubicBezTo>
                  <a:lnTo>
                    <a:pt x="1764788" y="111178"/>
                  </a:lnTo>
                  <a:lnTo>
                    <a:pt x="1763121" y="113351"/>
                  </a:lnTo>
                  <a:lnTo>
                    <a:pt x="1782482" y="185610"/>
                  </a:lnTo>
                  <a:cubicBezTo>
                    <a:pt x="1784707" y="193914"/>
                    <a:pt x="1783356" y="202335"/>
                    <a:pt x="1779372" y="209235"/>
                  </a:cubicBezTo>
                  <a:lnTo>
                    <a:pt x="1774329" y="213105"/>
                  </a:lnTo>
                  <a:lnTo>
                    <a:pt x="1763578" y="227116"/>
                  </a:lnTo>
                  <a:lnTo>
                    <a:pt x="1700804" y="263358"/>
                  </a:lnTo>
                  <a:lnTo>
                    <a:pt x="1867979" y="656017"/>
                  </a:lnTo>
                  <a:lnTo>
                    <a:pt x="1922285" y="626541"/>
                  </a:lnTo>
                  <a:cubicBezTo>
                    <a:pt x="1982112" y="601236"/>
                    <a:pt x="2047888" y="587243"/>
                    <a:pt x="2116932" y="587243"/>
                  </a:cubicBezTo>
                  <a:cubicBezTo>
                    <a:pt x="2393109" y="587243"/>
                    <a:pt x="2616995" y="811129"/>
                    <a:pt x="2616995" y="1087306"/>
                  </a:cubicBezTo>
                  <a:cubicBezTo>
                    <a:pt x="2616995" y="1363483"/>
                    <a:pt x="2393109" y="1587369"/>
                    <a:pt x="2116932" y="1587369"/>
                  </a:cubicBezTo>
                  <a:cubicBezTo>
                    <a:pt x="1840755" y="1587369"/>
                    <a:pt x="1616869" y="1363483"/>
                    <a:pt x="1616869" y="1087306"/>
                  </a:cubicBezTo>
                  <a:cubicBezTo>
                    <a:pt x="1616869" y="949218"/>
                    <a:pt x="1672841" y="824202"/>
                    <a:pt x="1763334" y="733708"/>
                  </a:cubicBezTo>
                  <a:lnTo>
                    <a:pt x="1792473" y="709667"/>
                  </a:lnTo>
                  <a:lnTo>
                    <a:pt x="1760903" y="635516"/>
                  </a:lnTo>
                  <a:lnTo>
                    <a:pt x="1385296" y="1011123"/>
                  </a:lnTo>
                  <a:lnTo>
                    <a:pt x="1395726" y="1026593"/>
                  </a:lnTo>
                  <a:cubicBezTo>
                    <a:pt x="1403619" y="1045254"/>
                    <a:pt x="1407983" y="1065770"/>
                    <a:pt x="1407983" y="1087305"/>
                  </a:cubicBezTo>
                  <a:cubicBezTo>
                    <a:pt x="1407983" y="1173447"/>
                    <a:pt x="1338152" y="1243278"/>
                    <a:pt x="1252010" y="1243278"/>
                  </a:cubicBezTo>
                  <a:lnTo>
                    <a:pt x="1242075" y="1241776"/>
                  </a:lnTo>
                  <a:lnTo>
                    <a:pt x="1219922" y="1375881"/>
                  </a:lnTo>
                  <a:cubicBezTo>
                    <a:pt x="1218894" y="1382109"/>
                    <a:pt x="1215438" y="1387330"/>
                    <a:pt x="1210682" y="1390738"/>
                  </a:cubicBezTo>
                  <a:lnTo>
                    <a:pt x="1209248" y="1391072"/>
                  </a:lnTo>
                  <a:lnTo>
                    <a:pt x="1208972" y="1391740"/>
                  </a:lnTo>
                  <a:cubicBezTo>
                    <a:pt x="1204835" y="1395876"/>
                    <a:pt x="1199120" y="1398435"/>
                    <a:pt x="1192807" y="1398435"/>
                  </a:cubicBezTo>
                  <a:lnTo>
                    <a:pt x="1115848" y="1398434"/>
                  </a:lnTo>
                  <a:cubicBezTo>
                    <a:pt x="1109536" y="1398434"/>
                    <a:pt x="1103821" y="1395875"/>
                    <a:pt x="1099684" y="1391738"/>
                  </a:cubicBezTo>
                  <a:lnTo>
                    <a:pt x="1092988" y="1375575"/>
                  </a:lnTo>
                  <a:lnTo>
                    <a:pt x="1099684" y="1359411"/>
                  </a:lnTo>
                  <a:cubicBezTo>
                    <a:pt x="1103821" y="1355274"/>
                    <a:pt x="1109536" y="1352715"/>
                    <a:pt x="1115848" y="1352715"/>
                  </a:cubicBezTo>
                  <a:lnTo>
                    <a:pt x="1177410" y="1352715"/>
                  </a:lnTo>
                  <a:lnTo>
                    <a:pt x="1197307" y="1232266"/>
                  </a:lnTo>
                  <a:lnTo>
                    <a:pt x="1164804" y="1216641"/>
                  </a:lnTo>
                  <a:cubicBezTo>
                    <a:pt x="1139911" y="1199823"/>
                    <a:pt x="1120133" y="1176008"/>
                    <a:pt x="1108294" y="1148017"/>
                  </a:cubicBezTo>
                  <a:lnTo>
                    <a:pt x="1105171" y="1132549"/>
                  </a:lnTo>
                  <a:lnTo>
                    <a:pt x="995565" y="1132549"/>
                  </a:lnTo>
                  <a:lnTo>
                    <a:pt x="989967" y="1188086"/>
                  </a:lnTo>
                  <a:cubicBezTo>
                    <a:pt x="943338" y="1415956"/>
                    <a:pt x="741718" y="1587369"/>
                    <a:pt x="500063" y="1587369"/>
                  </a:cubicBezTo>
                  <a:cubicBezTo>
                    <a:pt x="223886" y="1587369"/>
                    <a:pt x="0" y="1363483"/>
                    <a:pt x="0" y="1087306"/>
                  </a:cubicBezTo>
                  <a:cubicBezTo>
                    <a:pt x="0" y="811129"/>
                    <a:pt x="223886" y="587243"/>
                    <a:pt x="500063" y="587243"/>
                  </a:cubicBezTo>
                  <a:cubicBezTo>
                    <a:pt x="560477" y="587243"/>
                    <a:pt x="618388" y="597956"/>
                    <a:pt x="672001" y="617587"/>
                  </a:cubicBezTo>
                  <a:lnTo>
                    <a:pt x="720038" y="639997"/>
                  </a:lnTo>
                  <a:lnTo>
                    <a:pt x="825554" y="457237"/>
                  </a:lnTo>
                  <a:lnTo>
                    <a:pt x="763124" y="349105"/>
                  </a:lnTo>
                  <a:lnTo>
                    <a:pt x="690564" y="334831"/>
                  </a:lnTo>
                  <a:lnTo>
                    <a:pt x="690564" y="256249"/>
                  </a:lnTo>
                  <a:lnTo>
                    <a:pt x="1116808" y="256249"/>
                  </a:lnTo>
                  <a:lnTo>
                    <a:pt x="1116808" y="294349"/>
                  </a:lnTo>
                  <a:lnTo>
                    <a:pt x="870891" y="354786"/>
                  </a:lnTo>
                  <a:lnTo>
                    <a:pt x="896792" y="399648"/>
                  </a:lnTo>
                  <a:lnTo>
                    <a:pt x="914135" y="396147"/>
                  </a:lnTo>
                  <a:lnTo>
                    <a:pt x="1658992" y="396147"/>
                  </a:lnTo>
                  <a:lnTo>
                    <a:pt x="1614036" y="290555"/>
                  </a:lnTo>
                  <a:cubicBezTo>
                    <a:pt x="1609142" y="279059"/>
                    <a:pt x="1609370" y="266669"/>
                    <a:pt x="1613696" y="255928"/>
                  </a:cubicBezTo>
                  <a:lnTo>
                    <a:pt x="1621800" y="247664"/>
                  </a:lnTo>
                  <a:lnTo>
                    <a:pt x="1621792" y="247603"/>
                  </a:lnTo>
                  <a:cubicBezTo>
                    <a:pt x="1623855" y="239906"/>
                    <a:pt x="1628853" y="232996"/>
                    <a:pt x="1636299" y="228698"/>
                  </a:cubicBezTo>
                  <a:lnTo>
                    <a:pt x="1717066" y="182066"/>
                  </a:lnTo>
                  <a:lnTo>
                    <a:pt x="1702217" y="126646"/>
                  </a:lnTo>
                  <a:lnTo>
                    <a:pt x="1471059" y="64706"/>
                  </a:lnTo>
                  <a:lnTo>
                    <a:pt x="1386446" y="113556"/>
                  </a:lnTo>
                  <a:cubicBezTo>
                    <a:pt x="1379001" y="117855"/>
                    <a:pt x="1370517" y="118729"/>
                    <a:pt x="1362820" y="116666"/>
                  </a:cubicBezTo>
                  <a:lnTo>
                    <a:pt x="1343915" y="102160"/>
                  </a:lnTo>
                  <a:lnTo>
                    <a:pt x="1340805" y="78535"/>
                  </a:lnTo>
                  <a:cubicBezTo>
                    <a:pt x="1342868" y="70838"/>
                    <a:pt x="1347866" y="63928"/>
                    <a:pt x="1355312" y="59630"/>
                  </a:cubicBezTo>
                  <a:lnTo>
                    <a:pt x="1449856" y="5044"/>
                  </a:lnTo>
                  <a:lnTo>
                    <a:pt x="1450521" y="4178"/>
                  </a:lnTo>
                  <a:cubicBezTo>
                    <a:pt x="1457421" y="194"/>
                    <a:pt x="1465842" y="-1157"/>
                    <a:pt x="1474146" y="1068"/>
                  </a:cubicBezTo>
                  <a:lnTo>
                    <a:pt x="1474311" y="1112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1" name="フリーフォーム: 図形 290">
              <a:extLst>
                <a:ext uri="{FF2B5EF4-FFF2-40B4-BE49-F238E27FC236}">
                  <a16:creationId xmlns:a16="http://schemas.microsoft.com/office/drawing/2014/main" id="{20BE2FD3-683A-4B04-B34F-F230E1EDE353}"/>
                </a:ext>
              </a:extLst>
            </p:cNvPr>
            <p:cNvSpPr/>
            <p:nvPr/>
          </p:nvSpPr>
          <p:spPr>
            <a:xfrm>
              <a:off x="8274144" y="3273297"/>
              <a:ext cx="850806" cy="516066"/>
            </a:xfrm>
            <a:custGeom>
              <a:avLst/>
              <a:gdLst>
                <a:gd name="connsiteX0" fmla="*/ 1092988 w 2616995"/>
                <a:gd name="connsiteY0" fmla="*/ 1375574 h 1587369"/>
                <a:gd name="connsiteX1" fmla="*/ 1092988 w 2616995"/>
                <a:gd name="connsiteY1" fmla="*/ 1375575 h 1587369"/>
                <a:gd name="connsiteX2" fmla="*/ 1092988 w 2616995"/>
                <a:gd name="connsiteY2" fmla="*/ 1375575 h 1587369"/>
                <a:gd name="connsiteX3" fmla="*/ 1142705 w 2616995"/>
                <a:gd name="connsiteY3" fmla="*/ 1132549 h 1587369"/>
                <a:gd name="connsiteX4" fmla="*/ 1142878 w 2616995"/>
                <a:gd name="connsiteY4" fmla="*/ 1133407 h 1587369"/>
                <a:gd name="connsiteX5" fmla="*/ 1185789 w 2616995"/>
                <a:gd name="connsiteY5" fmla="*/ 1185517 h 1587369"/>
                <a:gd name="connsiteX6" fmla="*/ 1203614 w 2616995"/>
                <a:gd name="connsiteY6" fmla="*/ 1194086 h 1587369"/>
                <a:gd name="connsiteX7" fmla="*/ 1213780 w 2616995"/>
                <a:gd name="connsiteY7" fmla="*/ 1132549 h 1587369"/>
                <a:gd name="connsiteX8" fmla="*/ 1358755 w 2616995"/>
                <a:gd name="connsiteY8" fmla="*/ 1037665 h 1587369"/>
                <a:gd name="connsiteX9" fmla="*/ 1277884 w 2616995"/>
                <a:gd name="connsiteY9" fmla="*/ 1118535 h 1587369"/>
                <a:gd name="connsiteX10" fmla="*/ 1269552 w 2616995"/>
                <a:gd name="connsiteY10" fmla="*/ 1121987 h 1587369"/>
                <a:gd name="connsiteX11" fmla="*/ 1265009 w 2616995"/>
                <a:gd name="connsiteY11" fmla="*/ 1127907 h 1587369"/>
                <a:gd name="connsiteX12" fmla="*/ 1260794 w 2616995"/>
                <a:gd name="connsiteY12" fmla="*/ 1128462 h 1587369"/>
                <a:gd name="connsiteX13" fmla="*/ 1248124 w 2616995"/>
                <a:gd name="connsiteY13" fmla="*/ 1205157 h 1587369"/>
                <a:gd name="connsiteX14" fmla="*/ 1252009 w 2616995"/>
                <a:gd name="connsiteY14" fmla="*/ 1205744 h 1587369"/>
                <a:gd name="connsiteX15" fmla="*/ 1370448 w 2616995"/>
                <a:gd name="connsiteY15" fmla="*/ 1087305 h 1587369"/>
                <a:gd name="connsiteX16" fmla="*/ 1361141 w 2616995"/>
                <a:gd name="connsiteY16" fmla="*/ 1041203 h 1587369"/>
                <a:gd name="connsiteX17" fmla="*/ 1153038 w 2616995"/>
                <a:gd name="connsiteY17" fmla="*/ 1024456 h 1587369"/>
                <a:gd name="connsiteX18" fmla="*/ 1142878 w 2616995"/>
                <a:gd name="connsiteY18" fmla="*/ 1041203 h 1587369"/>
                <a:gd name="connsiteX19" fmla="*/ 1142705 w 2616995"/>
                <a:gd name="connsiteY19" fmla="*/ 1042061 h 1587369"/>
                <a:gd name="connsiteX20" fmla="*/ 1163203 w 2616995"/>
                <a:gd name="connsiteY20" fmla="*/ 1042061 h 1587369"/>
                <a:gd name="connsiteX21" fmla="*/ 1286023 w 2616995"/>
                <a:gd name="connsiteY21" fmla="*/ 975733 h 1587369"/>
                <a:gd name="connsiteX22" fmla="*/ 1284699 w 2616995"/>
                <a:gd name="connsiteY22" fmla="*/ 983752 h 1587369"/>
                <a:gd name="connsiteX23" fmla="*/ 1291593 w 2616995"/>
                <a:gd name="connsiteY23" fmla="*/ 976858 h 1587369"/>
                <a:gd name="connsiteX24" fmla="*/ 1240532 w 2616995"/>
                <a:gd name="connsiteY24" fmla="*/ 970601 h 1587369"/>
                <a:gd name="connsiteX25" fmla="*/ 1227564 w 2616995"/>
                <a:gd name="connsiteY25" fmla="*/ 972562 h 1587369"/>
                <a:gd name="connsiteX26" fmla="*/ 1237395 w 2616995"/>
                <a:gd name="connsiteY26" fmla="*/ 989591 h 1587369"/>
                <a:gd name="connsiteX27" fmla="*/ 754638 w 2616995"/>
                <a:gd name="connsiteY27" fmla="*/ 761044 h 1587369"/>
                <a:gd name="connsiteX28" fmla="*/ 592393 w 2616995"/>
                <a:gd name="connsiteY28" fmla="*/ 1042061 h 1587369"/>
                <a:gd name="connsiteX29" fmla="*/ 907890 w 2616995"/>
                <a:gd name="connsiteY29" fmla="*/ 1042061 h 1587369"/>
                <a:gd name="connsiteX30" fmla="*/ 884257 w 2616995"/>
                <a:gd name="connsiteY30" fmla="*/ 925006 h 1587369"/>
                <a:gd name="connsiteX31" fmla="*/ 821810 w 2616995"/>
                <a:gd name="connsiteY31" fmla="*/ 822079 h 1587369"/>
                <a:gd name="connsiteX32" fmla="*/ 2116931 w 2616995"/>
                <a:gd name="connsiteY32" fmla="*/ 670344 h 1587369"/>
                <a:gd name="connsiteX33" fmla="*/ 1954631 w 2616995"/>
                <a:gd name="connsiteY33" fmla="*/ 703111 h 1587369"/>
                <a:gd name="connsiteX34" fmla="*/ 1900531 w 2616995"/>
                <a:gd name="connsiteY34" fmla="*/ 732475 h 1587369"/>
                <a:gd name="connsiteX35" fmla="*/ 1937587 w 2616995"/>
                <a:gd name="connsiteY35" fmla="*/ 819512 h 1587369"/>
                <a:gd name="connsiteX36" fmla="*/ 2088265 w 2616995"/>
                <a:gd name="connsiteY36" fmla="*/ 995460 h 1587369"/>
                <a:gd name="connsiteX37" fmla="*/ 2116931 w 2616995"/>
                <a:gd name="connsiteY37" fmla="*/ 989672 h 1587369"/>
                <a:gd name="connsiteX38" fmla="*/ 2214564 w 2616995"/>
                <a:gd name="connsiteY38" fmla="*/ 1087305 h 1587369"/>
                <a:gd name="connsiteX39" fmla="*/ 2116931 w 2616995"/>
                <a:gd name="connsiteY39" fmla="*/ 1184938 h 1587369"/>
                <a:gd name="connsiteX40" fmla="*/ 2019298 w 2616995"/>
                <a:gd name="connsiteY40" fmla="*/ 1087305 h 1587369"/>
                <a:gd name="connsiteX41" fmla="*/ 2024733 w 2616995"/>
                <a:gd name="connsiteY41" fmla="*/ 1060387 h 1587369"/>
                <a:gd name="connsiteX42" fmla="*/ 1864282 w 2616995"/>
                <a:gd name="connsiteY42" fmla="*/ 873028 h 1587369"/>
                <a:gd name="connsiteX43" fmla="*/ 1860304 w 2616995"/>
                <a:gd name="connsiteY43" fmla="*/ 860843 h 1587369"/>
                <a:gd name="connsiteX44" fmla="*/ 1854350 w 2616995"/>
                <a:gd name="connsiteY44" fmla="*/ 855004 h 1587369"/>
                <a:gd name="connsiteX45" fmla="*/ 1826262 w 2616995"/>
                <a:gd name="connsiteY45" fmla="*/ 789031 h 1587369"/>
                <a:gd name="connsiteX46" fmla="*/ 1822094 w 2616995"/>
                <a:gd name="connsiteY46" fmla="*/ 792469 h 1587369"/>
                <a:gd name="connsiteX47" fmla="*/ 1699969 w 2616995"/>
                <a:gd name="connsiteY47" fmla="*/ 1087306 h 1587369"/>
                <a:gd name="connsiteX48" fmla="*/ 2116931 w 2616995"/>
                <a:gd name="connsiteY48" fmla="*/ 1504268 h 1587369"/>
                <a:gd name="connsiteX49" fmla="*/ 2533893 w 2616995"/>
                <a:gd name="connsiteY49" fmla="*/ 1087306 h 1587369"/>
                <a:gd name="connsiteX50" fmla="*/ 2116931 w 2616995"/>
                <a:gd name="connsiteY50" fmla="*/ 670344 h 1587369"/>
                <a:gd name="connsiteX51" fmla="*/ 500062 w 2616995"/>
                <a:gd name="connsiteY51" fmla="*/ 670344 h 1587369"/>
                <a:gd name="connsiteX52" fmla="*/ 83100 w 2616995"/>
                <a:gd name="connsiteY52" fmla="*/ 1087306 h 1587369"/>
                <a:gd name="connsiteX53" fmla="*/ 500062 w 2616995"/>
                <a:gd name="connsiteY53" fmla="*/ 1504268 h 1587369"/>
                <a:gd name="connsiteX54" fmla="*/ 884257 w 2616995"/>
                <a:gd name="connsiteY54" fmla="*/ 1249607 h 1587369"/>
                <a:gd name="connsiteX55" fmla="*/ 907890 w 2616995"/>
                <a:gd name="connsiteY55" fmla="*/ 1132549 h 1587369"/>
                <a:gd name="connsiteX56" fmla="*/ 585141 w 2616995"/>
                <a:gd name="connsiteY56" fmla="*/ 1132549 h 1587369"/>
                <a:gd name="connsiteX57" fmla="*/ 569099 w 2616995"/>
                <a:gd name="connsiteY57" fmla="*/ 1156342 h 1587369"/>
                <a:gd name="connsiteX58" fmla="*/ 500062 w 2616995"/>
                <a:gd name="connsiteY58" fmla="*/ 1184938 h 1587369"/>
                <a:gd name="connsiteX59" fmla="*/ 402429 w 2616995"/>
                <a:gd name="connsiteY59" fmla="*/ 1087305 h 1587369"/>
                <a:gd name="connsiteX60" fmla="*/ 500062 w 2616995"/>
                <a:gd name="connsiteY60" fmla="*/ 989672 h 1587369"/>
                <a:gd name="connsiteX61" fmla="*/ 516264 w 2616995"/>
                <a:gd name="connsiteY61" fmla="*/ 992943 h 1587369"/>
                <a:gd name="connsiteX62" fmla="*/ 679159 w 2616995"/>
                <a:gd name="connsiteY62" fmla="*/ 710802 h 1587369"/>
                <a:gd name="connsiteX63" fmla="*/ 624054 w 2616995"/>
                <a:gd name="connsiteY63" fmla="*/ 689090 h 1587369"/>
                <a:gd name="connsiteX64" fmla="*/ 500062 w 2616995"/>
                <a:gd name="connsiteY64" fmla="*/ 670344 h 1587369"/>
                <a:gd name="connsiteX65" fmla="*/ 877798 w 2616995"/>
                <a:gd name="connsiteY65" fmla="*/ 547725 h 1587369"/>
                <a:gd name="connsiteX66" fmla="*/ 797369 w 2616995"/>
                <a:gd name="connsiteY66" fmla="*/ 687033 h 1587369"/>
                <a:gd name="connsiteX67" fmla="*/ 818150 w 2616995"/>
                <a:gd name="connsiteY67" fmla="*/ 701433 h 1587369"/>
                <a:gd name="connsiteX68" fmla="*/ 989967 w 2616995"/>
                <a:gd name="connsiteY68" fmla="*/ 986526 h 1587369"/>
                <a:gd name="connsiteX69" fmla="*/ 995565 w 2616995"/>
                <a:gd name="connsiteY69" fmla="*/ 1042061 h 1587369"/>
                <a:gd name="connsiteX70" fmla="*/ 1105171 w 2616995"/>
                <a:gd name="connsiteY70" fmla="*/ 1042061 h 1587369"/>
                <a:gd name="connsiteX71" fmla="*/ 1108294 w 2616995"/>
                <a:gd name="connsiteY71" fmla="*/ 1026593 h 1587369"/>
                <a:gd name="connsiteX72" fmla="*/ 1131654 w 2616995"/>
                <a:gd name="connsiteY72" fmla="*/ 988092 h 1587369"/>
                <a:gd name="connsiteX73" fmla="*/ 1131909 w 2616995"/>
                <a:gd name="connsiteY73" fmla="*/ 987859 h 1587369"/>
                <a:gd name="connsiteX74" fmla="*/ 947014 w 2616995"/>
                <a:gd name="connsiteY74" fmla="*/ 486635 h 1587369"/>
                <a:gd name="connsiteX75" fmla="*/ 1207633 w 2616995"/>
                <a:gd name="connsiteY75" fmla="*/ 938041 h 1587369"/>
                <a:gd name="connsiteX76" fmla="*/ 1246891 w 2616995"/>
                <a:gd name="connsiteY76" fmla="*/ 932106 h 1587369"/>
                <a:gd name="connsiteX77" fmla="*/ 1261912 w 2616995"/>
                <a:gd name="connsiteY77" fmla="*/ 841180 h 1587369"/>
                <a:gd name="connsiteX78" fmla="*/ 1266780 w 2616995"/>
                <a:gd name="connsiteY78" fmla="*/ 833352 h 1587369"/>
                <a:gd name="connsiteX79" fmla="*/ 1269814 w 2616995"/>
                <a:gd name="connsiteY79" fmla="*/ 826029 h 1587369"/>
                <a:gd name="connsiteX80" fmla="*/ 1285978 w 2616995"/>
                <a:gd name="connsiteY80" fmla="*/ 819333 h 1587369"/>
                <a:gd name="connsiteX81" fmla="*/ 1362938 w 2616995"/>
                <a:gd name="connsiteY81" fmla="*/ 819333 h 1587369"/>
                <a:gd name="connsiteX82" fmla="*/ 1385798 w 2616995"/>
                <a:gd name="connsiteY82" fmla="*/ 842193 h 1587369"/>
                <a:gd name="connsiteX83" fmla="*/ 1385797 w 2616995"/>
                <a:gd name="connsiteY83" fmla="*/ 842193 h 1587369"/>
                <a:gd name="connsiteX84" fmla="*/ 1362937 w 2616995"/>
                <a:gd name="connsiteY84" fmla="*/ 865053 h 1587369"/>
                <a:gd name="connsiteX85" fmla="*/ 1304307 w 2616995"/>
                <a:gd name="connsiteY85" fmla="*/ 865052 h 1587369"/>
                <a:gd name="connsiteX86" fmla="*/ 1292023 w 2616995"/>
                <a:gd name="connsiteY86" fmla="*/ 939410 h 1587369"/>
                <a:gd name="connsiteX87" fmla="*/ 1312722 w 2616995"/>
                <a:gd name="connsiteY87" fmla="*/ 943589 h 1587369"/>
                <a:gd name="connsiteX88" fmla="*/ 1319973 w 2616995"/>
                <a:gd name="connsiteY88" fmla="*/ 948478 h 1587369"/>
                <a:gd name="connsiteX89" fmla="*/ 1714677 w 2616995"/>
                <a:gd name="connsiteY89" fmla="*/ 553773 h 1587369"/>
                <a:gd name="connsiteX90" fmla="*/ 1724388 w 2616995"/>
                <a:gd name="connsiteY90" fmla="*/ 549750 h 1587369"/>
                <a:gd name="connsiteX91" fmla="*/ 1697517 w 2616995"/>
                <a:gd name="connsiteY91" fmla="*/ 486635 h 1587369"/>
                <a:gd name="connsiteX92" fmla="*/ 1343915 w 2616995"/>
                <a:gd name="connsiteY92" fmla="*/ 102160 h 1587369"/>
                <a:gd name="connsiteX93" fmla="*/ 1343915 w 2616995"/>
                <a:gd name="connsiteY93" fmla="*/ 102160 h 1587369"/>
                <a:gd name="connsiteX94" fmla="*/ 1343915 w 2616995"/>
                <a:gd name="connsiteY94" fmla="*/ 102161 h 1587369"/>
                <a:gd name="connsiteX95" fmla="*/ 1475083 w 2616995"/>
                <a:gd name="connsiteY95" fmla="*/ 1010 h 1587369"/>
                <a:gd name="connsiteX96" fmla="*/ 1475701 w 2616995"/>
                <a:gd name="connsiteY96" fmla="*/ 1484 h 1587369"/>
                <a:gd name="connsiteX97" fmla="*/ 1742773 w 2616995"/>
                <a:gd name="connsiteY97" fmla="*/ 73046 h 1587369"/>
                <a:gd name="connsiteX98" fmla="*/ 1764789 w 2616995"/>
                <a:gd name="connsiteY98" fmla="*/ 111178 h 1587369"/>
                <a:gd name="connsiteX99" fmla="*/ 1764788 w 2616995"/>
                <a:gd name="connsiteY99" fmla="*/ 111178 h 1587369"/>
                <a:gd name="connsiteX100" fmla="*/ 1763121 w 2616995"/>
                <a:gd name="connsiteY100" fmla="*/ 113351 h 1587369"/>
                <a:gd name="connsiteX101" fmla="*/ 1782482 w 2616995"/>
                <a:gd name="connsiteY101" fmla="*/ 185610 h 1587369"/>
                <a:gd name="connsiteX102" fmla="*/ 1779372 w 2616995"/>
                <a:gd name="connsiteY102" fmla="*/ 209235 h 1587369"/>
                <a:gd name="connsiteX103" fmla="*/ 1774329 w 2616995"/>
                <a:gd name="connsiteY103" fmla="*/ 213105 h 1587369"/>
                <a:gd name="connsiteX104" fmla="*/ 1763578 w 2616995"/>
                <a:gd name="connsiteY104" fmla="*/ 227116 h 1587369"/>
                <a:gd name="connsiteX105" fmla="*/ 1700804 w 2616995"/>
                <a:gd name="connsiteY105" fmla="*/ 263358 h 1587369"/>
                <a:gd name="connsiteX106" fmla="*/ 1867979 w 2616995"/>
                <a:gd name="connsiteY106" fmla="*/ 656017 h 1587369"/>
                <a:gd name="connsiteX107" fmla="*/ 1922285 w 2616995"/>
                <a:gd name="connsiteY107" fmla="*/ 626541 h 1587369"/>
                <a:gd name="connsiteX108" fmla="*/ 2116932 w 2616995"/>
                <a:gd name="connsiteY108" fmla="*/ 587243 h 1587369"/>
                <a:gd name="connsiteX109" fmla="*/ 2616995 w 2616995"/>
                <a:gd name="connsiteY109" fmla="*/ 1087306 h 1587369"/>
                <a:gd name="connsiteX110" fmla="*/ 2116932 w 2616995"/>
                <a:gd name="connsiteY110" fmla="*/ 1587369 h 1587369"/>
                <a:gd name="connsiteX111" fmla="*/ 1616869 w 2616995"/>
                <a:gd name="connsiteY111" fmla="*/ 1087306 h 1587369"/>
                <a:gd name="connsiteX112" fmla="*/ 1763334 w 2616995"/>
                <a:gd name="connsiteY112" fmla="*/ 733708 h 1587369"/>
                <a:gd name="connsiteX113" fmla="*/ 1792473 w 2616995"/>
                <a:gd name="connsiteY113" fmla="*/ 709667 h 1587369"/>
                <a:gd name="connsiteX114" fmla="*/ 1760903 w 2616995"/>
                <a:gd name="connsiteY114" fmla="*/ 635516 h 1587369"/>
                <a:gd name="connsiteX115" fmla="*/ 1385296 w 2616995"/>
                <a:gd name="connsiteY115" fmla="*/ 1011123 h 1587369"/>
                <a:gd name="connsiteX116" fmla="*/ 1395726 w 2616995"/>
                <a:gd name="connsiteY116" fmla="*/ 1026593 h 1587369"/>
                <a:gd name="connsiteX117" fmla="*/ 1407983 w 2616995"/>
                <a:gd name="connsiteY117" fmla="*/ 1087305 h 1587369"/>
                <a:gd name="connsiteX118" fmla="*/ 1252010 w 2616995"/>
                <a:gd name="connsiteY118" fmla="*/ 1243278 h 1587369"/>
                <a:gd name="connsiteX119" fmla="*/ 1242075 w 2616995"/>
                <a:gd name="connsiteY119" fmla="*/ 1241776 h 1587369"/>
                <a:gd name="connsiteX120" fmla="*/ 1219922 w 2616995"/>
                <a:gd name="connsiteY120" fmla="*/ 1375881 h 1587369"/>
                <a:gd name="connsiteX121" fmla="*/ 1210682 w 2616995"/>
                <a:gd name="connsiteY121" fmla="*/ 1390738 h 1587369"/>
                <a:gd name="connsiteX122" fmla="*/ 1209248 w 2616995"/>
                <a:gd name="connsiteY122" fmla="*/ 1391072 h 1587369"/>
                <a:gd name="connsiteX123" fmla="*/ 1208972 w 2616995"/>
                <a:gd name="connsiteY123" fmla="*/ 1391740 h 1587369"/>
                <a:gd name="connsiteX124" fmla="*/ 1192807 w 2616995"/>
                <a:gd name="connsiteY124" fmla="*/ 1398435 h 1587369"/>
                <a:gd name="connsiteX125" fmla="*/ 1115848 w 2616995"/>
                <a:gd name="connsiteY125" fmla="*/ 1398434 h 1587369"/>
                <a:gd name="connsiteX126" fmla="*/ 1099684 w 2616995"/>
                <a:gd name="connsiteY126" fmla="*/ 1391738 h 1587369"/>
                <a:gd name="connsiteX127" fmla="*/ 1092988 w 2616995"/>
                <a:gd name="connsiteY127" fmla="*/ 1375575 h 1587369"/>
                <a:gd name="connsiteX128" fmla="*/ 1099684 w 2616995"/>
                <a:gd name="connsiteY128" fmla="*/ 1359411 h 1587369"/>
                <a:gd name="connsiteX129" fmla="*/ 1115848 w 2616995"/>
                <a:gd name="connsiteY129" fmla="*/ 1352715 h 1587369"/>
                <a:gd name="connsiteX130" fmla="*/ 1177410 w 2616995"/>
                <a:gd name="connsiteY130" fmla="*/ 1352715 h 1587369"/>
                <a:gd name="connsiteX131" fmla="*/ 1197307 w 2616995"/>
                <a:gd name="connsiteY131" fmla="*/ 1232266 h 1587369"/>
                <a:gd name="connsiteX132" fmla="*/ 1164804 w 2616995"/>
                <a:gd name="connsiteY132" fmla="*/ 1216641 h 1587369"/>
                <a:gd name="connsiteX133" fmla="*/ 1108294 w 2616995"/>
                <a:gd name="connsiteY133" fmla="*/ 1148017 h 1587369"/>
                <a:gd name="connsiteX134" fmla="*/ 1105171 w 2616995"/>
                <a:gd name="connsiteY134" fmla="*/ 1132549 h 1587369"/>
                <a:gd name="connsiteX135" fmla="*/ 995565 w 2616995"/>
                <a:gd name="connsiteY135" fmla="*/ 1132549 h 1587369"/>
                <a:gd name="connsiteX136" fmla="*/ 989967 w 2616995"/>
                <a:gd name="connsiteY136" fmla="*/ 1188086 h 1587369"/>
                <a:gd name="connsiteX137" fmla="*/ 500063 w 2616995"/>
                <a:gd name="connsiteY137" fmla="*/ 1587369 h 1587369"/>
                <a:gd name="connsiteX138" fmla="*/ 0 w 2616995"/>
                <a:gd name="connsiteY138" fmla="*/ 1087306 h 1587369"/>
                <a:gd name="connsiteX139" fmla="*/ 500063 w 2616995"/>
                <a:gd name="connsiteY139" fmla="*/ 587243 h 1587369"/>
                <a:gd name="connsiteX140" fmla="*/ 672001 w 2616995"/>
                <a:gd name="connsiteY140" fmla="*/ 617587 h 1587369"/>
                <a:gd name="connsiteX141" fmla="*/ 720038 w 2616995"/>
                <a:gd name="connsiteY141" fmla="*/ 639997 h 1587369"/>
                <a:gd name="connsiteX142" fmla="*/ 825554 w 2616995"/>
                <a:gd name="connsiteY142" fmla="*/ 457237 h 1587369"/>
                <a:gd name="connsiteX143" fmla="*/ 763124 w 2616995"/>
                <a:gd name="connsiteY143" fmla="*/ 349105 h 1587369"/>
                <a:gd name="connsiteX144" fmla="*/ 690564 w 2616995"/>
                <a:gd name="connsiteY144" fmla="*/ 334831 h 1587369"/>
                <a:gd name="connsiteX145" fmla="*/ 690564 w 2616995"/>
                <a:gd name="connsiteY145" fmla="*/ 256249 h 1587369"/>
                <a:gd name="connsiteX146" fmla="*/ 1116808 w 2616995"/>
                <a:gd name="connsiteY146" fmla="*/ 256249 h 1587369"/>
                <a:gd name="connsiteX147" fmla="*/ 1116808 w 2616995"/>
                <a:gd name="connsiteY147" fmla="*/ 294349 h 1587369"/>
                <a:gd name="connsiteX148" fmla="*/ 870891 w 2616995"/>
                <a:gd name="connsiteY148" fmla="*/ 354786 h 1587369"/>
                <a:gd name="connsiteX149" fmla="*/ 896792 w 2616995"/>
                <a:gd name="connsiteY149" fmla="*/ 399648 h 1587369"/>
                <a:gd name="connsiteX150" fmla="*/ 914135 w 2616995"/>
                <a:gd name="connsiteY150" fmla="*/ 396147 h 1587369"/>
                <a:gd name="connsiteX151" fmla="*/ 1658992 w 2616995"/>
                <a:gd name="connsiteY151" fmla="*/ 396147 h 1587369"/>
                <a:gd name="connsiteX152" fmla="*/ 1614036 w 2616995"/>
                <a:gd name="connsiteY152" fmla="*/ 290555 h 1587369"/>
                <a:gd name="connsiteX153" fmla="*/ 1613696 w 2616995"/>
                <a:gd name="connsiteY153" fmla="*/ 255928 h 1587369"/>
                <a:gd name="connsiteX154" fmla="*/ 1621800 w 2616995"/>
                <a:gd name="connsiteY154" fmla="*/ 247664 h 1587369"/>
                <a:gd name="connsiteX155" fmla="*/ 1621792 w 2616995"/>
                <a:gd name="connsiteY155" fmla="*/ 247603 h 1587369"/>
                <a:gd name="connsiteX156" fmla="*/ 1636299 w 2616995"/>
                <a:gd name="connsiteY156" fmla="*/ 228698 h 1587369"/>
                <a:gd name="connsiteX157" fmla="*/ 1717066 w 2616995"/>
                <a:gd name="connsiteY157" fmla="*/ 182066 h 1587369"/>
                <a:gd name="connsiteX158" fmla="*/ 1702217 w 2616995"/>
                <a:gd name="connsiteY158" fmla="*/ 126646 h 1587369"/>
                <a:gd name="connsiteX159" fmla="*/ 1471059 w 2616995"/>
                <a:gd name="connsiteY159" fmla="*/ 64706 h 1587369"/>
                <a:gd name="connsiteX160" fmla="*/ 1386446 w 2616995"/>
                <a:gd name="connsiteY160" fmla="*/ 113556 h 1587369"/>
                <a:gd name="connsiteX161" fmla="*/ 1362820 w 2616995"/>
                <a:gd name="connsiteY161" fmla="*/ 116666 h 1587369"/>
                <a:gd name="connsiteX162" fmla="*/ 1343915 w 2616995"/>
                <a:gd name="connsiteY162" fmla="*/ 102160 h 1587369"/>
                <a:gd name="connsiteX163" fmla="*/ 1340805 w 2616995"/>
                <a:gd name="connsiteY163" fmla="*/ 78535 h 1587369"/>
                <a:gd name="connsiteX164" fmla="*/ 1355312 w 2616995"/>
                <a:gd name="connsiteY164" fmla="*/ 59630 h 1587369"/>
                <a:gd name="connsiteX165" fmla="*/ 1449856 w 2616995"/>
                <a:gd name="connsiteY165" fmla="*/ 5044 h 1587369"/>
                <a:gd name="connsiteX166" fmla="*/ 1450521 w 2616995"/>
                <a:gd name="connsiteY166" fmla="*/ 4178 h 1587369"/>
                <a:gd name="connsiteX167" fmla="*/ 1474146 w 2616995"/>
                <a:gd name="connsiteY167" fmla="*/ 1068 h 1587369"/>
                <a:gd name="connsiteX168" fmla="*/ 1474311 w 2616995"/>
                <a:gd name="connsiteY168" fmla="*/ 1112 h 1587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2616995" h="1587369">
                  <a:moveTo>
                    <a:pt x="1092988" y="1375574"/>
                  </a:moveTo>
                  <a:lnTo>
                    <a:pt x="1092988" y="1375575"/>
                  </a:lnTo>
                  <a:lnTo>
                    <a:pt x="1092988" y="1375575"/>
                  </a:lnTo>
                  <a:close/>
                  <a:moveTo>
                    <a:pt x="1142705" y="1132549"/>
                  </a:moveTo>
                  <a:lnTo>
                    <a:pt x="1142878" y="1133407"/>
                  </a:lnTo>
                  <a:cubicBezTo>
                    <a:pt x="1151868" y="1154662"/>
                    <a:pt x="1166886" y="1172746"/>
                    <a:pt x="1185789" y="1185517"/>
                  </a:cubicBezTo>
                  <a:lnTo>
                    <a:pt x="1203614" y="1194086"/>
                  </a:lnTo>
                  <a:lnTo>
                    <a:pt x="1213780" y="1132549"/>
                  </a:lnTo>
                  <a:close/>
                  <a:moveTo>
                    <a:pt x="1358755" y="1037665"/>
                  </a:moveTo>
                  <a:lnTo>
                    <a:pt x="1277884" y="1118535"/>
                  </a:lnTo>
                  <a:lnTo>
                    <a:pt x="1269552" y="1121987"/>
                  </a:lnTo>
                  <a:lnTo>
                    <a:pt x="1265009" y="1127907"/>
                  </a:lnTo>
                  <a:lnTo>
                    <a:pt x="1260794" y="1128462"/>
                  </a:lnTo>
                  <a:lnTo>
                    <a:pt x="1248124" y="1205157"/>
                  </a:lnTo>
                  <a:lnTo>
                    <a:pt x="1252009" y="1205744"/>
                  </a:lnTo>
                  <a:cubicBezTo>
                    <a:pt x="1317421" y="1205744"/>
                    <a:pt x="1370448" y="1152717"/>
                    <a:pt x="1370448" y="1087305"/>
                  </a:cubicBezTo>
                  <a:cubicBezTo>
                    <a:pt x="1370448" y="1070952"/>
                    <a:pt x="1367134" y="1055373"/>
                    <a:pt x="1361141" y="1041203"/>
                  </a:cubicBezTo>
                  <a:close/>
                  <a:moveTo>
                    <a:pt x="1153038" y="1024456"/>
                  </a:moveTo>
                  <a:lnTo>
                    <a:pt x="1142878" y="1041203"/>
                  </a:lnTo>
                  <a:lnTo>
                    <a:pt x="1142705" y="1042061"/>
                  </a:lnTo>
                  <a:lnTo>
                    <a:pt x="1163203" y="1042061"/>
                  </a:lnTo>
                  <a:close/>
                  <a:moveTo>
                    <a:pt x="1286023" y="975733"/>
                  </a:moveTo>
                  <a:lnTo>
                    <a:pt x="1284699" y="983752"/>
                  </a:lnTo>
                  <a:lnTo>
                    <a:pt x="1291593" y="976858"/>
                  </a:lnTo>
                  <a:close/>
                  <a:moveTo>
                    <a:pt x="1240532" y="970601"/>
                  </a:moveTo>
                  <a:lnTo>
                    <a:pt x="1227564" y="972562"/>
                  </a:lnTo>
                  <a:lnTo>
                    <a:pt x="1237395" y="989591"/>
                  </a:lnTo>
                  <a:close/>
                  <a:moveTo>
                    <a:pt x="754638" y="761044"/>
                  </a:moveTo>
                  <a:lnTo>
                    <a:pt x="592393" y="1042061"/>
                  </a:lnTo>
                  <a:lnTo>
                    <a:pt x="907890" y="1042061"/>
                  </a:lnTo>
                  <a:lnTo>
                    <a:pt x="884257" y="925006"/>
                  </a:lnTo>
                  <a:cubicBezTo>
                    <a:pt x="868433" y="887592"/>
                    <a:pt x="847303" y="852969"/>
                    <a:pt x="821810" y="822079"/>
                  </a:cubicBezTo>
                  <a:close/>
                  <a:moveTo>
                    <a:pt x="2116931" y="670344"/>
                  </a:moveTo>
                  <a:cubicBezTo>
                    <a:pt x="2059361" y="670344"/>
                    <a:pt x="2004515" y="682012"/>
                    <a:pt x="1954631" y="703111"/>
                  </a:cubicBezTo>
                  <a:lnTo>
                    <a:pt x="1900531" y="732475"/>
                  </a:lnTo>
                  <a:lnTo>
                    <a:pt x="1937587" y="819512"/>
                  </a:lnTo>
                  <a:lnTo>
                    <a:pt x="2088265" y="995460"/>
                  </a:lnTo>
                  <a:lnTo>
                    <a:pt x="2116931" y="989672"/>
                  </a:lnTo>
                  <a:cubicBezTo>
                    <a:pt x="2170852" y="989672"/>
                    <a:pt x="2214564" y="1033384"/>
                    <a:pt x="2214564" y="1087305"/>
                  </a:cubicBezTo>
                  <a:cubicBezTo>
                    <a:pt x="2214564" y="1141226"/>
                    <a:pt x="2170852" y="1184938"/>
                    <a:pt x="2116931" y="1184938"/>
                  </a:cubicBezTo>
                  <a:cubicBezTo>
                    <a:pt x="2063010" y="1184938"/>
                    <a:pt x="2019298" y="1141226"/>
                    <a:pt x="2019298" y="1087305"/>
                  </a:cubicBezTo>
                  <a:lnTo>
                    <a:pt x="2024733" y="1060387"/>
                  </a:lnTo>
                  <a:lnTo>
                    <a:pt x="1864282" y="873028"/>
                  </a:lnTo>
                  <a:lnTo>
                    <a:pt x="1860304" y="860843"/>
                  </a:lnTo>
                  <a:lnTo>
                    <a:pt x="1854350" y="855004"/>
                  </a:lnTo>
                  <a:lnTo>
                    <a:pt x="1826262" y="789031"/>
                  </a:lnTo>
                  <a:lnTo>
                    <a:pt x="1822094" y="792469"/>
                  </a:lnTo>
                  <a:cubicBezTo>
                    <a:pt x="1746639" y="867925"/>
                    <a:pt x="1699969" y="972165"/>
                    <a:pt x="1699969" y="1087306"/>
                  </a:cubicBezTo>
                  <a:cubicBezTo>
                    <a:pt x="1699969" y="1317588"/>
                    <a:pt x="1886649" y="1504268"/>
                    <a:pt x="2116931" y="1504268"/>
                  </a:cubicBezTo>
                  <a:cubicBezTo>
                    <a:pt x="2347213" y="1504268"/>
                    <a:pt x="2533893" y="1317588"/>
                    <a:pt x="2533893" y="1087306"/>
                  </a:cubicBezTo>
                  <a:cubicBezTo>
                    <a:pt x="2533893" y="857024"/>
                    <a:pt x="2347213" y="670344"/>
                    <a:pt x="2116931" y="670344"/>
                  </a:cubicBezTo>
                  <a:close/>
                  <a:moveTo>
                    <a:pt x="500062" y="670344"/>
                  </a:moveTo>
                  <a:cubicBezTo>
                    <a:pt x="269780" y="670344"/>
                    <a:pt x="83100" y="857024"/>
                    <a:pt x="83100" y="1087306"/>
                  </a:cubicBezTo>
                  <a:cubicBezTo>
                    <a:pt x="83100" y="1317588"/>
                    <a:pt x="269780" y="1504268"/>
                    <a:pt x="500062" y="1504268"/>
                  </a:cubicBezTo>
                  <a:cubicBezTo>
                    <a:pt x="672774" y="1504268"/>
                    <a:pt x="820959" y="1399261"/>
                    <a:pt x="884257" y="1249607"/>
                  </a:cubicBezTo>
                  <a:lnTo>
                    <a:pt x="907890" y="1132549"/>
                  </a:lnTo>
                  <a:lnTo>
                    <a:pt x="585141" y="1132549"/>
                  </a:lnTo>
                  <a:lnTo>
                    <a:pt x="569099" y="1156342"/>
                  </a:lnTo>
                  <a:cubicBezTo>
                    <a:pt x="551431" y="1174010"/>
                    <a:pt x="527023" y="1184938"/>
                    <a:pt x="500062" y="1184938"/>
                  </a:cubicBezTo>
                  <a:cubicBezTo>
                    <a:pt x="446141" y="1184938"/>
                    <a:pt x="402429" y="1141226"/>
                    <a:pt x="402429" y="1087305"/>
                  </a:cubicBezTo>
                  <a:cubicBezTo>
                    <a:pt x="402429" y="1033384"/>
                    <a:pt x="446141" y="989672"/>
                    <a:pt x="500062" y="989672"/>
                  </a:cubicBezTo>
                  <a:lnTo>
                    <a:pt x="516264" y="992943"/>
                  </a:lnTo>
                  <a:lnTo>
                    <a:pt x="679159" y="710802"/>
                  </a:lnTo>
                  <a:lnTo>
                    <a:pt x="624054" y="689090"/>
                  </a:lnTo>
                  <a:cubicBezTo>
                    <a:pt x="584885" y="676907"/>
                    <a:pt x="543240" y="670344"/>
                    <a:pt x="500062" y="670344"/>
                  </a:cubicBezTo>
                  <a:close/>
                  <a:moveTo>
                    <a:pt x="877798" y="547725"/>
                  </a:moveTo>
                  <a:lnTo>
                    <a:pt x="797369" y="687033"/>
                  </a:lnTo>
                  <a:lnTo>
                    <a:pt x="818150" y="701433"/>
                  </a:lnTo>
                  <a:cubicBezTo>
                    <a:pt x="904590" y="772770"/>
                    <a:pt x="966652" y="872591"/>
                    <a:pt x="989967" y="986526"/>
                  </a:cubicBezTo>
                  <a:lnTo>
                    <a:pt x="995565" y="1042061"/>
                  </a:lnTo>
                  <a:lnTo>
                    <a:pt x="1105171" y="1042061"/>
                  </a:lnTo>
                  <a:lnTo>
                    <a:pt x="1108294" y="1026593"/>
                  </a:lnTo>
                  <a:cubicBezTo>
                    <a:pt x="1114214" y="1012598"/>
                    <a:pt x="1122118" y="999646"/>
                    <a:pt x="1131654" y="988092"/>
                  </a:cubicBezTo>
                  <a:lnTo>
                    <a:pt x="1131909" y="987859"/>
                  </a:lnTo>
                  <a:close/>
                  <a:moveTo>
                    <a:pt x="947014" y="486635"/>
                  </a:moveTo>
                  <a:lnTo>
                    <a:pt x="1207633" y="938041"/>
                  </a:lnTo>
                  <a:lnTo>
                    <a:pt x="1246891" y="932106"/>
                  </a:lnTo>
                  <a:lnTo>
                    <a:pt x="1261912" y="841180"/>
                  </a:lnTo>
                  <a:lnTo>
                    <a:pt x="1266780" y="833352"/>
                  </a:lnTo>
                  <a:lnTo>
                    <a:pt x="1269814" y="826029"/>
                  </a:lnTo>
                  <a:cubicBezTo>
                    <a:pt x="1273951" y="821892"/>
                    <a:pt x="1279666" y="819333"/>
                    <a:pt x="1285978" y="819333"/>
                  </a:cubicBezTo>
                  <a:lnTo>
                    <a:pt x="1362938" y="819333"/>
                  </a:lnTo>
                  <a:cubicBezTo>
                    <a:pt x="1375563" y="819333"/>
                    <a:pt x="1385798" y="829568"/>
                    <a:pt x="1385798" y="842193"/>
                  </a:cubicBezTo>
                  <a:lnTo>
                    <a:pt x="1385797" y="842193"/>
                  </a:lnTo>
                  <a:cubicBezTo>
                    <a:pt x="1385797" y="854818"/>
                    <a:pt x="1375562" y="865053"/>
                    <a:pt x="1362937" y="865053"/>
                  </a:cubicBezTo>
                  <a:lnTo>
                    <a:pt x="1304307" y="865052"/>
                  </a:lnTo>
                  <a:lnTo>
                    <a:pt x="1292023" y="939410"/>
                  </a:lnTo>
                  <a:lnTo>
                    <a:pt x="1312722" y="943589"/>
                  </a:lnTo>
                  <a:lnTo>
                    <a:pt x="1319973" y="948478"/>
                  </a:lnTo>
                  <a:lnTo>
                    <a:pt x="1714677" y="553773"/>
                  </a:lnTo>
                  <a:lnTo>
                    <a:pt x="1724388" y="549750"/>
                  </a:lnTo>
                  <a:lnTo>
                    <a:pt x="1697517" y="486635"/>
                  </a:lnTo>
                  <a:close/>
                  <a:moveTo>
                    <a:pt x="1343915" y="102160"/>
                  </a:moveTo>
                  <a:lnTo>
                    <a:pt x="1343915" y="102160"/>
                  </a:lnTo>
                  <a:lnTo>
                    <a:pt x="1343915" y="102161"/>
                  </a:lnTo>
                  <a:close/>
                  <a:moveTo>
                    <a:pt x="1475083" y="1010"/>
                  </a:moveTo>
                  <a:lnTo>
                    <a:pt x="1475701" y="1484"/>
                  </a:lnTo>
                  <a:lnTo>
                    <a:pt x="1742773" y="73046"/>
                  </a:lnTo>
                  <a:cubicBezTo>
                    <a:pt x="1759382" y="77496"/>
                    <a:pt x="1769239" y="94569"/>
                    <a:pt x="1764789" y="111178"/>
                  </a:cubicBezTo>
                  <a:lnTo>
                    <a:pt x="1764788" y="111178"/>
                  </a:lnTo>
                  <a:lnTo>
                    <a:pt x="1763121" y="113351"/>
                  </a:lnTo>
                  <a:lnTo>
                    <a:pt x="1782482" y="185610"/>
                  </a:lnTo>
                  <a:cubicBezTo>
                    <a:pt x="1784707" y="193914"/>
                    <a:pt x="1783356" y="202335"/>
                    <a:pt x="1779372" y="209235"/>
                  </a:cubicBezTo>
                  <a:lnTo>
                    <a:pt x="1774329" y="213105"/>
                  </a:lnTo>
                  <a:lnTo>
                    <a:pt x="1763578" y="227116"/>
                  </a:lnTo>
                  <a:lnTo>
                    <a:pt x="1700804" y="263358"/>
                  </a:lnTo>
                  <a:lnTo>
                    <a:pt x="1867979" y="656017"/>
                  </a:lnTo>
                  <a:lnTo>
                    <a:pt x="1922285" y="626541"/>
                  </a:lnTo>
                  <a:cubicBezTo>
                    <a:pt x="1982112" y="601236"/>
                    <a:pt x="2047888" y="587243"/>
                    <a:pt x="2116932" y="587243"/>
                  </a:cubicBezTo>
                  <a:cubicBezTo>
                    <a:pt x="2393109" y="587243"/>
                    <a:pt x="2616995" y="811129"/>
                    <a:pt x="2616995" y="1087306"/>
                  </a:cubicBezTo>
                  <a:cubicBezTo>
                    <a:pt x="2616995" y="1363483"/>
                    <a:pt x="2393109" y="1587369"/>
                    <a:pt x="2116932" y="1587369"/>
                  </a:cubicBezTo>
                  <a:cubicBezTo>
                    <a:pt x="1840755" y="1587369"/>
                    <a:pt x="1616869" y="1363483"/>
                    <a:pt x="1616869" y="1087306"/>
                  </a:cubicBezTo>
                  <a:cubicBezTo>
                    <a:pt x="1616869" y="949218"/>
                    <a:pt x="1672841" y="824202"/>
                    <a:pt x="1763334" y="733708"/>
                  </a:cubicBezTo>
                  <a:lnTo>
                    <a:pt x="1792473" y="709667"/>
                  </a:lnTo>
                  <a:lnTo>
                    <a:pt x="1760903" y="635516"/>
                  </a:lnTo>
                  <a:lnTo>
                    <a:pt x="1385296" y="1011123"/>
                  </a:lnTo>
                  <a:lnTo>
                    <a:pt x="1395726" y="1026593"/>
                  </a:lnTo>
                  <a:cubicBezTo>
                    <a:pt x="1403619" y="1045254"/>
                    <a:pt x="1407983" y="1065770"/>
                    <a:pt x="1407983" y="1087305"/>
                  </a:cubicBezTo>
                  <a:cubicBezTo>
                    <a:pt x="1407983" y="1173447"/>
                    <a:pt x="1338152" y="1243278"/>
                    <a:pt x="1252010" y="1243278"/>
                  </a:cubicBezTo>
                  <a:lnTo>
                    <a:pt x="1242075" y="1241776"/>
                  </a:lnTo>
                  <a:lnTo>
                    <a:pt x="1219922" y="1375881"/>
                  </a:lnTo>
                  <a:cubicBezTo>
                    <a:pt x="1218894" y="1382109"/>
                    <a:pt x="1215438" y="1387330"/>
                    <a:pt x="1210682" y="1390738"/>
                  </a:cubicBezTo>
                  <a:lnTo>
                    <a:pt x="1209248" y="1391072"/>
                  </a:lnTo>
                  <a:lnTo>
                    <a:pt x="1208972" y="1391740"/>
                  </a:lnTo>
                  <a:cubicBezTo>
                    <a:pt x="1204835" y="1395876"/>
                    <a:pt x="1199120" y="1398435"/>
                    <a:pt x="1192807" y="1398435"/>
                  </a:cubicBezTo>
                  <a:lnTo>
                    <a:pt x="1115848" y="1398434"/>
                  </a:lnTo>
                  <a:cubicBezTo>
                    <a:pt x="1109536" y="1398434"/>
                    <a:pt x="1103821" y="1395875"/>
                    <a:pt x="1099684" y="1391738"/>
                  </a:cubicBezTo>
                  <a:lnTo>
                    <a:pt x="1092988" y="1375575"/>
                  </a:lnTo>
                  <a:lnTo>
                    <a:pt x="1099684" y="1359411"/>
                  </a:lnTo>
                  <a:cubicBezTo>
                    <a:pt x="1103821" y="1355274"/>
                    <a:pt x="1109536" y="1352715"/>
                    <a:pt x="1115848" y="1352715"/>
                  </a:cubicBezTo>
                  <a:lnTo>
                    <a:pt x="1177410" y="1352715"/>
                  </a:lnTo>
                  <a:lnTo>
                    <a:pt x="1197307" y="1232266"/>
                  </a:lnTo>
                  <a:lnTo>
                    <a:pt x="1164804" y="1216641"/>
                  </a:lnTo>
                  <a:cubicBezTo>
                    <a:pt x="1139911" y="1199823"/>
                    <a:pt x="1120133" y="1176008"/>
                    <a:pt x="1108294" y="1148017"/>
                  </a:cubicBezTo>
                  <a:lnTo>
                    <a:pt x="1105171" y="1132549"/>
                  </a:lnTo>
                  <a:lnTo>
                    <a:pt x="995565" y="1132549"/>
                  </a:lnTo>
                  <a:lnTo>
                    <a:pt x="989967" y="1188086"/>
                  </a:lnTo>
                  <a:cubicBezTo>
                    <a:pt x="943338" y="1415956"/>
                    <a:pt x="741718" y="1587369"/>
                    <a:pt x="500063" y="1587369"/>
                  </a:cubicBezTo>
                  <a:cubicBezTo>
                    <a:pt x="223886" y="1587369"/>
                    <a:pt x="0" y="1363483"/>
                    <a:pt x="0" y="1087306"/>
                  </a:cubicBezTo>
                  <a:cubicBezTo>
                    <a:pt x="0" y="811129"/>
                    <a:pt x="223886" y="587243"/>
                    <a:pt x="500063" y="587243"/>
                  </a:cubicBezTo>
                  <a:cubicBezTo>
                    <a:pt x="560477" y="587243"/>
                    <a:pt x="618388" y="597956"/>
                    <a:pt x="672001" y="617587"/>
                  </a:cubicBezTo>
                  <a:lnTo>
                    <a:pt x="720038" y="639997"/>
                  </a:lnTo>
                  <a:lnTo>
                    <a:pt x="825554" y="457237"/>
                  </a:lnTo>
                  <a:lnTo>
                    <a:pt x="763124" y="349105"/>
                  </a:lnTo>
                  <a:lnTo>
                    <a:pt x="690564" y="334831"/>
                  </a:lnTo>
                  <a:lnTo>
                    <a:pt x="690564" y="256249"/>
                  </a:lnTo>
                  <a:lnTo>
                    <a:pt x="1116808" y="256249"/>
                  </a:lnTo>
                  <a:lnTo>
                    <a:pt x="1116808" y="294349"/>
                  </a:lnTo>
                  <a:lnTo>
                    <a:pt x="870891" y="354786"/>
                  </a:lnTo>
                  <a:lnTo>
                    <a:pt x="896792" y="399648"/>
                  </a:lnTo>
                  <a:lnTo>
                    <a:pt x="914135" y="396147"/>
                  </a:lnTo>
                  <a:lnTo>
                    <a:pt x="1658992" y="396147"/>
                  </a:lnTo>
                  <a:lnTo>
                    <a:pt x="1614036" y="290555"/>
                  </a:lnTo>
                  <a:cubicBezTo>
                    <a:pt x="1609142" y="279059"/>
                    <a:pt x="1609370" y="266669"/>
                    <a:pt x="1613696" y="255928"/>
                  </a:cubicBezTo>
                  <a:lnTo>
                    <a:pt x="1621800" y="247664"/>
                  </a:lnTo>
                  <a:lnTo>
                    <a:pt x="1621792" y="247603"/>
                  </a:lnTo>
                  <a:cubicBezTo>
                    <a:pt x="1623855" y="239906"/>
                    <a:pt x="1628853" y="232996"/>
                    <a:pt x="1636299" y="228698"/>
                  </a:cubicBezTo>
                  <a:lnTo>
                    <a:pt x="1717066" y="182066"/>
                  </a:lnTo>
                  <a:lnTo>
                    <a:pt x="1702217" y="126646"/>
                  </a:lnTo>
                  <a:lnTo>
                    <a:pt x="1471059" y="64706"/>
                  </a:lnTo>
                  <a:lnTo>
                    <a:pt x="1386446" y="113556"/>
                  </a:lnTo>
                  <a:cubicBezTo>
                    <a:pt x="1379001" y="117855"/>
                    <a:pt x="1370517" y="118729"/>
                    <a:pt x="1362820" y="116666"/>
                  </a:cubicBezTo>
                  <a:lnTo>
                    <a:pt x="1343915" y="102160"/>
                  </a:lnTo>
                  <a:lnTo>
                    <a:pt x="1340805" y="78535"/>
                  </a:lnTo>
                  <a:cubicBezTo>
                    <a:pt x="1342868" y="70838"/>
                    <a:pt x="1347866" y="63928"/>
                    <a:pt x="1355312" y="59630"/>
                  </a:cubicBezTo>
                  <a:lnTo>
                    <a:pt x="1449856" y="5044"/>
                  </a:lnTo>
                  <a:lnTo>
                    <a:pt x="1450521" y="4178"/>
                  </a:lnTo>
                  <a:cubicBezTo>
                    <a:pt x="1457421" y="194"/>
                    <a:pt x="1465842" y="-1157"/>
                    <a:pt x="1474146" y="1068"/>
                  </a:cubicBezTo>
                  <a:lnTo>
                    <a:pt x="1474311" y="1112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9E32F356-D712-44E6-B023-49B1BC5B0374}"/>
              </a:ext>
            </a:extLst>
          </p:cNvPr>
          <p:cNvGrpSpPr/>
          <p:nvPr/>
        </p:nvGrpSpPr>
        <p:grpSpPr>
          <a:xfrm>
            <a:off x="4235634" y="4803775"/>
            <a:ext cx="1439862" cy="1439862"/>
            <a:chOff x="4235634" y="4803775"/>
            <a:chExt cx="1439862" cy="1439862"/>
          </a:xfrm>
        </p:grpSpPr>
        <p:grpSp>
          <p:nvGrpSpPr>
            <p:cNvPr id="300" name="グループ化 299">
              <a:extLst>
                <a:ext uri="{FF2B5EF4-FFF2-40B4-BE49-F238E27FC236}">
                  <a16:creationId xmlns:a16="http://schemas.microsoft.com/office/drawing/2014/main" id="{230F52E4-CD9F-47A9-901B-5420FB4DB3E2}"/>
                </a:ext>
              </a:extLst>
            </p:cNvPr>
            <p:cNvGrpSpPr/>
            <p:nvPr/>
          </p:nvGrpSpPr>
          <p:grpSpPr>
            <a:xfrm>
              <a:off x="4235634" y="4803775"/>
              <a:ext cx="1439862" cy="1439862"/>
              <a:chOff x="925253" y="2945173"/>
              <a:chExt cx="1439862" cy="1439862"/>
            </a:xfrm>
          </p:grpSpPr>
          <p:sp>
            <p:nvSpPr>
              <p:cNvPr id="301" name="楕円 300">
                <a:extLst>
                  <a:ext uri="{FF2B5EF4-FFF2-40B4-BE49-F238E27FC236}">
                    <a16:creationId xmlns:a16="http://schemas.microsoft.com/office/drawing/2014/main" id="{D47DB693-2DEC-487F-8BA4-DFA481F7D897}"/>
                  </a:ext>
                </a:extLst>
              </p:cNvPr>
              <p:cNvSpPr/>
              <p:nvPr/>
            </p:nvSpPr>
            <p:spPr>
              <a:xfrm>
                <a:off x="947035" y="2965964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5A873218-20D2-47EA-B383-741D36B97E5F}"/>
                  </a:ext>
                </a:extLst>
              </p:cNvPr>
              <p:cNvSpPr/>
              <p:nvPr/>
            </p:nvSpPr>
            <p:spPr>
              <a:xfrm>
                <a:off x="925253" y="2945173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03" name="フリーフォーム: 図形 302">
              <a:extLst>
                <a:ext uri="{FF2B5EF4-FFF2-40B4-BE49-F238E27FC236}">
                  <a16:creationId xmlns:a16="http://schemas.microsoft.com/office/drawing/2014/main" id="{B13A09FA-9675-4619-A53E-9418BD7654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5431" y="5278743"/>
              <a:ext cx="793551" cy="472923"/>
            </a:xfrm>
            <a:custGeom>
              <a:avLst/>
              <a:gdLst>
                <a:gd name="connsiteX0" fmla="*/ 313086 w 793551"/>
                <a:gd name="connsiteY0" fmla="*/ 317654 h 472923"/>
                <a:gd name="connsiteX1" fmla="*/ 263214 w 793551"/>
                <a:gd name="connsiteY1" fmla="*/ 404034 h 472923"/>
                <a:gd name="connsiteX2" fmla="*/ 288314 w 793551"/>
                <a:gd name="connsiteY2" fmla="*/ 416105 h 472923"/>
                <a:gd name="connsiteX3" fmla="*/ 328785 w 793551"/>
                <a:gd name="connsiteY3" fmla="*/ 422227 h 472923"/>
                <a:gd name="connsiteX4" fmla="*/ 328785 w 793551"/>
                <a:gd name="connsiteY4" fmla="*/ 322451 h 472923"/>
                <a:gd name="connsiteX5" fmla="*/ 359272 w 793551"/>
                <a:gd name="connsiteY5" fmla="*/ 317561 h 472923"/>
                <a:gd name="connsiteX6" fmla="*/ 343487 w 793551"/>
                <a:gd name="connsiteY6" fmla="*/ 322385 h 472923"/>
                <a:gd name="connsiteX7" fmla="*/ 343487 w 793551"/>
                <a:gd name="connsiteY7" fmla="*/ 422476 h 472923"/>
                <a:gd name="connsiteX8" fmla="*/ 372263 w 793551"/>
                <a:gd name="connsiteY8" fmla="*/ 419212 h 472923"/>
                <a:gd name="connsiteX9" fmla="*/ 405590 w 793551"/>
                <a:gd name="connsiteY9" fmla="*/ 407493 h 472923"/>
                <a:gd name="connsiteX10" fmla="*/ 409446 w 793551"/>
                <a:gd name="connsiteY10" fmla="*/ 404465 h 472923"/>
                <a:gd name="connsiteX11" fmla="*/ 292675 w 793551"/>
                <a:gd name="connsiteY11" fmla="*/ 303434 h 472923"/>
                <a:gd name="connsiteX12" fmla="*/ 228861 w 793551"/>
                <a:gd name="connsiteY12" fmla="*/ 333403 h 472923"/>
                <a:gd name="connsiteX13" fmla="*/ 202381 w 793551"/>
                <a:gd name="connsiteY13" fmla="*/ 348691 h 472923"/>
                <a:gd name="connsiteX14" fmla="*/ 212215 w 793551"/>
                <a:gd name="connsiteY14" fmla="*/ 364906 h 472923"/>
                <a:gd name="connsiteX15" fmla="*/ 246317 w 793551"/>
                <a:gd name="connsiteY15" fmla="*/ 395907 h 472923"/>
                <a:gd name="connsiteX16" fmla="*/ 249927 w 793551"/>
                <a:gd name="connsiteY16" fmla="*/ 397643 h 472923"/>
                <a:gd name="connsiteX17" fmla="*/ 299519 w 793551"/>
                <a:gd name="connsiteY17" fmla="*/ 311748 h 472923"/>
                <a:gd name="connsiteX18" fmla="*/ 383285 w 793551"/>
                <a:gd name="connsiteY18" fmla="*/ 298689 h 472923"/>
                <a:gd name="connsiteX19" fmla="*/ 372746 w 793551"/>
                <a:gd name="connsiteY19" fmla="*/ 311494 h 472923"/>
                <a:gd name="connsiteX20" fmla="*/ 421128 w 793551"/>
                <a:gd name="connsiteY20" fmla="*/ 395295 h 472923"/>
                <a:gd name="connsiteX21" fmla="*/ 459840 w 793551"/>
                <a:gd name="connsiteY21" fmla="*/ 364906 h 472923"/>
                <a:gd name="connsiteX22" fmla="*/ 469730 w 793551"/>
                <a:gd name="connsiteY22" fmla="*/ 348598 h 472923"/>
                <a:gd name="connsiteX23" fmla="*/ 396326 w 793551"/>
                <a:gd name="connsiteY23" fmla="*/ 270425 h 472923"/>
                <a:gd name="connsiteX24" fmla="*/ 393006 w 793551"/>
                <a:gd name="connsiteY24" fmla="*/ 286879 h 472923"/>
                <a:gd name="connsiteX25" fmla="*/ 392761 w 793551"/>
                <a:gd name="connsiteY25" fmla="*/ 287177 h 472923"/>
                <a:gd name="connsiteX26" fmla="*/ 477358 w 793551"/>
                <a:gd name="connsiteY26" fmla="*/ 336019 h 472923"/>
                <a:gd name="connsiteX27" fmla="*/ 483870 w 793551"/>
                <a:gd name="connsiteY27" fmla="*/ 325281 h 472923"/>
                <a:gd name="connsiteX28" fmla="*/ 494940 w 793551"/>
                <a:gd name="connsiteY28" fmla="*/ 270425 h 472923"/>
                <a:gd name="connsiteX29" fmla="*/ 177114 w 793551"/>
                <a:gd name="connsiteY29" fmla="*/ 270425 h 472923"/>
                <a:gd name="connsiteX30" fmla="*/ 188184 w 793551"/>
                <a:gd name="connsiteY30" fmla="*/ 325281 h 472923"/>
                <a:gd name="connsiteX31" fmla="*/ 188244 w 793551"/>
                <a:gd name="connsiteY31" fmla="*/ 325380 h 472923"/>
                <a:gd name="connsiteX32" fmla="*/ 278285 w 793551"/>
                <a:gd name="connsiteY32" fmla="*/ 283094 h 472923"/>
                <a:gd name="connsiteX33" fmla="*/ 275728 w 793551"/>
                <a:gd name="connsiteY33" fmla="*/ 270425 h 472923"/>
                <a:gd name="connsiteX34" fmla="*/ 486327 w 793551"/>
                <a:gd name="connsiteY34" fmla="*/ 212488 h 472923"/>
                <a:gd name="connsiteX35" fmla="*/ 396250 w 793551"/>
                <a:gd name="connsiteY35" fmla="*/ 254791 h 472923"/>
                <a:gd name="connsiteX36" fmla="*/ 396436 w 793551"/>
                <a:gd name="connsiteY36" fmla="*/ 255717 h 472923"/>
                <a:gd name="connsiteX37" fmla="*/ 495050 w 793551"/>
                <a:gd name="connsiteY37" fmla="*/ 255717 h 472923"/>
                <a:gd name="connsiteX38" fmla="*/ 194593 w 793551"/>
                <a:gd name="connsiteY38" fmla="*/ 189748 h 472923"/>
                <a:gd name="connsiteX39" fmla="*/ 188184 w 793551"/>
                <a:gd name="connsiteY39" fmla="*/ 200315 h 472923"/>
                <a:gd name="connsiteX40" fmla="*/ 177004 w 793551"/>
                <a:gd name="connsiteY40" fmla="*/ 255717 h 472923"/>
                <a:gd name="connsiteX41" fmla="*/ 275618 w 793551"/>
                <a:gd name="connsiteY41" fmla="*/ 255717 h 472923"/>
                <a:gd name="connsiteX42" fmla="*/ 279049 w 793551"/>
                <a:gd name="connsiteY42" fmla="*/ 238717 h 472923"/>
                <a:gd name="connsiteX43" fmla="*/ 279165 w 793551"/>
                <a:gd name="connsiteY43" fmla="*/ 238576 h 472923"/>
                <a:gd name="connsiteX44" fmla="*/ 251085 w 793551"/>
                <a:gd name="connsiteY44" fmla="*/ 130177 h 472923"/>
                <a:gd name="connsiteX45" fmla="*/ 212215 w 793551"/>
                <a:gd name="connsiteY45" fmla="*/ 160690 h 472923"/>
                <a:gd name="connsiteX46" fmla="*/ 202221 w 793551"/>
                <a:gd name="connsiteY46" fmla="*/ 177169 h 472923"/>
                <a:gd name="connsiteX47" fmla="*/ 288641 w 793551"/>
                <a:gd name="connsiteY47" fmla="*/ 227063 h 472923"/>
                <a:gd name="connsiteX48" fmla="*/ 299445 w 793551"/>
                <a:gd name="connsiteY48" fmla="*/ 213938 h 472923"/>
                <a:gd name="connsiteX49" fmla="*/ 422505 w 793551"/>
                <a:gd name="connsiteY49" fmla="*/ 128135 h 472923"/>
                <a:gd name="connsiteX50" fmla="*/ 372819 w 793551"/>
                <a:gd name="connsiteY50" fmla="*/ 214192 h 472923"/>
                <a:gd name="connsiteX51" fmla="*/ 383484 w 793551"/>
                <a:gd name="connsiteY51" fmla="*/ 227148 h 472923"/>
                <a:gd name="connsiteX52" fmla="*/ 469890 w 793551"/>
                <a:gd name="connsiteY52" fmla="*/ 177262 h 472923"/>
                <a:gd name="connsiteX53" fmla="*/ 459840 w 793551"/>
                <a:gd name="connsiteY53" fmla="*/ 160690 h 472923"/>
                <a:gd name="connsiteX54" fmla="*/ 425738 w 793551"/>
                <a:gd name="connsiteY54" fmla="*/ 129689 h 472923"/>
                <a:gd name="connsiteX55" fmla="*/ 343487 w 793551"/>
                <a:gd name="connsiteY55" fmla="*/ 103403 h 472923"/>
                <a:gd name="connsiteX56" fmla="*/ 343487 w 793551"/>
                <a:gd name="connsiteY56" fmla="*/ 203212 h 472923"/>
                <a:gd name="connsiteX57" fmla="*/ 359378 w 793551"/>
                <a:gd name="connsiteY57" fmla="*/ 208068 h 472923"/>
                <a:gd name="connsiteX58" fmla="*/ 409218 w 793551"/>
                <a:gd name="connsiteY58" fmla="*/ 121744 h 472923"/>
                <a:gd name="connsiteX59" fmla="*/ 383741 w 793551"/>
                <a:gd name="connsiteY59" fmla="*/ 109491 h 472923"/>
                <a:gd name="connsiteX60" fmla="*/ 328785 w 793551"/>
                <a:gd name="connsiteY60" fmla="*/ 103096 h 472923"/>
                <a:gd name="connsiteX61" fmla="*/ 299792 w 793551"/>
                <a:gd name="connsiteY61" fmla="*/ 106385 h 472923"/>
                <a:gd name="connsiteX62" fmla="*/ 266465 w 793551"/>
                <a:gd name="connsiteY62" fmla="*/ 118104 h 472923"/>
                <a:gd name="connsiteX63" fmla="*/ 262767 w 793551"/>
                <a:gd name="connsiteY63" fmla="*/ 121006 h 472923"/>
                <a:gd name="connsiteX64" fmla="*/ 312979 w 793551"/>
                <a:gd name="connsiteY64" fmla="*/ 207976 h 472923"/>
                <a:gd name="connsiteX65" fmla="*/ 328785 w 793551"/>
                <a:gd name="connsiteY65" fmla="*/ 203146 h 472923"/>
                <a:gd name="connsiteX66" fmla="*/ 733736 w 793551"/>
                <a:gd name="connsiteY66" fmla="*/ 0 h 472923"/>
                <a:gd name="connsiteX67" fmla="*/ 765165 w 793551"/>
                <a:gd name="connsiteY67" fmla="*/ 54437 h 472923"/>
                <a:gd name="connsiteX68" fmla="*/ 783125 w 793551"/>
                <a:gd name="connsiteY68" fmla="*/ 46002 h 472923"/>
                <a:gd name="connsiteX69" fmla="*/ 793551 w 793551"/>
                <a:gd name="connsiteY69" fmla="*/ 68204 h 472923"/>
                <a:gd name="connsiteX70" fmla="*/ 531614 w 793551"/>
                <a:gd name="connsiteY70" fmla="*/ 191220 h 472923"/>
                <a:gd name="connsiteX71" fmla="*/ 546058 w 793551"/>
                <a:gd name="connsiteY71" fmla="*/ 262798 h 472923"/>
                <a:gd name="connsiteX72" fmla="*/ 336027 w 793551"/>
                <a:gd name="connsiteY72" fmla="*/ 472923 h 472923"/>
                <a:gd name="connsiteX73" fmla="*/ 187513 w 793551"/>
                <a:gd name="connsiteY73" fmla="*/ 411379 h 472923"/>
                <a:gd name="connsiteX74" fmla="*/ 157537 w 793551"/>
                <a:gd name="connsiteY74" fmla="*/ 366899 h 472923"/>
                <a:gd name="connsiteX75" fmla="*/ 10426 w 793551"/>
                <a:gd name="connsiteY75" fmla="*/ 435988 h 472923"/>
                <a:gd name="connsiteX76" fmla="*/ 0 w 793551"/>
                <a:gd name="connsiteY76" fmla="*/ 413786 h 472923"/>
                <a:gd name="connsiteX77" fmla="*/ 143666 w 793551"/>
                <a:gd name="connsiteY77" fmla="*/ 346316 h 472923"/>
                <a:gd name="connsiteX78" fmla="*/ 142502 w 793551"/>
                <a:gd name="connsiteY78" fmla="*/ 344588 h 472923"/>
                <a:gd name="connsiteX79" fmla="*/ 125996 w 793551"/>
                <a:gd name="connsiteY79" fmla="*/ 262798 h 472923"/>
                <a:gd name="connsiteX80" fmla="*/ 336027 w 793551"/>
                <a:gd name="connsiteY80" fmla="*/ 52673 h 472923"/>
                <a:gd name="connsiteX81" fmla="*/ 484542 w 793551"/>
                <a:gd name="connsiteY81" fmla="*/ 114217 h 472923"/>
                <a:gd name="connsiteX82" fmla="*/ 521404 w 793551"/>
                <a:gd name="connsiteY82" fmla="*/ 168916 h 472923"/>
                <a:gd name="connsiteX83" fmla="*/ 742894 w 793551"/>
                <a:gd name="connsiteY83" fmla="*/ 64897 h 472923"/>
                <a:gd name="connsiteX84" fmla="*/ 712504 w 793551"/>
                <a:gd name="connsiteY84" fmla="*/ 12258 h 472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793551" h="472923">
                  <a:moveTo>
                    <a:pt x="313086" y="317654"/>
                  </a:moveTo>
                  <a:lnTo>
                    <a:pt x="263214" y="404034"/>
                  </a:lnTo>
                  <a:lnTo>
                    <a:pt x="288314" y="416105"/>
                  </a:lnTo>
                  <a:lnTo>
                    <a:pt x="328785" y="422227"/>
                  </a:lnTo>
                  <a:lnTo>
                    <a:pt x="328785" y="322451"/>
                  </a:lnTo>
                  <a:close/>
                  <a:moveTo>
                    <a:pt x="359272" y="317561"/>
                  </a:moveTo>
                  <a:lnTo>
                    <a:pt x="343487" y="322385"/>
                  </a:lnTo>
                  <a:lnTo>
                    <a:pt x="343487" y="422476"/>
                  </a:lnTo>
                  <a:lnTo>
                    <a:pt x="372263" y="419212"/>
                  </a:lnTo>
                  <a:cubicBezTo>
                    <a:pt x="383908" y="416522"/>
                    <a:pt x="395068" y="412565"/>
                    <a:pt x="405590" y="407493"/>
                  </a:cubicBezTo>
                  <a:lnTo>
                    <a:pt x="409446" y="404465"/>
                  </a:lnTo>
                  <a:close/>
                  <a:moveTo>
                    <a:pt x="292675" y="303434"/>
                  </a:moveTo>
                  <a:lnTo>
                    <a:pt x="228861" y="333403"/>
                  </a:lnTo>
                  <a:lnTo>
                    <a:pt x="202381" y="348691"/>
                  </a:lnTo>
                  <a:lnTo>
                    <a:pt x="212215" y="364906"/>
                  </a:lnTo>
                  <a:cubicBezTo>
                    <a:pt x="222025" y="376798"/>
                    <a:pt x="233513" y="387253"/>
                    <a:pt x="246317" y="395907"/>
                  </a:cubicBezTo>
                  <a:lnTo>
                    <a:pt x="249927" y="397643"/>
                  </a:lnTo>
                  <a:lnTo>
                    <a:pt x="299519" y="311748"/>
                  </a:lnTo>
                  <a:close/>
                  <a:moveTo>
                    <a:pt x="383285" y="298689"/>
                  </a:moveTo>
                  <a:lnTo>
                    <a:pt x="372746" y="311494"/>
                  </a:lnTo>
                  <a:lnTo>
                    <a:pt x="421128" y="395295"/>
                  </a:lnTo>
                  <a:lnTo>
                    <a:pt x="459840" y="364906"/>
                  </a:lnTo>
                  <a:lnTo>
                    <a:pt x="469730" y="348598"/>
                  </a:lnTo>
                  <a:close/>
                  <a:moveTo>
                    <a:pt x="396326" y="270425"/>
                  </a:moveTo>
                  <a:lnTo>
                    <a:pt x="393006" y="286879"/>
                  </a:lnTo>
                  <a:lnTo>
                    <a:pt x="392761" y="287177"/>
                  </a:lnTo>
                  <a:lnTo>
                    <a:pt x="477358" y="336019"/>
                  </a:lnTo>
                  <a:lnTo>
                    <a:pt x="483870" y="325281"/>
                  </a:lnTo>
                  <a:lnTo>
                    <a:pt x="494940" y="270425"/>
                  </a:lnTo>
                  <a:close/>
                  <a:moveTo>
                    <a:pt x="177114" y="270425"/>
                  </a:moveTo>
                  <a:lnTo>
                    <a:pt x="188184" y="325281"/>
                  </a:lnTo>
                  <a:lnTo>
                    <a:pt x="188244" y="325380"/>
                  </a:lnTo>
                  <a:lnTo>
                    <a:pt x="278285" y="283094"/>
                  </a:lnTo>
                  <a:lnTo>
                    <a:pt x="275728" y="270425"/>
                  </a:lnTo>
                  <a:close/>
                  <a:moveTo>
                    <a:pt x="486327" y="212488"/>
                  </a:moveTo>
                  <a:lnTo>
                    <a:pt x="396250" y="254791"/>
                  </a:lnTo>
                  <a:lnTo>
                    <a:pt x="396436" y="255717"/>
                  </a:lnTo>
                  <a:lnTo>
                    <a:pt x="495050" y="255717"/>
                  </a:lnTo>
                  <a:close/>
                  <a:moveTo>
                    <a:pt x="194593" y="189748"/>
                  </a:moveTo>
                  <a:lnTo>
                    <a:pt x="188184" y="200315"/>
                  </a:lnTo>
                  <a:lnTo>
                    <a:pt x="177004" y="255717"/>
                  </a:lnTo>
                  <a:lnTo>
                    <a:pt x="275618" y="255717"/>
                  </a:lnTo>
                  <a:lnTo>
                    <a:pt x="279049" y="238717"/>
                  </a:lnTo>
                  <a:lnTo>
                    <a:pt x="279165" y="238576"/>
                  </a:lnTo>
                  <a:close/>
                  <a:moveTo>
                    <a:pt x="251085" y="130177"/>
                  </a:moveTo>
                  <a:lnTo>
                    <a:pt x="212215" y="160690"/>
                  </a:lnTo>
                  <a:lnTo>
                    <a:pt x="202221" y="177169"/>
                  </a:lnTo>
                  <a:lnTo>
                    <a:pt x="288641" y="227063"/>
                  </a:lnTo>
                  <a:lnTo>
                    <a:pt x="299445" y="213938"/>
                  </a:lnTo>
                  <a:close/>
                  <a:moveTo>
                    <a:pt x="422505" y="128135"/>
                  </a:moveTo>
                  <a:lnTo>
                    <a:pt x="372819" y="214192"/>
                  </a:lnTo>
                  <a:lnTo>
                    <a:pt x="383484" y="227148"/>
                  </a:lnTo>
                  <a:lnTo>
                    <a:pt x="469890" y="177262"/>
                  </a:lnTo>
                  <a:lnTo>
                    <a:pt x="459840" y="160690"/>
                  </a:lnTo>
                  <a:cubicBezTo>
                    <a:pt x="450030" y="148798"/>
                    <a:pt x="438542" y="138344"/>
                    <a:pt x="425738" y="129689"/>
                  </a:cubicBezTo>
                  <a:close/>
                  <a:moveTo>
                    <a:pt x="343487" y="103403"/>
                  </a:moveTo>
                  <a:lnTo>
                    <a:pt x="343487" y="203212"/>
                  </a:lnTo>
                  <a:lnTo>
                    <a:pt x="359378" y="208068"/>
                  </a:lnTo>
                  <a:lnTo>
                    <a:pt x="409218" y="121744"/>
                  </a:lnTo>
                  <a:lnTo>
                    <a:pt x="383741" y="109491"/>
                  </a:lnTo>
                  <a:close/>
                  <a:moveTo>
                    <a:pt x="328785" y="103096"/>
                  </a:moveTo>
                  <a:lnTo>
                    <a:pt x="299792" y="106385"/>
                  </a:lnTo>
                  <a:cubicBezTo>
                    <a:pt x="288147" y="109074"/>
                    <a:pt x="276987" y="113032"/>
                    <a:pt x="266465" y="118104"/>
                  </a:cubicBezTo>
                  <a:lnTo>
                    <a:pt x="262767" y="121006"/>
                  </a:lnTo>
                  <a:lnTo>
                    <a:pt x="312979" y="207976"/>
                  </a:lnTo>
                  <a:lnTo>
                    <a:pt x="328785" y="203146"/>
                  </a:lnTo>
                  <a:close/>
                  <a:moveTo>
                    <a:pt x="733736" y="0"/>
                  </a:moveTo>
                  <a:lnTo>
                    <a:pt x="765165" y="54437"/>
                  </a:lnTo>
                  <a:lnTo>
                    <a:pt x="783125" y="46002"/>
                  </a:lnTo>
                  <a:lnTo>
                    <a:pt x="793551" y="68204"/>
                  </a:lnTo>
                  <a:lnTo>
                    <a:pt x="531614" y="191220"/>
                  </a:lnTo>
                  <a:lnTo>
                    <a:pt x="546058" y="262798"/>
                  </a:lnTo>
                  <a:cubicBezTo>
                    <a:pt x="546058" y="378847"/>
                    <a:pt x="452024" y="472923"/>
                    <a:pt x="336027" y="472923"/>
                  </a:cubicBezTo>
                  <a:cubicBezTo>
                    <a:pt x="278029" y="472923"/>
                    <a:pt x="225521" y="449404"/>
                    <a:pt x="187513" y="411379"/>
                  </a:cubicBezTo>
                  <a:lnTo>
                    <a:pt x="157537" y="366899"/>
                  </a:lnTo>
                  <a:lnTo>
                    <a:pt x="10426" y="435988"/>
                  </a:lnTo>
                  <a:lnTo>
                    <a:pt x="0" y="413786"/>
                  </a:lnTo>
                  <a:lnTo>
                    <a:pt x="143666" y="346316"/>
                  </a:lnTo>
                  <a:lnTo>
                    <a:pt x="142502" y="344588"/>
                  </a:lnTo>
                  <a:cubicBezTo>
                    <a:pt x="131873" y="319449"/>
                    <a:pt x="125996" y="291810"/>
                    <a:pt x="125996" y="262798"/>
                  </a:cubicBezTo>
                  <a:cubicBezTo>
                    <a:pt x="125996" y="146749"/>
                    <a:pt x="220030" y="52673"/>
                    <a:pt x="336027" y="52673"/>
                  </a:cubicBezTo>
                  <a:cubicBezTo>
                    <a:pt x="394026" y="52673"/>
                    <a:pt x="446534" y="76192"/>
                    <a:pt x="484542" y="114217"/>
                  </a:cubicBezTo>
                  <a:lnTo>
                    <a:pt x="521404" y="168916"/>
                  </a:lnTo>
                  <a:lnTo>
                    <a:pt x="742894" y="64897"/>
                  </a:lnTo>
                  <a:lnTo>
                    <a:pt x="712504" y="12258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304" name="フリーフォーム: 図形 303">
              <a:extLst>
                <a:ext uri="{FF2B5EF4-FFF2-40B4-BE49-F238E27FC236}">
                  <a16:creationId xmlns:a16="http://schemas.microsoft.com/office/drawing/2014/main" id="{2A2BC10E-6763-48BC-A186-8FA5304741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2294" y="5278743"/>
              <a:ext cx="793551" cy="472923"/>
            </a:xfrm>
            <a:custGeom>
              <a:avLst/>
              <a:gdLst>
                <a:gd name="connsiteX0" fmla="*/ 313086 w 793551"/>
                <a:gd name="connsiteY0" fmla="*/ 317654 h 472923"/>
                <a:gd name="connsiteX1" fmla="*/ 263214 w 793551"/>
                <a:gd name="connsiteY1" fmla="*/ 404034 h 472923"/>
                <a:gd name="connsiteX2" fmla="*/ 288314 w 793551"/>
                <a:gd name="connsiteY2" fmla="*/ 416105 h 472923"/>
                <a:gd name="connsiteX3" fmla="*/ 328785 w 793551"/>
                <a:gd name="connsiteY3" fmla="*/ 422227 h 472923"/>
                <a:gd name="connsiteX4" fmla="*/ 328785 w 793551"/>
                <a:gd name="connsiteY4" fmla="*/ 322451 h 472923"/>
                <a:gd name="connsiteX5" fmla="*/ 359272 w 793551"/>
                <a:gd name="connsiteY5" fmla="*/ 317561 h 472923"/>
                <a:gd name="connsiteX6" fmla="*/ 343487 w 793551"/>
                <a:gd name="connsiteY6" fmla="*/ 322385 h 472923"/>
                <a:gd name="connsiteX7" fmla="*/ 343487 w 793551"/>
                <a:gd name="connsiteY7" fmla="*/ 422476 h 472923"/>
                <a:gd name="connsiteX8" fmla="*/ 372263 w 793551"/>
                <a:gd name="connsiteY8" fmla="*/ 419212 h 472923"/>
                <a:gd name="connsiteX9" fmla="*/ 405590 w 793551"/>
                <a:gd name="connsiteY9" fmla="*/ 407493 h 472923"/>
                <a:gd name="connsiteX10" fmla="*/ 409446 w 793551"/>
                <a:gd name="connsiteY10" fmla="*/ 404465 h 472923"/>
                <a:gd name="connsiteX11" fmla="*/ 292675 w 793551"/>
                <a:gd name="connsiteY11" fmla="*/ 303434 h 472923"/>
                <a:gd name="connsiteX12" fmla="*/ 228861 w 793551"/>
                <a:gd name="connsiteY12" fmla="*/ 333403 h 472923"/>
                <a:gd name="connsiteX13" fmla="*/ 202381 w 793551"/>
                <a:gd name="connsiteY13" fmla="*/ 348691 h 472923"/>
                <a:gd name="connsiteX14" fmla="*/ 212215 w 793551"/>
                <a:gd name="connsiteY14" fmla="*/ 364906 h 472923"/>
                <a:gd name="connsiteX15" fmla="*/ 246317 w 793551"/>
                <a:gd name="connsiteY15" fmla="*/ 395907 h 472923"/>
                <a:gd name="connsiteX16" fmla="*/ 249927 w 793551"/>
                <a:gd name="connsiteY16" fmla="*/ 397643 h 472923"/>
                <a:gd name="connsiteX17" fmla="*/ 299519 w 793551"/>
                <a:gd name="connsiteY17" fmla="*/ 311748 h 472923"/>
                <a:gd name="connsiteX18" fmla="*/ 383285 w 793551"/>
                <a:gd name="connsiteY18" fmla="*/ 298689 h 472923"/>
                <a:gd name="connsiteX19" fmla="*/ 372746 w 793551"/>
                <a:gd name="connsiteY19" fmla="*/ 311494 h 472923"/>
                <a:gd name="connsiteX20" fmla="*/ 421128 w 793551"/>
                <a:gd name="connsiteY20" fmla="*/ 395295 h 472923"/>
                <a:gd name="connsiteX21" fmla="*/ 459840 w 793551"/>
                <a:gd name="connsiteY21" fmla="*/ 364906 h 472923"/>
                <a:gd name="connsiteX22" fmla="*/ 469730 w 793551"/>
                <a:gd name="connsiteY22" fmla="*/ 348598 h 472923"/>
                <a:gd name="connsiteX23" fmla="*/ 396326 w 793551"/>
                <a:gd name="connsiteY23" fmla="*/ 270425 h 472923"/>
                <a:gd name="connsiteX24" fmla="*/ 393006 w 793551"/>
                <a:gd name="connsiteY24" fmla="*/ 286879 h 472923"/>
                <a:gd name="connsiteX25" fmla="*/ 392761 w 793551"/>
                <a:gd name="connsiteY25" fmla="*/ 287177 h 472923"/>
                <a:gd name="connsiteX26" fmla="*/ 477358 w 793551"/>
                <a:gd name="connsiteY26" fmla="*/ 336019 h 472923"/>
                <a:gd name="connsiteX27" fmla="*/ 483870 w 793551"/>
                <a:gd name="connsiteY27" fmla="*/ 325281 h 472923"/>
                <a:gd name="connsiteX28" fmla="*/ 494940 w 793551"/>
                <a:gd name="connsiteY28" fmla="*/ 270425 h 472923"/>
                <a:gd name="connsiteX29" fmla="*/ 177114 w 793551"/>
                <a:gd name="connsiteY29" fmla="*/ 270425 h 472923"/>
                <a:gd name="connsiteX30" fmla="*/ 188184 w 793551"/>
                <a:gd name="connsiteY30" fmla="*/ 325281 h 472923"/>
                <a:gd name="connsiteX31" fmla="*/ 188244 w 793551"/>
                <a:gd name="connsiteY31" fmla="*/ 325380 h 472923"/>
                <a:gd name="connsiteX32" fmla="*/ 278285 w 793551"/>
                <a:gd name="connsiteY32" fmla="*/ 283094 h 472923"/>
                <a:gd name="connsiteX33" fmla="*/ 275728 w 793551"/>
                <a:gd name="connsiteY33" fmla="*/ 270425 h 472923"/>
                <a:gd name="connsiteX34" fmla="*/ 486327 w 793551"/>
                <a:gd name="connsiteY34" fmla="*/ 212488 h 472923"/>
                <a:gd name="connsiteX35" fmla="*/ 396250 w 793551"/>
                <a:gd name="connsiteY35" fmla="*/ 254791 h 472923"/>
                <a:gd name="connsiteX36" fmla="*/ 396436 w 793551"/>
                <a:gd name="connsiteY36" fmla="*/ 255717 h 472923"/>
                <a:gd name="connsiteX37" fmla="*/ 495050 w 793551"/>
                <a:gd name="connsiteY37" fmla="*/ 255717 h 472923"/>
                <a:gd name="connsiteX38" fmla="*/ 194593 w 793551"/>
                <a:gd name="connsiteY38" fmla="*/ 189748 h 472923"/>
                <a:gd name="connsiteX39" fmla="*/ 188184 w 793551"/>
                <a:gd name="connsiteY39" fmla="*/ 200315 h 472923"/>
                <a:gd name="connsiteX40" fmla="*/ 177004 w 793551"/>
                <a:gd name="connsiteY40" fmla="*/ 255717 h 472923"/>
                <a:gd name="connsiteX41" fmla="*/ 275618 w 793551"/>
                <a:gd name="connsiteY41" fmla="*/ 255717 h 472923"/>
                <a:gd name="connsiteX42" fmla="*/ 279049 w 793551"/>
                <a:gd name="connsiteY42" fmla="*/ 238717 h 472923"/>
                <a:gd name="connsiteX43" fmla="*/ 279165 w 793551"/>
                <a:gd name="connsiteY43" fmla="*/ 238576 h 472923"/>
                <a:gd name="connsiteX44" fmla="*/ 251085 w 793551"/>
                <a:gd name="connsiteY44" fmla="*/ 130177 h 472923"/>
                <a:gd name="connsiteX45" fmla="*/ 212215 w 793551"/>
                <a:gd name="connsiteY45" fmla="*/ 160690 h 472923"/>
                <a:gd name="connsiteX46" fmla="*/ 202221 w 793551"/>
                <a:gd name="connsiteY46" fmla="*/ 177169 h 472923"/>
                <a:gd name="connsiteX47" fmla="*/ 288641 w 793551"/>
                <a:gd name="connsiteY47" fmla="*/ 227063 h 472923"/>
                <a:gd name="connsiteX48" fmla="*/ 299445 w 793551"/>
                <a:gd name="connsiteY48" fmla="*/ 213938 h 472923"/>
                <a:gd name="connsiteX49" fmla="*/ 422505 w 793551"/>
                <a:gd name="connsiteY49" fmla="*/ 128135 h 472923"/>
                <a:gd name="connsiteX50" fmla="*/ 372819 w 793551"/>
                <a:gd name="connsiteY50" fmla="*/ 214192 h 472923"/>
                <a:gd name="connsiteX51" fmla="*/ 383484 w 793551"/>
                <a:gd name="connsiteY51" fmla="*/ 227148 h 472923"/>
                <a:gd name="connsiteX52" fmla="*/ 469890 w 793551"/>
                <a:gd name="connsiteY52" fmla="*/ 177262 h 472923"/>
                <a:gd name="connsiteX53" fmla="*/ 459840 w 793551"/>
                <a:gd name="connsiteY53" fmla="*/ 160690 h 472923"/>
                <a:gd name="connsiteX54" fmla="*/ 425738 w 793551"/>
                <a:gd name="connsiteY54" fmla="*/ 129689 h 472923"/>
                <a:gd name="connsiteX55" fmla="*/ 343487 w 793551"/>
                <a:gd name="connsiteY55" fmla="*/ 103403 h 472923"/>
                <a:gd name="connsiteX56" fmla="*/ 343487 w 793551"/>
                <a:gd name="connsiteY56" fmla="*/ 203212 h 472923"/>
                <a:gd name="connsiteX57" fmla="*/ 359378 w 793551"/>
                <a:gd name="connsiteY57" fmla="*/ 208068 h 472923"/>
                <a:gd name="connsiteX58" fmla="*/ 409218 w 793551"/>
                <a:gd name="connsiteY58" fmla="*/ 121744 h 472923"/>
                <a:gd name="connsiteX59" fmla="*/ 383741 w 793551"/>
                <a:gd name="connsiteY59" fmla="*/ 109491 h 472923"/>
                <a:gd name="connsiteX60" fmla="*/ 328785 w 793551"/>
                <a:gd name="connsiteY60" fmla="*/ 103096 h 472923"/>
                <a:gd name="connsiteX61" fmla="*/ 299792 w 793551"/>
                <a:gd name="connsiteY61" fmla="*/ 106385 h 472923"/>
                <a:gd name="connsiteX62" fmla="*/ 266465 w 793551"/>
                <a:gd name="connsiteY62" fmla="*/ 118104 h 472923"/>
                <a:gd name="connsiteX63" fmla="*/ 262767 w 793551"/>
                <a:gd name="connsiteY63" fmla="*/ 121006 h 472923"/>
                <a:gd name="connsiteX64" fmla="*/ 312979 w 793551"/>
                <a:gd name="connsiteY64" fmla="*/ 207976 h 472923"/>
                <a:gd name="connsiteX65" fmla="*/ 328785 w 793551"/>
                <a:gd name="connsiteY65" fmla="*/ 203146 h 472923"/>
                <a:gd name="connsiteX66" fmla="*/ 733736 w 793551"/>
                <a:gd name="connsiteY66" fmla="*/ 0 h 472923"/>
                <a:gd name="connsiteX67" fmla="*/ 765165 w 793551"/>
                <a:gd name="connsiteY67" fmla="*/ 54437 h 472923"/>
                <a:gd name="connsiteX68" fmla="*/ 783125 w 793551"/>
                <a:gd name="connsiteY68" fmla="*/ 46002 h 472923"/>
                <a:gd name="connsiteX69" fmla="*/ 793551 w 793551"/>
                <a:gd name="connsiteY69" fmla="*/ 68204 h 472923"/>
                <a:gd name="connsiteX70" fmla="*/ 531614 w 793551"/>
                <a:gd name="connsiteY70" fmla="*/ 191220 h 472923"/>
                <a:gd name="connsiteX71" fmla="*/ 546058 w 793551"/>
                <a:gd name="connsiteY71" fmla="*/ 262798 h 472923"/>
                <a:gd name="connsiteX72" fmla="*/ 336027 w 793551"/>
                <a:gd name="connsiteY72" fmla="*/ 472923 h 472923"/>
                <a:gd name="connsiteX73" fmla="*/ 187513 w 793551"/>
                <a:gd name="connsiteY73" fmla="*/ 411379 h 472923"/>
                <a:gd name="connsiteX74" fmla="*/ 157537 w 793551"/>
                <a:gd name="connsiteY74" fmla="*/ 366899 h 472923"/>
                <a:gd name="connsiteX75" fmla="*/ 10426 w 793551"/>
                <a:gd name="connsiteY75" fmla="*/ 435988 h 472923"/>
                <a:gd name="connsiteX76" fmla="*/ 0 w 793551"/>
                <a:gd name="connsiteY76" fmla="*/ 413786 h 472923"/>
                <a:gd name="connsiteX77" fmla="*/ 143666 w 793551"/>
                <a:gd name="connsiteY77" fmla="*/ 346316 h 472923"/>
                <a:gd name="connsiteX78" fmla="*/ 142502 w 793551"/>
                <a:gd name="connsiteY78" fmla="*/ 344588 h 472923"/>
                <a:gd name="connsiteX79" fmla="*/ 125996 w 793551"/>
                <a:gd name="connsiteY79" fmla="*/ 262798 h 472923"/>
                <a:gd name="connsiteX80" fmla="*/ 336027 w 793551"/>
                <a:gd name="connsiteY80" fmla="*/ 52673 h 472923"/>
                <a:gd name="connsiteX81" fmla="*/ 484542 w 793551"/>
                <a:gd name="connsiteY81" fmla="*/ 114217 h 472923"/>
                <a:gd name="connsiteX82" fmla="*/ 521404 w 793551"/>
                <a:gd name="connsiteY82" fmla="*/ 168916 h 472923"/>
                <a:gd name="connsiteX83" fmla="*/ 742894 w 793551"/>
                <a:gd name="connsiteY83" fmla="*/ 64897 h 472923"/>
                <a:gd name="connsiteX84" fmla="*/ 712504 w 793551"/>
                <a:gd name="connsiteY84" fmla="*/ 12258 h 472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793551" h="472923">
                  <a:moveTo>
                    <a:pt x="313086" y="317654"/>
                  </a:moveTo>
                  <a:lnTo>
                    <a:pt x="263214" y="404034"/>
                  </a:lnTo>
                  <a:lnTo>
                    <a:pt x="288314" y="416105"/>
                  </a:lnTo>
                  <a:lnTo>
                    <a:pt x="328785" y="422227"/>
                  </a:lnTo>
                  <a:lnTo>
                    <a:pt x="328785" y="322451"/>
                  </a:lnTo>
                  <a:close/>
                  <a:moveTo>
                    <a:pt x="359272" y="317561"/>
                  </a:moveTo>
                  <a:lnTo>
                    <a:pt x="343487" y="322385"/>
                  </a:lnTo>
                  <a:lnTo>
                    <a:pt x="343487" y="422476"/>
                  </a:lnTo>
                  <a:lnTo>
                    <a:pt x="372263" y="419212"/>
                  </a:lnTo>
                  <a:cubicBezTo>
                    <a:pt x="383908" y="416522"/>
                    <a:pt x="395068" y="412565"/>
                    <a:pt x="405590" y="407493"/>
                  </a:cubicBezTo>
                  <a:lnTo>
                    <a:pt x="409446" y="404465"/>
                  </a:lnTo>
                  <a:close/>
                  <a:moveTo>
                    <a:pt x="292675" y="303434"/>
                  </a:moveTo>
                  <a:lnTo>
                    <a:pt x="228861" y="333403"/>
                  </a:lnTo>
                  <a:lnTo>
                    <a:pt x="202381" y="348691"/>
                  </a:lnTo>
                  <a:lnTo>
                    <a:pt x="212215" y="364906"/>
                  </a:lnTo>
                  <a:cubicBezTo>
                    <a:pt x="222025" y="376798"/>
                    <a:pt x="233513" y="387253"/>
                    <a:pt x="246317" y="395907"/>
                  </a:cubicBezTo>
                  <a:lnTo>
                    <a:pt x="249927" y="397643"/>
                  </a:lnTo>
                  <a:lnTo>
                    <a:pt x="299519" y="311748"/>
                  </a:lnTo>
                  <a:close/>
                  <a:moveTo>
                    <a:pt x="383285" y="298689"/>
                  </a:moveTo>
                  <a:lnTo>
                    <a:pt x="372746" y="311494"/>
                  </a:lnTo>
                  <a:lnTo>
                    <a:pt x="421128" y="395295"/>
                  </a:lnTo>
                  <a:lnTo>
                    <a:pt x="459840" y="364906"/>
                  </a:lnTo>
                  <a:lnTo>
                    <a:pt x="469730" y="348598"/>
                  </a:lnTo>
                  <a:close/>
                  <a:moveTo>
                    <a:pt x="396326" y="270425"/>
                  </a:moveTo>
                  <a:lnTo>
                    <a:pt x="393006" y="286879"/>
                  </a:lnTo>
                  <a:lnTo>
                    <a:pt x="392761" y="287177"/>
                  </a:lnTo>
                  <a:lnTo>
                    <a:pt x="477358" y="336019"/>
                  </a:lnTo>
                  <a:lnTo>
                    <a:pt x="483870" y="325281"/>
                  </a:lnTo>
                  <a:lnTo>
                    <a:pt x="494940" y="270425"/>
                  </a:lnTo>
                  <a:close/>
                  <a:moveTo>
                    <a:pt x="177114" y="270425"/>
                  </a:moveTo>
                  <a:lnTo>
                    <a:pt x="188184" y="325281"/>
                  </a:lnTo>
                  <a:lnTo>
                    <a:pt x="188244" y="325380"/>
                  </a:lnTo>
                  <a:lnTo>
                    <a:pt x="278285" y="283094"/>
                  </a:lnTo>
                  <a:lnTo>
                    <a:pt x="275728" y="270425"/>
                  </a:lnTo>
                  <a:close/>
                  <a:moveTo>
                    <a:pt x="486327" y="212488"/>
                  </a:moveTo>
                  <a:lnTo>
                    <a:pt x="396250" y="254791"/>
                  </a:lnTo>
                  <a:lnTo>
                    <a:pt x="396436" y="255717"/>
                  </a:lnTo>
                  <a:lnTo>
                    <a:pt x="495050" y="255717"/>
                  </a:lnTo>
                  <a:close/>
                  <a:moveTo>
                    <a:pt x="194593" y="189748"/>
                  </a:moveTo>
                  <a:lnTo>
                    <a:pt x="188184" y="200315"/>
                  </a:lnTo>
                  <a:lnTo>
                    <a:pt x="177004" y="255717"/>
                  </a:lnTo>
                  <a:lnTo>
                    <a:pt x="275618" y="255717"/>
                  </a:lnTo>
                  <a:lnTo>
                    <a:pt x="279049" y="238717"/>
                  </a:lnTo>
                  <a:lnTo>
                    <a:pt x="279165" y="238576"/>
                  </a:lnTo>
                  <a:close/>
                  <a:moveTo>
                    <a:pt x="251085" y="130177"/>
                  </a:moveTo>
                  <a:lnTo>
                    <a:pt x="212215" y="160690"/>
                  </a:lnTo>
                  <a:lnTo>
                    <a:pt x="202221" y="177169"/>
                  </a:lnTo>
                  <a:lnTo>
                    <a:pt x="288641" y="227063"/>
                  </a:lnTo>
                  <a:lnTo>
                    <a:pt x="299445" y="213938"/>
                  </a:lnTo>
                  <a:close/>
                  <a:moveTo>
                    <a:pt x="422505" y="128135"/>
                  </a:moveTo>
                  <a:lnTo>
                    <a:pt x="372819" y="214192"/>
                  </a:lnTo>
                  <a:lnTo>
                    <a:pt x="383484" y="227148"/>
                  </a:lnTo>
                  <a:lnTo>
                    <a:pt x="469890" y="177262"/>
                  </a:lnTo>
                  <a:lnTo>
                    <a:pt x="459840" y="160690"/>
                  </a:lnTo>
                  <a:cubicBezTo>
                    <a:pt x="450030" y="148798"/>
                    <a:pt x="438542" y="138344"/>
                    <a:pt x="425738" y="129689"/>
                  </a:cubicBezTo>
                  <a:close/>
                  <a:moveTo>
                    <a:pt x="343487" y="103403"/>
                  </a:moveTo>
                  <a:lnTo>
                    <a:pt x="343487" y="203212"/>
                  </a:lnTo>
                  <a:lnTo>
                    <a:pt x="359378" y="208068"/>
                  </a:lnTo>
                  <a:lnTo>
                    <a:pt x="409218" y="121744"/>
                  </a:lnTo>
                  <a:lnTo>
                    <a:pt x="383741" y="109491"/>
                  </a:lnTo>
                  <a:close/>
                  <a:moveTo>
                    <a:pt x="328785" y="103096"/>
                  </a:moveTo>
                  <a:lnTo>
                    <a:pt x="299792" y="106385"/>
                  </a:lnTo>
                  <a:cubicBezTo>
                    <a:pt x="288147" y="109074"/>
                    <a:pt x="276987" y="113032"/>
                    <a:pt x="266465" y="118104"/>
                  </a:cubicBezTo>
                  <a:lnTo>
                    <a:pt x="262767" y="121006"/>
                  </a:lnTo>
                  <a:lnTo>
                    <a:pt x="312979" y="207976"/>
                  </a:lnTo>
                  <a:lnTo>
                    <a:pt x="328785" y="203146"/>
                  </a:lnTo>
                  <a:close/>
                  <a:moveTo>
                    <a:pt x="733736" y="0"/>
                  </a:moveTo>
                  <a:lnTo>
                    <a:pt x="765165" y="54437"/>
                  </a:lnTo>
                  <a:lnTo>
                    <a:pt x="783125" y="46002"/>
                  </a:lnTo>
                  <a:lnTo>
                    <a:pt x="793551" y="68204"/>
                  </a:lnTo>
                  <a:lnTo>
                    <a:pt x="531614" y="191220"/>
                  </a:lnTo>
                  <a:lnTo>
                    <a:pt x="546058" y="262798"/>
                  </a:lnTo>
                  <a:cubicBezTo>
                    <a:pt x="546058" y="378847"/>
                    <a:pt x="452024" y="472923"/>
                    <a:pt x="336027" y="472923"/>
                  </a:cubicBezTo>
                  <a:cubicBezTo>
                    <a:pt x="278029" y="472923"/>
                    <a:pt x="225521" y="449404"/>
                    <a:pt x="187513" y="411379"/>
                  </a:cubicBezTo>
                  <a:lnTo>
                    <a:pt x="157537" y="366899"/>
                  </a:lnTo>
                  <a:lnTo>
                    <a:pt x="10426" y="435988"/>
                  </a:lnTo>
                  <a:lnTo>
                    <a:pt x="0" y="413786"/>
                  </a:lnTo>
                  <a:lnTo>
                    <a:pt x="143666" y="346316"/>
                  </a:lnTo>
                  <a:lnTo>
                    <a:pt x="142502" y="344588"/>
                  </a:lnTo>
                  <a:cubicBezTo>
                    <a:pt x="131873" y="319449"/>
                    <a:pt x="125996" y="291810"/>
                    <a:pt x="125996" y="262798"/>
                  </a:cubicBezTo>
                  <a:cubicBezTo>
                    <a:pt x="125996" y="146749"/>
                    <a:pt x="220030" y="52673"/>
                    <a:pt x="336027" y="52673"/>
                  </a:cubicBezTo>
                  <a:cubicBezTo>
                    <a:pt x="394026" y="52673"/>
                    <a:pt x="446534" y="76192"/>
                    <a:pt x="484542" y="114217"/>
                  </a:cubicBezTo>
                  <a:lnTo>
                    <a:pt x="521404" y="168916"/>
                  </a:lnTo>
                  <a:lnTo>
                    <a:pt x="742894" y="64897"/>
                  </a:lnTo>
                  <a:lnTo>
                    <a:pt x="712504" y="12258"/>
                  </a:lnTo>
                  <a:close/>
                </a:path>
              </a:pathLst>
            </a:custGeom>
            <a:solidFill>
              <a:srgbClr val="0070C0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8EA7BE4F-3720-4B61-BFAE-1DF499E5577F}"/>
              </a:ext>
            </a:extLst>
          </p:cNvPr>
          <p:cNvGrpSpPr/>
          <p:nvPr/>
        </p:nvGrpSpPr>
        <p:grpSpPr>
          <a:xfrm>
            <a:off x="491644" y="4803775"/>
            <a:ext cx="1439862" cy="1439862"/>
            <a:chOff x="491644" y="4803775"/>
            <a:chExt cx="1439862" cy="1439862"/>
          </a:xfrm>
        </p:grpSpPr>
        <p:grpSp>
          <p:nvGrpSpPr>
            <p:cNvPr id="314" name="グループ化 313">
              <a:extLst>
                <a:ext uri="{FF2B5EF4-FFF2-40B4-BE49-F238E27FC236}">
                  <a16:creationId xmlns:a16="http://schemas.microsoft.com/office/drawing/2014/main" id="{7A8CD2D6-8204-43C6-B34A-D80972FADA12}"/>
                </a:ext>
              </a:extLst>
            </p:cNvPr>
            <p:cNvGrpSpPr/>
            <p:nvPr/>
          </p:nvGrpSpPr>
          <p:grpSpPr>
            <a:xfrm>
              <a:off x="491644" y="4803775"/>
              <a:ext cx="1439862" cy="1439862"/>
              <a:chOff x="925253" y="2945173"/>
              <a:chExt cx="1439862" cy="1439862"/>
            </a:xfrm>
          </p:grpSpPr>
          <p:sp>
            <p:nvSpPr>
              <p:cNvPr id="315" name="楕円 314">
                <a:extLst>
                  <a:ext uri="{FF2B5EF4-FFF2-40B4-BE49-F238E27FC236}">
                    <a16:creationId xmlns:a16="http://schemas.microsoft.com/office/drawing/2014/main" id="{2F77B109-1AA7-4C27-B3E1-0F65B0DF3CAB}"/>
                  </a:ext>
                </a:extLst>
              </p:cNvPr>
              <p:cNvSpPr/>
              <p:nvPr/>
            </p:nvSpPr>
            <p:spPr>
              <a:xfrm>
                <a:off x="947035" y="2965964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7FCB7EBA-D7A2-4B7C-A818-AA477BF27635}"/>
                  </a:ext>
                </a:extLst>
              </p:cNvPr>
              <p:cNvSpPr/>
              <p:nvPr/>
            </p:nvSpPr>
            <p:spPr>
              <a:xfrm>
                <a:off x="925253" y="2945173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17" name="グループ化 316">
              <a:extLst>
                <a:ext uri="{FF2B5EF4-FFF2-40B4-BE49-F238E27FC236}">
                  <a16:creationId xmlns:a16="http://schemas.microsoft.com/office/drawing/2014/main" id="{32EC48D7-587B-492F-A376-ECFB4285BBB7}"/>
                </a:ext>
              </a:extLst>
            </p:cNvPr>
            <p:cNvGrpSpPr/>
            <p:nvPr/>
          </p:nvGrpSpPr>
          <p:grpSpPr>
            <a:xfrm>
              <a:off x="830625" y="5378363"/>
              <a:ext cx="750356" cy="319968"/>
              <a:chOff x="-917880" y="5717721"/>
              <a:chExt cx="699114" cy="298119"/>
            </a:xfrm>
          </p:grpSpPr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0C856979-F29D-4C7F-AF32-464F1E695A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16595" y="5717721"/>
                <a:ext cx="697829" cy="298119"/>
              </a:xfrm>
              <a:custGeom>
                <a:avLst/>
                <a:gdLst>
                  <a:gd name="connsiteX0" fmla="*/ 597050 w 697829"/>
                  <a:gd name="connsiteY0" fmla="*/ 199181 h 298119"/>
                  <a:gd name="connsiteX1" fmla="*/ 646417 w 697829"/>
                  <a:gd name="connsiteY1" fmla="*/ 248650 h 298119"/>
                  <a:gd name="connsiteX2" fmla="*/ 597050 w 697829"/>
                  <a:gd name="connsiteY2" fmla="*/ 298119 h 298119"/>
                  <a:gd name="connsiteX3" fmla="*/ 547683 w 697829"/>
                  <a:gd name="connsiteY3" fmla="*/ 248650 h 298119"/>
                  <a:gd name="connsiteX4" fmla="*/ 597050 w 697829"/>
                  <a:gd name="connsiteY4" fmla="*/ 199181 h 298119"/>
                  <a:gd name="connsiteX5" fmla="*/ 188290 w 697829"/>
                  <a:gd name="connsiteY5" fmla="*/ 199181 h 298119"/>
                  <a:gd name="connsiteX6" fmla="*/ 237657 w 697829"/>
                  <a:gd name="connsiteY6" fmla="*/ 248650 h 298119"/>
                  <a:gd name="connsiteX7" fmla="*/ 188290 w 697829"/>
                  <a:gd name="connsiteY7" fmla="*/ 298119 h 298119"/>
                  <a:gd name="connsiteX8" fmla="*/ 138923 w 697829"/>
                  <a:gd name="connsiteY8" fmla="*/ 248650 h 298119"/>
                  <a:gd name="connsiteX9" fmla="*/ 188290 w 697829"/>
                  <a:gd name="connsiteY9" fmla="*/ 199181 h 298119"/>
                  <a:gd name="connsiteX10" fmla="*/ 90334 w 697829"/>
                  <a:gd name="connsiteY10" fmla="*/ 0 h 298119"/>
                  <a:gd name="connsiteX11" fmla="*/ 621045 w 697829"/>
                  <a:gd name="connsiteY11" fmla="*/ 0 h 298119"/>
                  <a:gd name="connsiteX12" fmla="*/ 697829 w 697829"/>
                  <a:gd name="connsiteY12" fmla="*/ 76943 h 298119"/>
                  <a:gd name="connsiteX13" fmla="*/ 693312 w 697829"/>
                  <a:gd name="connsiteY13" fmla="*/ 239881 h 298119"/>
                  <a:gd name="connsiteX14" fmla="*/ 659278 w 697829"/>
                  <a:gd name="connsiteY14" fmla="*/ 239881 h 298119"/>
                  <a:gd name="connsiteX15" fmla="*/ 644111 w 697829"/>
                  <a:gd name="connsiteY15" fmla="*/ 203190 h 298119"/>
                  <a:gd name="connsiteX16" fmla="*/ 596204 w 697829"/>
                  <a:gd name="connsiteY16" fmla="*/ 183305 h 298119"/>
                  <a:gd name="connsiteX17" fmla="*/ 548297 w 697829"/>
                  <a:gd name="connsiteY17" fmla="*/ 203190 h 298119"/>
                  <a:gd name="connsiteX18" fmla="*/ 533130 w 697829"/>
                  <a:gd name="connsiteY18" fmla="*/ 239881 h 298119"/>
                  <a:gd name="connsiteX19" fmla="*/ 250517 w 697829"/>
                  <a:gd name="connsiteY19" fmla="*/ 239881 h 298119"/>
                  <a:gd name="connsiteX20" fmla="*/ 235350 w 697829"/>
                  <a:gd name="connsiteY20" fmla="*/ 203190 h 298119"/>
                  <a:gd name="connsiteX21" fmla="*/ 187443 w 697829"/>
                  <a:gd name="connsiteY21" fmla="*/ 183305 h 298119"/>
                  <a:gd name="connsiteX22" fmla="*/ 139536 w 697829"/>
                  <a:gd name="connsiteY22" fmla="*/ 203190 h 298119"/>
                  <a:gd name="connsiteX23" fmla="*/ 124369 w 697829"/>
                  <a:gd name="connsiteY23" fmla="*/ 239881 h 298119"/>
                  <a:gd name="connsiteX24" fmla="*/ 0 w 697829"/>
                  <a:gd name="connsiteY24" fmla="*/ 239881 h 298119"/>
                  <a:gd name="connsiteX25" fmla="*/ 0 w 697829"/>
                  <a:gd name="connsiteY25" fmla="*/ 90521 h 29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697829" h="298119">
                    <a:moveTo>
                      <a:pt x="597050" y="199181"/>
                    </a:moveTo>
                    <a:cubicBezTo>
                      <a:pt x="624315" y="199181"/>
                      <a:pt x="646417" y="221329"/>
                      <a:pt x="646417" y="248650"/>
                    </a:cubicBezTo>
                    <a:cubicBezTo>
                      <a:pt x="646417" y="275971"/>
                      <a:pt x="624315" y="298119"/>
                      <a:pt x="597050" y="298119"/>
                    </a:cubicBezTo>
                    <a:cubicBezTo>
                      <a:pt x="569785" y="298119"/>
                      <a:pt x="547683" y="275971"/>
                      <a:pt x="547683" y="248650"/>
                    </a:cubicBezTo>
                    <a:cubicBezTo>
                      <a:pt x="547683" y="221329"/>
                      <a:pt x="569785" y="199181"/>
                      <a:pt x="597050" y="199181"/>
                    </a:cubicBezTo>
                    <a:close/>
                    <a:moveTo>
                      <a:pt x="188290" y="199181"/>
                    </a:moveTo>
                    <a:cubicBezTo>
                      <a:pt x="215555" y="199181"/>
                      <a:pt x="237657" y="221329"/>
                      <a:pt x="237657" y="248650"/>
                    </a:cubicBezTo>
                    <a:cubicBezTo>
                      <a:pt x="237657" y="275971"/>
                      <a:pt x="215555" y="298119"/>
                      <a:pt x="188290" y="298119"/>
                    </a:cubicBezTo>
                    <a:cubicBezTo>
                      <a:pt x="161025" y="298119"/>
                      <a:pt x="138923" y="275971"/>
                      <a:pt x="138923" y="248650"/>
                    </a:cubicBezTo>
                    <a:cubicBezTo>
                      <a:pt x="138923" y="221329"/>
                      <a:pt x="161025" y="199181"/>
                      <a:pt x="188290" y="199181"/>
                    </a:cubicBezTo>
                    <a:close/>
                    <a:moveTo>
                      <a:pt x="90334" y="0"/>
                    </a:moveTo>
                    <a:lnTo>
                      <a:pt x="621045" y="0"/>
                    </a:lnTo>
                    <a:lnTo>
                      <a:pt x="697829" y="76943"/>
                    </a:lnTo>
                    <a:lnTo>
                      <a:pt x="693312" y="239881"/>
                    </a:lnTo>
                    <a:lnTo>
                      <a:pt x="659278" y="239881"/>
                    </a:lnTo>
                    <a:lnTo>
                      <a:pt x="644111" y="203190"/>
                    </a:lnTo>
                    <a:cubicBezTo>
                      <a:pt x="631851" y="190904"/>
                      <a:pt x="614913" y="183305"/>
                      <a:pt x="596204" y="183305"/>
                    </a:cubicBezTo>
                    <a:cubicBezTo>
                      <a:pt x="577495" y="183305"/>
                      <a:pt x="560557" y="190904"/>
                      <a:pt x="548297" y="203190"/>
                    </a:cubicBezTo>
                    <a:lnTo>
                      <a:pt x="533130" y="239881"/>
                    </a:lnTo>
                    <a:lnTo>
                      <a:pt x="250517" y="239881"/>
                    </a:lnTo>
                    <a:lnTo>
                      <a:pt x="235350" y="203190"/>
                    </a:lnTo>
                    <a:cubicBezTo>
                      <a:pt x="223090" y="190904"/>
                      <a:pt x="206152" y="183305"/>
                      <a:pt x="187443" y="183305"/>
                    </a:cubicBezTo>
                    <a:cubicBezTo>
                      <a:pt x="168734" y="183305"/>
                      <a:pt x="151796" y="190904"/>
                      <a:pt x="139536" y="203190"/>
                    </a:cubicBezTo>
                    <a:lnTo>
                      <a:pt x="124369" y="239881"/>
                    </a:lnTo>
                    <a:lnTo>
                      <a:pt x="0" y="239881"/>
                    </a:lnTo>
                    <a:lnTo>
                      <a:pt x="0" y="90521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1461525A-533B-4DB5-ADBF-5C2CB5903C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17880" y="5717721"/>
                <a:ext cx="697829" cy="298119"/>
              </a:xfrm>
              <a:custGeom>
                <a:avLst/>
                <a:gdLst>
                  <a:gd name="connsiteX0" fmla="*/ 597050 w 697829"/>
                  <a:gd name="connsiteY0" fmla="*/ 199181 h 298119"/>
                  <a:gd name="connsiteX1" fmla="*/ 646417 w 697829"/>
                  <a:gd name="connsiteY1" fmla="*/ 248650 h 298119"/>
                  <a:gd name="connsiteX2" fmla="*/ 597050 w 697829"/>
                  <a:gd name="connsiteY2" fmla="*/ 298119 h 298119"/>
                  <a:gd name="connsiteX3" fmla="*/ 547683 w 697829"/>
                  <a:gd name="connsiteY3" fmla="*/ 248650 h 298119"/>
                  <a:gd name="connsiteX4" fmla="*/ 597050 w 697829"/>
                  <a:gd name="connsiteY4" fmla="*/ 199181 h 298119"/>
                  <a:gd name="connsiteX5" fmla="*/ 188290 w 697829"/>
                  <a:gd name="connsiteY5" fmla="*/ 199181 h 298119"/>
                  <a:gd name="connsiteX6" fmla="*/ 237657 w 697829"/>
                  <a:gd name="connsiteY6" fmla="*/ 248650 h 298119"/>
                  <a:gd name="connsiteX7" fmla="*/ 188290 w 697829"/>
                  <a:gd name="connsiteY7" fmla="*/ 298119 h 298119"/>
                  <a:gd name="connsiteX8" fmla="*/ 138923 w 697829"/>
                  <a:gd name="connsiteY8" fmla="*/ 248650 h 298119"/>
                  <a:gd name="connsiteX9" fmla="*/ 188290 w 697829"/>
                  <a:gd name="connsiteY9" fmla="*/ 199181 h 298119"/>
                  <a:gd name="connsiteX10" fmla="*/ 90334 w 697829"/>
                  <a:gd name="connsiteY10" fmla="*/ 0 h 298119"/>
                  <a:gd name="connsiteX11" fmla="*/ 621045 w 697829"/>
                  <a:gd name="connsiteY11" fmla="*/ 0 h 298119"/>
                  <a:gd name="connsiteX12" fmla="*/ 697829 w 697829"/>
                  <a:gd name="connsiteY12" fmla="*/ 76943 h 298119"/>
                  <a:gd name="connsiteX13" fmla="*/ 693312 w 697829"/>
                  <a:gd name="connsiteY13" fmla="*/ 239881 h 298119"/>
                  <a:gd name="connsiteX14" fmla="*/ 659278 w 697829"/>
                  <a:gd name="connsiteY14" fmla="*/ 239881 h 298119"/>
                  <a:gd name="connsiteX15" fmla="*/ 644111 w 697829"/>
                  <a:gd name="connsiteY15" fmla="*/ 203190 h 298119"/>
                  <a:gd name="connsiteX16" fmla="*/ 596204 w 697829"/>
                  <a:gd name="connsiteY16" fmla="*/ 183305 h 298119"/>
                  <a:gd name="connsiteX17" fmla="*/ 548297 w 697829"/>
                  <a:gd name="connsiteY17" fmla="*/ 203190 h 298119"/>
                  <a:gd name="connsiteX18" fmla="*/ 533130 w 697829"/>
                  <a:gd name="connsiteY18" fmla="*/ 239881 h 298119"/>
                  <a:gd name="connsiteX19" fmla="*/ 250517 w 697829"/>
                  <a:gd name="connsiteY19" fmla="*/ 239881 h 298119"/>
                  <a:gd name="connsiteX20" fmla="*/ 235350 w 697829"/>
                  <a:gd name="connsiteY20" fmla="*/ 203190 h 298119"/>
                  <a:gd name="connsiteX21" fmla="*/ 187443 w 697829"/>
                  <a:gd name="connsiteY21" fmla="*/ 183305 h 298119"/>
                  <a:gd name="connsiteX22" fmla="*/ 139536 w 697829"/>
                  <a:gd name="connsiteY22" fmla="*/ 203190 h 298119"/>
                  <a:gd name="connsiteX23" fmla="*/ 124369 w 697829"/>
                  <a:gd name="connsiteY23" fmla="*/ 239881 h 298119"/>
                  <a:gd name="connsiteX24" fmla="*/ 0 w 697829"/>
                  <a:gd name="connsiteY24" fmla="*/ 239881 h 298119"/>
                  <a:gd name="connsiteX25" fmla="*/ 0 w 697829"/>
                  <a:gd name="connsiteY25" fmla="*/ 90521 h 29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697829" h="298119">
                    <a:moveTo>
                      <a:pt x="597050" y="199181"/>
                    </a:moveTo>
                    <a:cubicBezTo>
                      <a:pt x="624315" y="199181"/>
                      <a:pt x="646417" y="221329"/>
                      <a:pt x="646417" y="248650"/>
                    </a:cubicBezTo>
                    <a:cubicBezTo>
                      <a:pt x="646417" y="275971"/>
                      <a:pt x="624315" y="298119"/>
                      <a:pt x="597050" y="298119"/>
                    </a:cubicBezTo>
                    <a:cubicBezTo>
                      <a:pt x="569785" y="298119"/>
                      <a:pt x="547683" y="275971"/>
                      <a:pt x="547683" y="248650"/>
                    </a:cubicBezTo>
                    <a:cubicBezTo>
                      <a:pt x="547683" y="221329"/>
                      <a:pt x="569785" y="199181"/>
                      <a:pt x="597050" y="199181"/>
                    </a:cubicBezTo>
                    <a:close/>
                    <a:moveTo>
                      <a:pt x="188290" y="199181"/>
                    </a:moveTo>
                    <a:cubicBezTo>
                      <a:pt x="215555" y="199181"/>
                      <a:pt x="237657" y="221329"/>
                      <a:pt x="237657" y="248650"/>
                    </a:cubicBezTo>
                    <a:cubicBezTo>
                      <a:pt x="237657" y="275971"/>
                      <a:pt x="215555" y="298119"/>
                      <a:pt x="188290" y="298119"/>
                    </a:cubicBezTo>
                    <a:cubicBezTo>
                      <a:pt x="161025" y="298119"/>
                      <a:pt x="138923" y="275971"/>
                      <a:pt x="138923" y="248650"/>
                    </a:cubicBezTo>
                    <a:cubicBezTo>
                      <a:pt x="138923" y="221329"/>
                      <a:pt x="161025" y="199181"/>
                      <a:pt x="188290" y="199181"/>
                    </a:cubicBezTo>
                    <a:close/>
                    <a:moveTo>
                      <a:pt x="90334" y="0"/>
                    </a:moveTo>
                    <a:lnTo>
                      <a:pt x="621045" y="0"/>
                    </a:lnTo>
                    <a:lnTo>
                      <a:pt x="697829" y="76943"/>
                    </a:lnTo>
                    <a:lnTo>
                      <a:pt x="693312" y="239881"/>
                    </a:lnTo>
                    <a:lnTo>
                      <a:pt x="659278" y="239881"/>
                    </a:lnTo>
                    <a:lnTo>
                      <a:pt x="644111" y="203190"/>
                    </a:lnTo>
                    <a:cubicBezTo>
                      <a:pt x="631851" y="190904"/>
                      <a:pt x="614913" y="183305"/>
                      <a:pt x="596204" y="183305"/>
                    </a:cubicBezTo>
                    <a:cubicBezTo>
                      <a:pt x="577495" y="183305"/>
                      <a:pt x="560557" y="190904"/>
                      <a:pt x="548297" y="203190"/>
                    </a:cubicBezTo>
                    <a:lnTo>
                      <a:pt x="533130" y="239881"/>
                    </a:lnTo>
                    <a:lnTo>
                      <a:pt x="250517" y="239881"/>
                    </a:lnTo>
                    <a:lnTo>
                      <a:pt x="235350" y="203190"/>
                    </a:lnTo>
                    <a:cubicBezTo>
                      <a:pt x="223090" y="190904"/>
                      <a:pt x="206152" y="183305"/>
                      <a:pt x="187443" y="183305"/>
                    </a:cubicBezTo>
                    <a:cubicBezTo>
                      <a:pt x="168734" y="183305"/>
                      <a:pt x="151796" y="190904"/>
                      <a:pt x="139536" y="203190"/>
                    </a:cubicBezTo>
                    <a:lnTo>
                      <a:pt x="124369" y="239881"/>
                    </a:lnTo>
                    <a:lnTo>
                      <a:pt x="0" y="239881"/>
                    </a:lnTo>
                    <a:lnTo>
                      <a:pt x="0" y="90521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028AA78E-7102-4D64-9F53-DBC80178B6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858598" y="5751666"/>
                <a:ext cx="611447" cy="57424"/>
              </a:xfrm>
              <a:custGeom>
                <a:avLst/>
                <a:gdLst>
                  <a:gd name="connsiteX0" fmla="*/ 545955 w 611447"/>
                  <a:gd name="connsiteY0" fmla="*/ 21216 h 57424"/>
                  <a:gd name="connsiteX1" fmla="*/ 611447 w 611447"/>
                  <a:gd name="connsiteY1" fmla="*/ 21216 h 57424"/>
                  <a:gd name="connsiteX2" fmla="*/ 611447 w 611447"/>
                  <a:gd name="connsiteY2" fmla="*/ 57424 h 57424"/>
                  <a:gd name="connsiteX3" fmla="*/ 545955 w 611447"/>
                  <a:gd name="connsiteY3" fmla="*/ 57424 h 57424"/>
                  <a:gd name="connsiteX4" fmla="*/ 0 w 611447"/>
                  <a:gd name="connsiteY4" fmla="*/ 20368 h 57424"/>
                  <a:gd name="connsiteX5" fmla="*/ 65492 w 611447"/>
                  <a:gd name="connsiteY5" fmla="*/ 20368 h 57424"/>
                  <a:gd name="connsiteX6" fmla="*/ 65492 w 611447"/>
                  <a:gd name="connsiteY6" fmla="*/ 56576 h 57424"/>
                  <a:gd name="connsiteX7" fmla="*/ 0 w 611447"/>
                  <a:gd name="connsiteY7" fmla="*/ 56576 h 57424"/>
                  <a:gd name="connsiteX8" fmla="*/ 466630 w 611447"/>
                  <a:gd name="connsiteY8" fmla="*/ 0 h 57424"/>
                  <a:gd name="connsiteX9" fmla="*/ 532122 w 611447"/>
                  <a:gd name="connsiteY9" fmla="*/ 0 h 57424"/>
                  <a:gd name="connsiteX10" fmla="*/ 532122 w 611447"/>
                  <a:gd name="connsiteY10" fmla="*/ 56576 h 57424"/>
                  <a:gd name="connsiteX11" fmla="*/ 466630 w 611447"/>
                  <a:gd name="connsiteY11" fmla="*/ 56576 h 57424"/>
                  <a:gd name="connsiteX12" fmla="*/ 387024 w 611447"/>
                  <a:gd name="connsiteY12" fmla="*/ 0 h 57424"/>
                  <a:gd name="connsiteX13" fmla="*/ 452516 w 611447"/>
                  <a:gd name="connsiteY13" fmla="*/ 0 h 57424"/>
                  <a:gd name="connsiteX14" fmla="*/ 452516 w 611447"/>
                  <a:gd name="connsiteY14" fmla="*/ 56576 h 57424"/>
                  <a:gd name="connsiteX15" fmla="*/ 387024 w 611447"/>
                  <a:gd name="connsiteY15" fmla="*/ 56576 h 57424"/>
                  <a:gd name="connsiteX16" fmla="*/ 309958 w 611447"/>
                  <a:gd name="connsiteY16" fmla="*/ 0 h 57424"/>
                  <a:gd name="connsiteX17" fmla="*/ 375450 w 611447"/>
                  <a:gd name="connsiteY17" fmla="*/ 0 h 57424"/>
                  <a:gd name="connsiteX18" fmla="*/ 375450 w 611447"/>
                  <a:gd name="connsiteY18" fmla="*/ 56576 h 57424"/>
                  <a:gd name="connsiteX19" fmla="*/ 309958 w 611447"/>
                  <a:gd name="connsiteY19" fmla="*/ 56576 h 57424"/>
                  <a:gd name="connsiteX20" fmla="*/ 230351 w 611447"/>
                  <a:gd name="connsiteY20" fmla="*/ 0 h 57424"/>
                  <a:gd name="connsiteX21" fmla="*/ 295843 w 611447"/>
                  <a:gd name="connsiteY21" fmla="*/ 0 h 57424"/>
                  <a:gd name="connsiteX22" fmla="*/ 295843 w 611447"/>
                  <a:gd name="connsiteY22" fmla="*/ 56576 h 57424"/>
                  <a:gd name="connsiteX23" fmla="*/ 230351 w 611447"/>
                  <a:gd name="connsiteY23" fmla="*/ 56576 h 57424"/>
                  <a:gd name="connsiteX24" fmla="*/ 153567 w 611447"/>
                  <a:gd name="connsiteY24" fmla="*/ 0 h 57424"/>
                  <a:gd name="connsiteX25" fmla="*/ 219059 w 611447"/>
                  <a:gd name="connsiteY25" fmla="*/ 0 h 57424"/>
                  <a:gd name="connsiteX26" fmla="*/ 219059 w 611447"/>
                  <a:gd name="connsiteY26" fmla="*/ 56576 h 57424"/>
                  <a:gd name="connsiteX27" fmla="*/ 153567 w 611447"/>
                  <a:gd name="connsiteY27" fmla="*/ 56576 h 57424"/>
                  <a:gd name="connsiteX28" fmla="*/ 73960 w 611447"/>
                  <a:gd name="connsiteY28" fmla="*/ 0 h 57424"/>
                  <a:gd name="connsiteX29" fmla="*/ 139452 w 611447"/>
                  <a:gd name="connsiteY29" fmla="*/ 0 h 57424"/>
                  <a:gd name="connsiteX30" fmla="*/ 139452 w 611447"/>
                  <a:gd name="connsiteY30" fmla="*/ 56576 h 57424"/>
                  <a:gd name="connsiteX31" fmla="*/ 73960 w 611447"/>
                  <a:gd name="connsiteY31" fmla="*/ 56576 h 57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11447" h="57424">
                    <a:moveTo>
                      <a:pt x="545955" y="21216"/>
                    </a:moveTo>
                    <a:lnTo>
                      <a:pt x="611447" y="21216"/>
                    </a:lnTo>
                    <a:lnTo>
                      <a:pt x="611447" y="57424"/>
                    </a:lnTo>
                    <a:lnTo>
                      <a:pt x="545955" y="57424"/>
                    </a:lnTo>
                    <a:close/>
                    <a:moveTo>
                      <a:pt x="0" y="20368"/>
                    </a:moveTo>
                    <a:lnTo>
                      <a:pt x="65492" y="20368"/>
                    </a:lnTo>
                    <a:lnTo>
                      <a:pt x="65492" y="56576"/>
                    </a:lnTo>
                    <a:lnTo>
                      <a:pt x="0" y="56576"/>
                    </a:lnTo>
                    <a:close/>
                    <a:moveTo>
                      <a:pt x="466630" y="0"/>
                    </a:moveTo>
                    <a:lnTo>
                      <a:pt x="532122" y="0"/>
                    </a:lnTo>
                    <a:lnTo>
                      <a:pt x="532122" y="56576"/>
                    </a:lnTo>
                    <a:lnTo>
                      <a:pt x="466630" y="56576"/>
                    </a:lnTo>
                    <a:close/>
                    <a:moveTo>
                      <a:pt x="387024" y="0"/>
                    </a:moveTo>
                    <a:lnTo>
                      <a:pt x="452516" y="0"/>
                    </a:lnTo>
                    <a:lnTo>
                      <a:pt x="452516" y="56576"/>
                    </a:lnTo>
                    <a:lnTo>
                      <a:pt x="387024" y="56576"/>
                    </a:lnTo>
                    <a:close/>
                    <a:moveTo>
                      <a:pt x="309958" y="0"/>
                    </a:moveTo>
                    <a:lnTo>
                      <a:pt x="375450" y="0"/>
                    </a:lnTo>
                    <a:lnTo>
                      <a:pt x="375450" y="56576"/>
                    </a:lnTo>
                    <a:lnTo>
                      <a:pt x="309958" y="56576"/>
                    </a:lnTo>
                    <a:close/>
                    <a:moveTo>
                      <a:pt x="230351" y="0"/>
                    </a:moveTo>
                    <a:lnTo>
                      <a:pt x="295843" y="0"/>
                    </a:lnTo>
                    <a:lnTo>
                      <a:pt x="295843" y="56576"/>
                    </a:lnTo>
                    <a:lnTo>
                      <a:pt x="230351" y="56576"/>
                    </a:lnTo>
                    <a:close/>
                    <a:moveTo>
                      <a:pt x="153567" y="0"/>
                    </a:moveTo>
                    <a:lnTo>
                      <a:pt x="219059" y="0"/>
                    </a:lnTo>
                    <a:lnTo>
                      <a:pt x="219059" y="56576"/>
                    </a:lnTo>
                    <a:lnTo>
                      <a:pt x="153567" y="56576"/>
                    </a:lnTo>
                    <a:close/>
                    <a:moveTo>
                      <a:pt x="73960" y="0"/>
                    </a:moveTo>
                    <a:lnTo>
                      <a:pt x="139452" y="0"/>
                    </a:lnTo>
                    <a:lnTo>
                      <a:pt x="139452" y="56576"/>
                    </a:lnTo>
                    <a:lnTo>
                      <a:pt x="73960" y="5657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97E71148-B148-4700-893F-D5DD9579BE7E}"/>
              </a:ext>
            </a:extLst>
          </p:cNvPr>
          <p:cNvGrpSpPr/>
          <p:nvPr/>
        </p:nvGrpSpPr>
        <p:grpSpPr>
          <a:xfrm>
            <a:off x="2367921" y="4803775"/>
            <a:ext cx="1439862" cy="1439862"/>
            <a:chOff x="2367921" y="4803775"/>
            <a:chExt cx="1439862" cy="1439862"/>
          </a:xfrm>
        </p:grpSpPr>
        <p:grpSp>
          <p:nvGrpSpPr>
            <p:cNvPr id="311" name="グループ化 310">
              <a:extLst>
                <a:ext uri="{FF2B5EF4-FFF2-40B4-BE49-F238E27FC236}">
                  <a16:creationId xmlns:a16="http://schemas.microsoft.com/office/drawing/2014/main" id="{5FD8D74A-2AE3-45EA-A3E4-7975A084406F}"/>
                </a:ext>
              </a:extLst>
            </p:cNvPr>
            <p:cNvGrpSpPr/>
            <p:nvPr/>
          </p:nvGrpSpPr>
          <p:grpSpPr>
            <a:xfrm>
              <a:off x="2367921" y="4803775"/>
              <a:ext cx="1439862" cy="1439862"/>
              <a:chOff x="925253" y="2945173"/>
              <a:chExt cx="1439862" cy="1439862"/>
            </a:xfrm>
          </p:grpSpPr>
          <p:sp>
            <p:nvSpPr>
              <p:cNvPr id="312" name="楕円 311">
                <a:extLst>
                  <a:ext uri="{FF2B5EF4-FFF2-40B4-BE49-F238E27FC236}">
                    <a16:creationId xmlns:a16="http://schemas.microsoft.com/office/drawing/2014/main" id="{2729CD73-3386-47DA-B149-5C4D18115C6E}"/>
                  </a:ext>
                </a:extLst>
              </p:cNvPr>
              <p:cNvSpPr/>
              <p:nvPr/>
            </p:nvSpPr>
            <p:spPr>
              <a:xfrm>
                <a:off x="947035" y="2965964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4A51C4CC-11AF-4DED-BB2E-2D4CD04D17C4}"/>
                  </a:ext>
                </a:extLst>
              </p:cNvPr>
              <p:cNvSpPr/>
              <p:nvPr/>
            </p:nvSpPr>
            <p:spPr>
              <a:xfrm>
                <a:off x="925253" y="2945173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25" name="フリーフォーム: 図形 324">
              <a:extLst>
                <a:ext uri="{FF2B5EF4-FFF2-40B4-BE49-F238E27FC236}">
                  <a16:creationId xmlns:a16="http://schemas.microsoft.com/office/drawing/2014/main" id="{69133713-A42A-46EF-962C-176F84E43387}"/>
                </a:ext>
              </a:extLst>
            </p:cNvPr>
            <p:cNvSpPr/>
            <p:nvPr/>
          </p:nvSpPr>
          <p:spPr>
            <a:xfrm>
              <a:off x="2726375" y="5184176"/>
              <a:ext cx="737550" cy="597034"/>
            </a:xfrm>
            <a:custGeom>
              <a:avLst/>
              <a:gdLst>
                <a:gd name="connsiteX0" fmla="*/ 136795 w 2062163"/>
                <a:gd name="connsiteY0" fmla="*/ 1474454 h 1669290"/>
                <a:gd name="connsiteX1" fmla="*/ 160168 w 2062163"/>
                <a:gd name="connsiteY1" fmla="*/ 1509122 h 1669290"/>
                <a:gd name="connsiteX2" fmla="*/ 314325 w 2062163"/>
                <a:gd name="connsiteY2" fmla="*/ 1572975 h 1669290"/>
                <a:gd name="connsiteX3" fmla="*/ 482553 w 2062163"/>
                <a:gd name="connsiteY3" fmla="*/ 1493640 h 1669290"/>
                <a:gd name="connsiteX4" fmla="*/ 494193 w 2062163"/>
                <a:gd name="connsiteY4" fmla="*/ 1474454 h 1669290"/>
                <a:gd name="connsiteX5" fmla="*/ 881063 w 2062163"/>
                <a:gd name="connsiteY5" fmla="*/ 1145417 h 1669290"/>
                <a:gd name="connsiteX6" fmla="*/ 788194 w 2062163"/>
                <a:gd name="connsiteY6" fmla="*/ 1247810 h 1669290"/>
                <a:gd name="connsiteX7" fmla="*/ 788194 w 2062163"/>
                <a:gd name="connsiteY7" fmla="*/ 1278316 h 1669290"/>
                <a:gd name="connsiteX8" fmla="*/ 845668 w 2062163"/>
                <a:gd name="connsiteY8" fmla="*/ 1278316 h 1669290"/>
                <a:gd name="connsiteX9" fmla="*/ 850751 w 2062163"/>
                <a:gd name="connsiteY9" fmla="*/ 1263200 h 1669290"/>
                <a:gd name="connsiteX10" fmla="*/ 914291 w 2062163"/>
                <a:gd name="connsiteY10" fmla="*/ 1153144 h 1669290"/>
                <a:gd name="connsiteX11" fmla="*/ 1747838 w 2062163"/>
                <a:gd name="connsiteY11" fmla="*/ 1136957 h 1669290"/>
                <a:gd name="connsiteX12" fmla="*/ 1711572 w 2062163"/>
                <a:gd name="connsiteY12" fmla="*/ 1140613 h 1669290"/>
                <a:gd name="connsiteX13" fmla="*/ 1771971 w 2062163"/>
                <a:gd name="connsiteY13" fmla="*/ 1283637 h 1669290"/>
                <a:gd name="connsiteX14" fmla="*/ 1777498 w 2062163"/>
                <a:gd name="connsiteY14" fmla="*/ 1284752 h 1669290"/>
                <a:gd name="connsiteX15" fmla="*/ 1824038 w 2062163"/>
                <a:gd name="connsiteY15" fmla="*/ 1354965 h 1669290"/>
                <a:gd name="connsiteX16" fmla="*/ 1747837 w 2062163"/>
                <a:gd name="connsiteY16" fmla="*/ 1431166 h 1669290"/>
                <a:gd name="connsiteX17" fmla="*/ 1671636 w 2062163"/>
                <a:gd name="connsiteY17" fmla="*/ 1354965 h 1669290"/>
                <a:gd name="connsiteX18" fmla="*/ 1677624 w 2062163"/>
                <a:gd name="connsiteY18" fmla="*/ 1325304 h 1669290"/>
                <a:gd name="connsiteX19" fmla="*/ 1684470 w 2062163"/>
                <a:gd name="connsiteY19" fmla="*/ 1315151 h 1669290"/>
                <a:gd name="connsiteX20" fmla="*/ 1626764 w 2062163"/>
                <a:gd name="connsiteY20" fmla="*/ 1178506 h 1669290"/>
                <a:gd name="connsiteX21" fmla="*/ 1593682 w 2062163"/>
                <a:gd name="connsiteY21" fmla="*/ 1200810 h 1669290"/>
                <a:gd name="connsiteX22" fmla="*/ 1529828 w 2062163"/>
                <a:gd name="connsiteY22" fmla="*/ 1354966 h 1669290"/>
                <a:gd name="connsiteX23" fmla="*/ 1747838 w 2062163"/>
                <a:gd name="connsiteY23" fmla="*/ 1572975 h 1669290"/>
                <a:gd name="connsiteX24" fmla="*/ 1965848 w 2062163"/>
                <a:gd name="connsiteY24" fmla="*/ 1354966 h 1669290"/>
                <a:gd name="connsiteX25" fmla="*/ 1747838 w 2062163"/>
                <a:gd name="connsiteY25" fmla="*/ 1136957 h 1669290"/>
                <a:gd name="connsiteX26" fmla="*/ 314325 w 2062163"/>
                <a:gd name="connsiteY26" fmla="*/ 1136957 h 1669290"/>
                <a:gd name="connsiteX27" fmla="*/ 96315 w 2062163"/>
                <a:gd name="connsiteY27" fmla="*/ 1354966 h 1669290"/>
                <a:gd name="connsiteX28" fmla="*/ 106275 w 2062163"/>
                <a:gd name="connsiteY28" fmla="*/ 1404300 h 1669290"/>
                <a:gd name="connsiteX29" fmla="*/ 148407 w 2062163"/>
                <a:gd name="connsiteY29" fmla="*/ 1404300 h 1669290"/>
                <a:gd name="connsiteX30" fmla="*/ 148407 w 2062163"/>
                <a:gd name="connsiteY30" fmla="*/ 1358526 h 1669290"/>
                <a:gd name="connsiteX31" fmla="*/ 228617 w 2062163"/>
                <a:gd name="connsiteY31" fmla="*/ 1278316 h 1669290"/>
                <a:gd name="connsiteX32" fmla="*/ 516860 w 2062163"/>
                <a:gd name="connsiteY32" fmla="*/ 1278316 h 1669290"/>
                <a:gd name="connsiteX33" fmla="*/ 515203 w 2062163"/>
                <a:gd name="connsiteY33" fmla="*/ 1270107 h 1669290"/>
                <a:gd name="connsiteX34" fmla="*/ 314325 w 2062163"/>
                <a:gd name="connsiteY34" fmla="*/ 1136957 h 1669290"/>
                <a:gd name="connsiteX35" fmla="*/ 1727812 w 2062163"/>
                <a:gd name="connsiteY35" fmla="*/ 787329 h 1669290"/>
                <a:gd name="connsiteX36" fmla="*/ 1727812 w 2062163"/>
                <a:gd name="connsiteY36" fmla="*/ 935869 h 1669290"/>
                <a:gd name="connsiteX37" fmla="*/ 1619064 w 2062163"/>
                <a:gd name="connsiteY37" fmla="*/ 861599 h 1669290"/>
                <a:gd name="connsiteX38" fmla="*/ 1727812 w 2062163"/>
                <a:gd name="connsiteY38" fmla="*/ 787329 h 1669290"/>
                <a:gd name="connsiteX39" fmla="*/ 997421 w 2062163"/>
                <a:gd name="connsiteY39" fmla="*/ 1464 h 1669290"/>
                <a:gd name="connsiteX40" fmla="*/ 1076658 w 2062163"/>
                <a:gd name="connsiteY40" fmla="*/ 14415 h 1669290"/>
                <a:gd name="connsiteX41" fmla="*/ 1146450 w 2062163"/>
                <a:gd name="connsiteY41" fmla="*/ 150400 h 1669290"/>
                <a:gd name="connsiteX42" fmla="*/ 1123393 w 2062163"/>
                <a:gd name="connsiteY42" fmla="*/ 153873 h 1669290"/>
                <a:gd name="connsiteX43" fmla="*/ 1126258 w 2062163"/>
                <a:gd name="connsiteY43" fmla="*/ 170682 h 1669290"/>
                <a:gd name="connsiteX44" fmla="*/ 1051358 w 2062163"/>
                <a:gd name="connsiteY44" fmla="*/ 304523 h 1669290"/>
                <a:gd name="connsiteX45" fmla="*/ 1022960 w 2062163"/>
                <a:gd name="connsiteY45" fmla="*/ 311314 h 1669290"/>
                <a:gd name="connsiteX46" fmla="*/ 1058339 w 2062163"/>
                <a:gd name="connsiteY46" fmla="*/ 338878 h 1669290"/>
                <a:gd name="connsiteX47" fmla="*/ 1090560 w 2062163"/>
                <a:gd name="connsiteY47" fmla="*/ 411172 h 1669290"/>
                <a:gd name="connsiteX48" fmla="*/ 1090130 w 2062163"/>
                <a:gd name="connsiteY48" fmla="*/ 440762 h 1669290"/>
                <a:gd name="connsiteX49" fmla="*/ 1118300 w 2062163"/>
                <a:gd name="connsiteY49" fmla="*/ 561673 h 1669290"/>
                <a:gd name="connsiteX50" fmla="*/ 1277839 w 2062163"/>
                <a:gd name="connsiteY50" fmla="*/ 653783 h 1669290"/>
                <a:gd name="connsiteX51" fmla="*/ 1298732 w 2062163"/>
                <a:gd name="connsiteY51" fmla="*/ 731756 h 1669290"/>
                <a:gd name="connsiteX52" fmla="*/ 1220759 w 2062163"/>
                <a:gd name="connsiteY52" fmla="*/ 752649 h 1669290"/>
                <a:gd name="connsiteX53" fmla="*/ 1044118 w 2062163"/>
                <a:gd name="connsiteY53" fmla="*/ 650665 h 1669290"/>
                <a:gd name="connsiteX54" fmla="*/ 1017523 w 2062163"/>
                <a:gd name="connsiteY54" fmla="*/ 616005 h 1669290"/>
                <a:gd name="connsiteX55" fmla="*/ 1017201 w 2062163"/>
                <a:gd name="connsiteY55" fmla="*/ 611399 h 1669290"/>
                <a:gd name="connsiteX56" fmla="*/ 919662 w 2062163"/>
                <a:gd name="connsiteY56" fmla="*/ 806969 h 1669290"/>
                <a:gd name="connsiteX57" fmla="*/ 1051428 w 2062163"/>
                <a:gd name="connsiteY57" fmla="*/ 891862 h 1669290"/>
                <a:gd name="connsiteX58" fmla="*/ 1065527 w 2062163"/>
                <a:gd name="connsiteY58" fmla="*/ 886912 h 1669290"/>
                <a:gd name="connsiteX59" fmla="*/ 1293680 w 2062163"/>
                <a:gd name="connsiteY59" fmla="*/ 859537 h 1669290"/>
                <a:gd name="connsiteX60" fmla="*/ 1498921 w 2062163"/>
                <a:gd name="connsiteY60" fmla="*/ 880880 h 1669290"/>
                <a:gd name="connsiteX61" fmla="*/ 1501428 w 2062163"/>
                <a:gd name="connsiteY61" fmla="*/ 881719 h 1669290"/>
                <a:gd name="connsiteX62" fmla="*/ 1452674 w 2062163"/>
                <a:gd name="connsiteY62" fmla="*/ 766272 h 1669290"/>
                <a:gd name="connsiteX63" fmla="*/ 1378724 w 2062163"/>
                <a:gd name="connsiteY63" fmla="*/ 766272 h 1669290"/>
                <a:gd name="connsiteX64" fmla="*/ 1334260 w 2062163"/>
                <a:gd name="connsiteY64" fmla="*/ 721808 h 1669290"/>
                <a:gd name="connsiteX65" fmla="*/ 1378724 w 2062163"/>
                <a:gd name="connsiteY65" fmla="*/ 677344 h 1669290"/>
                <a:gd name="connsiteX66" fmla="*/ 1486336 w 2062163"/>
                <a:gd name="connsiteY66" fmla="*/ 677344 h 1669290"/>
                <a:gd name="connsiteX67" fmla="*/ 1517777 w 2062163"/>
                <a:gd name="connsiteY67" fmla="*/ 690367 h 1669290"/>
                <a:gd name="connsiteX68" fmla="*/ 1524644 w 2062163"/>
                <a:gd name="connsiteY68" fmla="*/ 706945 h 1669290"/>
                <a:gd name="connsiteX69" fmla="*/ 1531136 w 2062163"/>
                <a:gd name="connsiteY69" fmla="*/ 713348 h 1669290"/>
                <a:gd name="connsiteX70" fmla="*/ 1673492 w 2062163"/>
                <a:gd name="connsiteY70" fmla="*/ 1050442 h 1669290"/>
                <a:gd name="connsiteX71" fmla="*/ 1684491 w 2062163"/>
                <a:gd name="connsiteY71" fmla="*/ 1047028 h 1669290"/>
                <a:gd name="connsiteX72" fmla="*/ 1747838 w 2062163"/>
                <a:gd name="connsiteY72" fmla="*/ 1040642 h 1669290"/>
                <a:gd name="connsiteX73" fmla="*/ 2062163 w 2062163"/>
                <a:gd name="connsiteY73" fmla="*/ 1354966 h 1669290"/>
                <a:gd name="connsiteX74" fmla="*/ 1747838 w 2062163"/>
                <a:gd name="connsiteY74" fmla="*/ 1669290 h 1669290"/>
                <a:gd name="connsiteX75" fmla="*/ 1433513 w 2062163"/>
                <a:gd name="connsiteY75" fmla="*/ 1354966 h 1669290"/>
                <a:gd name="connsiteX76" fmla="*/ 1547898 w 2062163"/>
                <a:gd name="connsiteY76" fmla="*/ 1112419 h 1669290"/>
                <a:gd name="connsiteX77" fmla="*/ 1588461 w 2062163"/>
                <a:gd name="connsiteY77" fmla="*/ 1087809 h 1669290"/>
                <a:gd name="connsiteX78" fmla="*/ 1578043 w 2062163"/>
                <a:gd name="connsiteY78" fmla="*/ 1063138 h 1669290"/>
                <a:gd name="connsiteX79" fmla="*/ 1176976 w 2062163"/>
                <a:gd name="connsiteY79" fmla="*/ 1063138 h 1669290"/>
                <a:gd name="connsiteX80" fmla="*/ 1177045 w 2062163"/>
                <a:gd name="connsiteY80" fmla="*/ 1064119 h 1669290"/>
                <a:gd name="connsiteX81" fmla="*/ 1164988 w 2062163"/>
                <a:gd name="connsiteY81" fmla="*/ 1099974 h 1669290"/>
                <a:gd name="connsiteX82" fmla="*/ 1062022 w 2062163"/>
                <a:gd name="connsiteY82" fmla="*/ 1278316 h 1669290"/>
                <a:gd name="connsiteX83" fmla="*/ 1077847 w 2062163"/>
                <a:gd name="connsiteY83" fmla="*/ 1278316 h 1669290"/>
                <a:gd name="connsiteX84" fmla="*/ 1158057 w 2062163"/>
                <a:gd name="connsiteY84" fmla="*/ 1358526 h 1669290"/>
                <a:gd name="connsiteX85" fmla="*/ 1158057 w 2062163"/>
                <a:gd name="connsiteY85" fmla="*/ 1380513 h 1669290"/>
                <a:gd name="connsiteX86" fmla="*/ 1209332 w 2062163"/>
                <a:gd name="connsiteY86" fmla="*/ 1354302 h 1669290"/>
                <a:gd name="connsiteX87" fmla="*/ 1194966 w 2062163"/>
                <a:gd name="connsiteY87" fmla="*/ 1346008 h 1669290"/>
                <a:gd name="connsiteX88" fmla="*/ 1182715 w 2062163"/>
                <a:gd name="connsiteY88" fmla="*/ 1327256 h 1669290"/>
                <a:gd name="connsiteX89" fmla="*/ 1187752 w 2062163"/>
                <a:gd name="connsiteY89" fmla="*/ 1301973 h 1669290"/>
                <a:gd name="connsiteX90" fmla="*/ 1207130 w 2062163"/>
                <a:gd name="connsiteY90" fmla="*/ 1284967 h 1669290"/>
                <a:gd name="connsiteX91" fmla="*/ 1221594 w 2062163"/>
                <a:gd name="connsiteY91" fmla="*/ 1285765 h 1669290"/>
                <a:gd name="connsiteX92" fmla="*/ 1213671 w 2062163"/>
                <a:gd name="connsiteY92" fmla="*/ 1273638 h 1669290"/>
                <a:gd name="connsiteX93" fmla="*/ 1218709 w 2062163"/>
                <a:gd name="connsiteY93" fmla="*/ 1248354 h 1669290"/>
                <a:gd name="connsiteX94" fmla="*/ 1238087 w 2062163"/>
                <a:gd name="connsiteY94" fmla="*/ 1231349 h 1669290"/>
                <a:gd name="connsiteX95" fmla="*/ 1255183 w 2062163"/>
                <a:gd name="connsiteY95" fmla="*/ 1232291 h 1669290"/>
                <a:gd name="connsiteX96" fmla="*/ 1245818 w 2062163"/>
                <a:gd name="connsiteY96" fmla="*/ 1217958 h 1669290"/>
                <a:gd name="connsiteX97" fmla="*/ 1250856 w 2062163"/>
                <a:gd name="connsiteY97" fmla="*/ 1192673 h 1669290"/>
                <a:gd name="connsiteX98" fmla="*/ 1270234 w 2062163"/>
                <a:gd name="connsiteY98" fmla="*/ 1175669 h 1669290"/>
                <a:gd name="connsiteX99" fmla="*/ 1292599 w 2062163"/>
                <a:gd name="connsiteY99" fmla="*/ 1176902 h 1669290"/>
                <a:gd name="connsiteX100" fmla="*/ 1357876 w 2062163"/>
                <a:gd name="connsiteY100" fmla="*/ 1214591 h 1669290"/>
                <a:gd name="connsiteX101" fmla="*/ 1365089 w 2062163"/>
                <a:gd name="connsiteY101" fmla="*/ 1258627 h 1669290"/>
                <a:gd name="connsiteX102" fmla="*/ 1365088 w 2062163"/>
                <a:gd name="connsiteY102" fmla="*/ 1258626 h 1669290"/>
                <a:gd name="connsiteX103" fmla="*/ 1345711 w 2062163"/>
                <a:gd name="connsiteY103" fmla="*/ 1275632 h 1669290"/>
                <a:gd name="connsiteX104" fmla="*/ 1328616 w 2062163"/>
                <a:gd name="connsiteY104" fmla="*/ 1274689 h 1669290"/>
                <a:gd name="connsiteX105" fmla="*/ 1337980 w 2062163"/>
                <a:gd name="connsiteY105" fmla="*/ 1289023 h 1669290"/>
                <a:gd name="connsiteX106" fmla="*/ 1332942 w 2062163"/>
                <a:gd name="connsiteY106" fmla="*/ 1314307 h 1669290"/>
                <a:gd name="connsiteX107" fmla="*/ 1332941 w 2062163"/>
                <a:gd name="connsiteY107" fmla="*/ 1314306 h 1669290"/>
                <a:gd name="connsiteX108" fmla="*/ 1313564 w 2062163"/>
                <a:gd name="connsiteY108" fmla="*/ 1331312 h 1669290"/>
                <a:gd name="connsiteX109" fmla="*/ 1299102 w 2062163"/>
                <a:gd name="connsiteY109" fmla="*/ 1330514 h 1669290"/>
                <a:gd name="connsiteX110" fmla="*/ 1307024 w 2062163"/>
                <a:gd name="connsiteY110" fmla="*/ 1342641 h 1669290"/>
                <a:gd name="connsiteX111" fmla="*/ 1301986 w 2062163"/>
                <a:gd name="connsiteY111" fmla="*/ 1367925 h 1669290"/>
                <a:gd name="connsiteX112" fmla="*/ 1301985 w 2062163"/>
                <a:gd name="connsiteY112" fmla="*/ 1367925 h 1669290"/>
                <a:gd name="connsiteX113" fmla="*/ 1260242 w 2062163"/>
                <a:gd name="connsiteY113" fmla="*/ 1383696 h 1669290"/>
                <a:gd name="connsiteX114" fmla="*/ 1259699 w 2062163"/>
                <a:gd name="connsiteY114" fmla="*/ 1383383 h 1669290"/>
                <a:gd name="connsiteX115" fmla="*/ 1160662 w 2062163"/>
                <a:gd name="connsiteY115" fmla="*/ 1474453 h 1669290"/>
                <a:gd name="connsiteX116" fmla="*/ 1158057 w 2062163"/>
                <a:gd name="connsiteY116" fmla="*/ 1470710 h 1669290"/>
                <a:gd name="connsiteX117" fmla="*/ 1158057 w 2062163"/>
                <a:gd name="connsiteY117" fmla="*/ 1474454 h 1669290"/>
                <a:gd name="connsiteX118" fmla="*/ 604837 w 2062163"/>
                <a:gd name="connsiteY118" fmla="*/ 1474454 h 1669290"/>
                <a:gd name="connsiteX119" fmla="*/ 603949 w 2062163"/>
                <a:gd name="connsiteY119" fmla="*/ 1477315 h 1669290"/>
                <a:gd name="connsiteX120" fmla="*/ 314325 w 2062163"/>
                <a:gd name="connsiteY120" fmla="*/ 1669290 h 1669290"/>
                <a:gd name="connsiteX121" fmla="*/ 0 w 2062163"/>
                <a:gd name="connsiteY121" fmla="*/ 1354966 h 1669290"/>
                <a:gd name="connsiteX122" fmla="*/ 250977 w 2062163"/>
                <a:gd name="connsiteY122" fmla="*/ 1047028 h 1669290"/>
                <a:gd name="connsiteX123" fmla="*/ 257600 w 2062163"/>
                <a:gd name="connsiteY123" fmla="*/ 1046360 h 1669290"/>
                <a:gd name="connsiteX124" fmla="*/ 257600 w 2062163"/>
                <a:gd name="connsiteY124" fmla="*/ 1006998 h 1669290"/>
                <a:gd name="connsiteX125" fmla="*/ 179860 w 2062163"/>
                <a:gd name="connsiteY125" fmla="*/ 951905 h 1669290"/>
                <a:gd name="connsiteX126" fmla="*/ 179860 w 2062163"/>
                <a:gd name="connsiteY126" fmla="*/ 910195 h 1669290"/>
                <a:gd name="connsiteX127" fmla="*/ 539505 w 2062163"/>
                <a:gd name="connsiteY127" fmla="*/ 910195 h 1669290"/>
                <a:gd name="connsiteX128" fmla="*/ 646896 w 2062163"/>
                <a:gd name="connsiteY128" fmla="*/ 953769 h 1669290"/>
                <a:gd name="connsiteX129" fmla="*/ 635345 w 2062163"/>
                <a:gd name="connsiteY129" fmla="*/ 944770 h 1669290"/>
                <a:gd name="connsiteX130" fmla="*/ 616554 w 2062163"/>
                <a:gd name="connsiteY130" fmla="*/ 792408 h 1669290"/>
                <a:gd name="connsiteX131" fmla="*/ 828585 w 2062163"/>
                <a:gd name="connsiteY131" fmla="*/ 367278 h 1669290"/>
                <a:gd name="connsiteX132" fmla="*/ 908810 w 2062163"/>
                <a:gd name="connsiteY132" fmla="*/ 297558 h 1669290"/>
                <a:gd name="connsiteX133" fmla="*/ 941750 w 2062163"/>
                <a:gd name="connsiteY133" fmla="*/ 293233 h 1669290"/>
                <a:gd name="connsiteX134" fmla="*/ 916907 w 2062163"/>
                <a:gd name="connsiteY134" fmla="*/ 273394 h 1669290"/>
                <a:gd name="connsiteX135" fmla="*/ 880988 w 2062163"/>
                <a:gd name="connsiteY135" fmla="*/ 170682 h 1669290"/>
                <a:gd name="connsiteX136" fmla="*/ 887438 w 2062163"/>
                <a:gd name="connsiteY136" fmla="*/ 132844 h 1669290"/>
                <a:gd name="connsiteX137" fmla="*/ 887966 w 2062163"/>
                <a:gd name="connsiteY137" fmla="*/ 108151 h 1669290"/>
                <a:gd name="connsiteX138" fmla="*/ 925515 w 2062163"/>
                <a:gd name="connsiteY138" fmla="*/ 37184 h 1669290"/>
                <a:gd name="connsiteX139" fmla="*/ 997421 w 2062163"/>
                <a:gd name="connsiteY139" fmla="*/ 1464 h 1669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</a:cxnLst>
              <a:rect l="l" t="t" r="r" b="b"/>
              <a:pathLst>
                <a:path w="2062163" h="1669290">
                  <a:moveTo>
                    <a:pt x="136795" y="1474454"/>
                  </a:moveTo>
                  <a:lnTo>
                    <a:pt x="160168" y="1509122"/>
                  </a:lnTo>
                  <a:cubicBezTo>
                    <a:pt x="199620" y="1548574"/>
                    <a:pt x="254123" y="1572975"/>
                    <a:pt x="314325" y="1572975"/>
                  </a:cubicBezTo>
                  <a:cubicBezTo>
                    <a:pt x="382052" y="1572975"/>
                    <a:pt x="442566" y="1542092"/>
                    <a:pt x="482553" y="1493640"/>
                  </a:cubicBezTo>
                  <a:lnTo>
                    <a:pt x="494193" y="1474454"/>
                  </a:lnTo>
                  <a:close/>
                  <a:moveTo>
                    <a:pt x="881063" y="1145417"/>
                  </a:moveTo>
                  <a:lnTo>
                    <a:pt x="788194" y="1247810"/>
                  </a:lnTo>
                  <a:lnTo>
                    <a:pt x="788194" y="1278316"/>
                  </a:lnTo>
                  <a:lnTo>
                    <a:pt x="845668" y="1278316"/>
                  </a:lnTo>
                  <a:lnTo>
                    <a:pt x="850751" y="1263200"/>
                  </a:lnTo>
                  <a:lnTo>
                    <a:pt x="914291" y="1153144"/>
                  </a:lnTo>
                  <a:close/>
                  <a:moveTo>
                    <a:pt x="1747838" y="1136957"/>
                  </a:moveTo>
                  <a:lnTo>
                    <a:pt x="1711572" y="1140613"/>
                  </a:lnTo>
                  <a:lnTo>
                    <a:pt x="1771971" y="1283637"/>
                  </a:lnTo>
                  <a:lnTo>
                    <a:pt x="1777498" y="1284752"/>
                  </a:lnTo>
                  <a:cubicBezTo>
                    <a:pt x="1804848" y="1296320"/>
                    <a:pt x="1824038" y="1323401"/>
                    <a:pt x="1824038" y="1354965"/>
                  </a:cubicBezTo>
                  <a:cubicBezTo>
                    <a:pt x="1824038" y="1397050"/>
                    <a:pt x="1789922" y="1431166"/>
                    <a:pt x="1747837" y="1431166"/>
                  </a:cubicBezTo>
                  <a:cubicBezTo>
                    <a:pt x="1705752" y="1431166"/>
                    <a:pt x="1671636" y="1397050"/>
                    <a:pt x="1671636" y="1354965"/>
                  </a:cubicBezTo>
                  <a:cubicBezTo>
                    <a:pt x="1671636" y="1344444"/>
                    <a:pt x="1673769" y="1334421"/>
                    <a:pt x="1677624" y="1325304"/>
                  </a:cubicBezTo>
                  <a:lnTo>
                    <a:pt x="1684470" y="1315151"/>
                  </a:lnTo>
                  <a:lnTo>
                    <a:pt x="1626764" y="1178506"/>
                  </a:lnTo>
                  <a:lnTo>
                    <a:pt x="1593682" y="1200810"/>
                  </a:lnTo>
                  <a:cubicBezTo>
                    <a:pt x="1554230" y="1240262"/>
                    <a:pt x="1529828" y="1294765"/>
                    <a:pt x="1529828" y="1354966"/>
                  </a:cubicBezTo>
                  <a:cubicBezTo>
                    <a:pt x="1529828" y="1475369"/>
                    <a:pt x="1627434" y="1572975"/>
                    <a:pt x="1747838" y="1572975"/>
                  </a:cubicBezTo>
                  <a:cubicBezTo>
                    <a:pt x="1868242" y="1572975"/>
                    <a:pt x="1965848" y="1475369"/>
                    <a:pt x="1965848" y="1354966"/>
                  </a:cubicBezTo>
                  <a:cubicBezTo>
                    <a:pt x="1965848" y="1234563"/>
                    <a:pt x="1868242" y="1136957"/>
                    <a:pt x="1747838" y="1136957"/>
                  </a:cubicBezTo>
                  <a:close/>
                  <a:moveTo>
                    <a:pt x="314325" y="1136957"/>
                  </a:moveTo>
                  <a:cubicBezTo>
                    <a:pt x="193921" y="1136957"/>
                    <a:pt x="96315" y="1234563"/>
                    <a:pt x="96315" y="1354966"/>
                  </a:cubicBezTo>
                  <a:lnTo>
                    <a:pt x="106275" y="1404300"/>
                  </a:lnTo>
                  <a:lnTo>
                    <a:pt x="148407" y="1404300"/>
                  </a:lnTo>
                  <a:lnTo>
                    <a:pt x="148407" y="1358526"/>
                  </a:lnTo>
                  <a:cubicBezTo>
                    <a:pt x="148407" y="1314227"/>
                    <a:pt x="184318" y="1278316"/>
                    <a:pt x="228617" y="1278316"/>
                  </a:cubicBezTo>
                  <a:lnTo>
                    <a:pt x="516860" y="1278316"/>
                  </a:lnTo>
                  <a:lnTo>
                    <a:pt x="515203" y="1270107"/>
                  </a:lnTo>
                  <a:cubicBezTo>
                    <a:pt x="482107" y="1191861"/>
                    <a:pt x="404628" y="1136957"/>
                    <a:pt x="314325" y="1136957"/>
                  </a:cubicBezTo>
                  <a:close/>
                  <a:moveTo>
                    <a:pt x="1727812" y="787329"/>
                  </a:moveTo>
                  <a:cubicBezTo>
                    <a:pt x="1745937" y="799707"/>
                    <a:pt x="1745937" y="923491"/>
                    <a:pt x="1727812" y="935869"/>
                  </a:cubicBezTo>
                  <a:cubicBezTo>
                    <a:pt x="1709687" y="948247"/>
                    <a:pt x="1619064" y="902617"/>
                    <a:pt x="1619064" y="861599"/>
                  </a:cubicBezTo>
                  <a:cubicBezTo>
                    <a:pt x="1619064" y="820581"/>
                    <a:pt x="1709687" y="774951"/>
                    <a:pt x="1727812" y="787329"/>
                  </a:cubicBezTo>
                  <a:close/>
                  <a:moveTo>
                    <a:pt x="997421" y="1464"/>
                  </a:moveTo>
                  <a:cubicBezTo>
                    <a:pt x="1023918" y="-2528"/>
                    <a:pt x="1051636" y="1592"/>
                    <a:pt x="1076658" y="14415"/>
                  </a:cubicBezTo>
                  <a:cubicBezTo>
                    <a:pt x="1126703" y="40060"/>
                    <a:pt x="1154792" y="94789"/>
                    <a:pt x="1146450" y="150400"/>
                  </a:cubicBezTo>
                  <a:lnTo>
                    <a:pt x="1123393" y="153873"/>
                  </a:lnTo>
                  <a:lnTo>
                    <a:pt x="1126258" y="170682"/>
                  </a:lnTo>
                  <a:cubicBezTo>
                    <a:pt x="1126258" y="230849"/>
                    <a:pt x="1095374" y="282472"/>
                    <a:pt x="1051358" y="304523"/>
                  </a:cubicBezTo>
                  <a:lnTo>
                    <a:pt x="1022960" y="311314"/>
                  </a:lnTo>
                  <a:lnTo>
                    <a:pt x="1058339" y="338878"/>
                  </a:lnTo>
                  <a:cubicBezTo>
                    <a:pt x="1075936" y="359433"/>
                    <a:pt x="1087052" y="384655"/>
                    <a:pt x="1090560" y="411172"/>
                  </a:cubicBezTo>
                  <a:lnTo>
                    <a:pt x="1090130" y="440762"/>
                  </a:lnTo>
                  <a:lnTo>
                    <a:pt x="1118300" y="561673"/>
                  </a:lnTo>
                  <a:lnTo>
                    <a:pt x="1277839" y="653783"/>
                  </a:lnTo>
                  <a:cubicBezTo>
                    <a:pt x="1305140" y="669545"/>
                    <a:pt x="1314494" y="704455"/>
                    <a:pt x="1298732" y="731756"/>
                  </a:cubicBezTo>
                  <a:cubicBezTo>
                    <a:pt x="1282970" y="759056"/>
                    <a:pt x="1248060" y="768411"/>
                    <a:pt x="1220759" y="752649"/>
                  </a:cubicBezTo>
                  <a:lnTo>
                    <a:pt x="1044118" y="650665"/>
                  </a:lnTo>
                  <a:cubicBezTo>
                    <a:pt x="1030467" y="642784"/>
                    <a:pt x="1021304" y="630116"/>
                    <a:pt x="1017523" y="616005"/>
                  </a:cubicBezTo>
                  <a:lnTo>
                    <a:pt x="1017201" y="611399"/>
                  </a:lnTo>
                  <a:lnTo>
                    <a:pt x="919662" y="806969"/>
                  </a:lnTo>
                  <a:lnTo>
                    <a:pt x="1051428" y="891862"/>
                  </a:lnTo>
                  <a:lnTo>
                    <a:pt x="1065527" y="886912"/>
                  </a:lnTo>
                  <a:cubicBezTo>
                    <a:pt x="1123916" y="869998"/>
                    <a:pt x="1204581" y="859537"/>
                    <a:pt x="1293680" y="859537"/>
                  </a:cubicBezTo>
                  <a:cubicBezTo>
                    <a:pt x="1371642" y="859537"/>
                    <a:pt x="1443146" y="867546"/>
                    <a:pt x="1498921" y="880880"/>
                  </a:cubicBezTo>
                  <a:lnTo>
                    <a:pt x="1501428" y="881719"/>
                  </a:lnTo>
                  <a:lnTo>
                    <a:pt x="1452674" y="766272"/>
                  </a:lnTo>
                  <a:lnTo>
                    <a:pt x="1378724" y="766272"/>
                  </a:lnTo>
                  <a:cubicBezTo>
                    <a:pt x="1354167" y="766272"/>
                    <a:pt x="1334260" y="746365"/>
                    <a:pt x="1334260" y="721808"/>
                  </a:cubicBezTo>
                  <a:cubicBezTo>
                    <a:pt x="1334260" y="697251"/>
                    <a:pt x="1354167" y="677344"/>
                    <a:pt x="1378724" y="677344"/>
                  </a:cubicBezTo>
                  <a:lnTo>
                    <a:pt x="1486336" y="677344"/>
                  </a:lnTo>
                  <a:cubicBezTo>
                    <a:pt x="1498615" y="677344"/>
                    <a:pt x="1509731" y="682321"/>
                    <a:pt x="1517777" y="690367"/>
                  </a:cubicBezTo>
                  <a:lnTo>
                    <a:pt x="1524644" y="706945"/>
                  </a:lnTo>
                  <a:lnTo>
                    <a:pt x="1531136" y="713348"/>
                  </a:lnTo>
                  <a:lnTo>
                    <a:pt x="1673492" y="1050442"/>
                  </a:lnTo>
                  <a:lnTo>
                    <a:pt x="1684491" y="1047028"/>
                  </a:lnTo>
                  <a:cubicBezTo>
                    <a:pt x="1704953" y="1042841"/>
                    <a:pt x="1726139" y="1040642"/>
                    <a:pt x="1747838" y="1040642"/>
                  </a:cubicBezTo>
                  <a:cubicBezTo>
                    <a:pt x="1921435" y="1040642"/>
                    <a:pt x="2062163" y="1181370"/>
                    <a:pt x="2062163" y="1354966"/>
                  </a:cubicBezTo>
                  <a:cubicBezTo>
                    <a:pt x="2062163" y="1528562"/>
                    <a:pt x="1921435" y="1669290"/>
                    <a:pt x="1747838" y="1669290"/>
                  </a:cubicBezTo>
                  <a:cubicBezTo>
                    <a:pt x="1574241" y="1669290"/>
                    <a:pt x="1433513" y="1528562"/>
                    <a:pt x="1433513" y="1354966"/>
                  </a:cubicBezTo>
                  <a:cubicBezTo>
                    <a:pt x="1433513" y="1257318"/>
                    <a:pt x="1478040" y="1170070"/>
                    <a:pt x="1547898" y="1112419"/>
                  </a:cubicBezTo>
                  <a:lnTo>
                    <a:pt x="1588461" y="1087809"/>
                  </a:lnTo>
                  <a:lnTo>
                    <a:pt x="1578043" y="1063138"/>
                  </a:lnTo>
                  <a:lnTo>
                    <a:pt x="1176976" y="1063138"/>
                  </a:lnTo>
                  <a:lnTo>
                    <a:pt x="1177045" y="1064119"/>
                  </a:lnTo>
                  <a:cubicBezTo>
                    <a:pt x="1175521" y="1076399"/>
                    <a:pt x="1171564" y="1088583"/>
                    <a:pt x="1164988" y="1099974"/>
                  </a:cubicBezTo>
                  <a:lnTo>
                    <a:pt x="1062022" y="1278316"/>
                  </a:lnTo>
                  <a:lnTo>
                    <a:pt x="1077847" y="1278316"/>
                  </a:lnTo>
                  <a:cubicBezTo>
                    <a:pt x="1122146" y="1278316"/>
                    <a:pt x="1158057" y="1314227"/>
                    <a:pt x="1158057" y="1358526"/>
                  </a:cubicBezTo>
                  <a:lnTo>
                    <a:pt x="1158057" y="1380513"/>
                  </a:lnTo>
                  <a:lnTo>
                    <a:pt x="1209332" y="1354302"/>
                  </a:lnTo>
                  <a:lnTo>
                    <a:pt x="1194966" y="1346008"/>
                  </a:lnTo>
                  <a:cubicBezTo>
                    <a:pt x="1188206" y="1342105"/>
                    <a:pt x="1184020" y="1335225"/>
                    <a:pt x="1182715" y="1327256"/>
                  </a:cubicBezTo>
                  <a:lnTo>
                    <a:pt x="1187752" y="1301973"/>
                  </a:lnTo>
                  <a:lnTo>
                    <a:pt x="1207130" y="1284967"/>
                  </a:lnTo>
                  <a:lnTo>
                    <a:pt x="1221594" y="1285765"/>
                  </a:lnTo>
                  <a:lnTo>
                    <a:pt x="1213671" y="1273638"/>
                  </a:lnTo>
                  <a:lnTo>
                    <a:pt x="1218709" y="1248354"/>
                  </a:lnTo>
                  <a:lnTo>
                    <a:pt x="1238087" y="1231349"/>
                  </a:lnTo>
                  <a:lnTo>
                    <a:pt x="1255183" y="1232291"/>
                  </a:lnTo>
                  <a:lnTo>
                    <a:pt x="1245818" y="1217958"/>
                  </a:lnTo>
                  <a:lnTo>
                    <a:pt x="1250856" y="1192673"/>
                  </a:lnTo>
                  <a:lnTo>
                    <a:pt x="1270234" y="1175669"/>
                  </a:lnTo>
                  <a:cubicBezTo>
                    <a:pt x="1277788" y="1172814"/>
                    <a:pt x="1285839" y="1173000"/>
                    <a:pt x="1292599" y="1176902"/>
                  </a:cubicBezTo>
                  <a:lnTo>
                    <a:pt x="1357876" y="1214591"/>
                  </a:lnTo>
                  <a:cubicBezTo>
                    <a:pt x="1371395" y="1222395"/>
                    <a:pt x="1374624" y="1242112"/>
                    <a:pt x="1365089" y="1258627"/>
                  </a:cubicBezTo>
                  <a:lnTo>
                    <a:pt x="1365088" y="1258626"/>
                  </a:lnTo>
                  <a:cubicBezTo>
                    <a:pt x="1360321" y="1266884"/>
                    <a:pt x="1353265" y="1272777"/>
                    <a:pt x="1345711" y="1275632"/>
                  </a:cubicBezTo>
                  <a:lnTo>
                    <a:pt x="1328616" y="1274689"/>
                  </a:lnTo>
                  <a:lnTo>
                    <a:pt x="1337980" y="1289023"/>
                  </a:lnTo>
                  <a:cubicBezTo>
                    <a:pt x="1339286" y="1296991"/>
                    <a:pt x="1337710" y="1306049"/>
                    <a:pt x="1332942" y="1314307"/>
                  </a:cubicBezTo>
                  <a:lnTo>
                    <a:pt x="1332941" y="1314306"/>
                  </a:lnTo>
                  <a:cubicBezTo>
                    <a:pt x="1328174" y="1322564"/>
                    <a:pt x="1321118" y="1328458"/>
                    <a:pt x="1313564" y="1331312"/>
                  </a:cubicBezTo>
                  <a:lnTo>
                    <a:pt x="1299102" y="1330514"/>
                  </a:lnTo>
                  <a:lnTo>
                    <a:pt x="1307024" y="1342641"/>
                  </a:lnTo>
                  <a:cubicBezTo>
                    <a:pt x="1308329" y="1350610"/>
                    <a:pt x="1306753" y="1359668"/>
                    <a:pt x="1301986" y="1367925"/>
                  </a:cubicBezTo>
                  <a:lnTo>
                    <a:pt x="1301985" y="1367925"/>
                  </a:lnTo>
                  <a:cubicBezTo>
                    <a:pt x="1292450" y="1384440"/>
                    <a:pt x="1273761" y="1391501"/>
                    <a:pt x="1260242" y="1383696"/>
                  </a:cubicBezTo>
                  <a:lnTo>
                    <a:pt x="1259699" y="1383383"/>
                  </a:lnTo>
                  <a:lnTo>
                    <a:pt x="1160662" y="1474453"/>
                  </a:lnTo>
                  <a:lnTo>
                    <a:pt x="1158057" y="1470710"/>
                  </a:lnTo>
                  <a:lnTo>
                    <a:pt x="1158057" y="1474454"/>
                  </a:lnTo>
                  <a:lnTo>
                    <a:pt x="604837" y="1474454"/>
                  </a:lnTo>
                  <a:lnTo>
                    <a:pt x="603949" y="1477315"/>
                  </a:lnTo>
                  <a:cubicBezTo>
                    <a:pt x="556232" y="1590131"/>
                    <a:pt x="444523" y="1669290"/>
                    <a:pt x="314325" y="1669290"/>
                  </a:cubicBezTo>
                  <a:cubicBezTo>
                    <a:pt x="140728" y="1669290"/>
                    <a:pt x="0" y="1528562"/>
                    <a:pt x="0" y="1354966"/>
                  </a:cubicBezTo>
                  <a:cubicBezTo>
                    <a:pt x="0" y="1203070"/>
                    <a:pt x="107745" y="1076338"/>
                    <a:pt x="250977" y="1047028"/>
                  </a:cubicBezTo>
                  <a:lnTo>
                    <a:pt x="257600" y="1046360"/>
                  </a:lnTo>
                  <a:lnTo>
                    <a:pt x="257600" y="1006998"/>
                  </a:lnTo>
                  <a:lnTo>
                    <a:pt x="179860" y="951905"/>
                  </a:lnTo>
                  <a:lnTo>
                    <a:pt x="179860" y="910195"/>
                  </a:lnTo>
                  <a:lnTo>
                    <a:pt x="539505" y="910195"/>
                  </a:lnTo>
                  <a:lnTo>
                    <a:pt x="646896" y="953769"/>
                  </a:lnTo>
                  <a:lnTo>
                    <a:pt x="635345" y="944770"/>
                  </a:lnTo>
                  <a:cubicBezTo>
                    <a:pt x="600151" y="903658"/>
                    <a:pt x="590881" y="843883"/>
                    <a:pt x="616554" y="792408"/>
                  </a:cubicBezTo>
                  <a:lnTo>
                    <a:pt x="828585" y="367278"/>
                  </a:lnTo>
                  <a:cubicBezTo>
                    <a:pt x="845701" y="332962"/>
                    <a:pt x="875105" y="308831"/>
                    <a:pt x="908810" y="297558"/>
                  </a:cubicBezTo>
                  <a:lnTo>
                    <a:pt x="941750" y="293233"/>
                  </a:lnTo>
                  <a:lnTo>
                    <a:pt x="916907" y="273394"/>
                  </a:lnTo>
                  <a:cubicBezTo>
                    <a:pt x="894715" y="247107"/>
                    <a:pt x="880988" y="210793"/>
                    <a:pt x="880988" y="170682"/>
                  </a:cubicBezTo>
                  <a:lnTo>
                    <a:pt x="887438" y="132844"/>
                  </a:lnTo>
                  <a:lnTo>
                    <a:pt x="887966" y="108151"/>
                  </a:lnTo>
                  <a:cubicBezTo>
                    <a:pt x="892635" y="81765"/>
                    <a:pt x="905381" y="56809"/>
                    <a:pt x="925515" y="37184"/>
                  </a:cubicBezTo>
                  <a:cubicBezTo>
                    <a:pt x="945650" y="17559"/>
                    <a:pt x="970925" y="5455"/>
                    <a:pt x="997421" y="1464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7" name="フリーフォーム: 図形 326">
              <a:extLst>
                <a:ext uri="{FF2B5EF4-FFF2-40B4-BE49-F238E27FC236}">
                  <a16:creationId xmlns:a16="http://schemas.microsoft.com/office/drawing/2014/main" id="{819A7543-E222-4809-B358-7EEA281C042B}"/>
                </a:ext>
              </a:extLst>
            </p:cNvPr>
            <p:cNvSpPr/>
            <p:nvPr/>
          </p:nvSpPr>
          <p:spPr>
            <a:xfrm>
              <a:off x="2726375" y="5184176"/>
              <a:ext cx="737550" cy="597034"/>
            </a:xfrm>
            <a:custGeom>
              <a:avLst/>
              <a:gdLst>
                <a:gd name="connsiteX0" fmla="*/ 136795 w 2062163"/>
                <a:gd name="connsiteY0" fmla="*/ 1474454 h 1669290"/>
                <a:gd name="connsiteX1" fmla="*/ 160168 w 2062163"/>
                <a:gd name="connsiteY1" fmla="*/ 1509122 h 1669290"/>
                <a:gd name="connsiteX2" fmla="*/ 314325 w 2062163"/>
                <a:gd name="connsiteY2" fmla="*/ 1572975 h 1669290"/>
                <a:gd name="connsiteX3" fmla="*/ 482553 w 2062163"/>
                <a:gd name="connsiteY3" fmla="*/ 1493640 h 1669290"/>
                <a:gd name="connsiteX4" fmla="*/ 494193 w 2062163"/>
                <a:gd name="connsiteY4" fmla="*/ 1474454 h 1669290"/>
                <a:gd name="connsiteX5" fmla="*/ 881063 w 2062163"/>
                <a:gd name="connsiteY5" fmla="*/ 1145417 h 1669290"/>
                <a:gd name="connsiteX6" fmla="*/ 788194 w 2062163"/>
                <a:gd name="connsiteY6" fmla="*/ 1247810 h 1669290"/>
                <a:gd name="connsiteX7" fmla="*/ 788194 w 2062163"/>
                <a:gd name="connsiteY7" fmla="*/ 1278316 h 1669290"/>
                <a:gd name="connsiteX8" fmla="*/ 845668 w 2062163"/>
                <a:gd name="connsiteY8" fmla="*/ 1278316 h 1669290"/>
                <a:gd name="connsiteX9" fmla="*/ 850751 w 2062163"/>
                <a:gd name="connsiteY9" fmla="*/ 1263200 h 1669290"/>
                <a:gd name="connsiteX10" fmla="*/ 914291 w 2062163"/>
                <a:gd name="connsiteY10" fmla="*/ 1153144 h 1669290"/>
                <a:gd name="connsiteX11" fmla="*/ 1747838 w 2062163"/>
                <a:gd name="connsiteY11" fmla="*/ 1136957 h 1669290"/>
                <a:gd name="connsiteX12" fmla="*/ 1711572 w 2062163"/>
                <a:gd name="connsiteY12" fmla="*/ 1140613 h 1669290"/>
                <a:gd name="connsiteX13" fmla="*/ 1771971 w 2062163"/>
                <a:gd name="connsiteY13" fmla="*/ 1283637 h 1669290"/>
                <a:gd name="connsiteX14" fmla="*/ 1777498 w 2062163"/>
                <a:gd name="connsiteY14" fmla="*/ 1284752 h 1669290"/>
                <a:gd name="connsiteX15" fmla="*/ 1824038 w 2062163"/>
                <a:gd name="connsiteY15" fmla="*/ 1354965 h 1669290"/>
                <a:gd name="connsiteX16" fmla="*/ 1747837 w 2062163"/>
                <a:gd name="connsiteY16" fmla="*/ 1431166 h 1669290"/>
                <a:gd name="connsiteX17" fmla="*/ 1671636 w 2062163"/>
                <a:gd name="connsiteY17" fmla="*/ 1354965 h 1669290"/>
                <a:gd name="connsiteX18" fmla="*/ 1677624 w 2062163"/>
                <a:gd name="connsiteY18" fmla="*/ 1325304 h 1669290"/>
                <a:gd name="connsiteX19" fmla="*/ 1684470 w 2062163"/>
                <a:gd name="connsiteY19" fmla="*/ 1315151 h 1669290"/>
                <a:gd name="connsiteX20" fmla="*/ 1626764 w 2062163"/>
                <a:gd name="connsiteY20" fmla="*/ 1178506 h 1669290"/>
                <a:gd name="connsiteX21" fmla="*/ 1593682 w 2062163"/>
                <a:gd name="connsiteY21" fmla="*/ 1200810 h 1669290"/>
                <a:gd name="connsiteX22" fmla="*/ 1529828 w 2062163"/>
                <a:gd name="connsiteY22" fmla="*/ 1354966 h 1669290"/>
                <a:gd name="connsiteX23" fmla="*/ 1747838 w 2062163"/>
                <a:gd name="connsiteY23" fmla="*/ 1572975 h 1669290"/>
                <a:gd name="connsiteX24" fmla="*/ 1965848 w 2062163"/>
                <a:gd name="connsiteY24" fmla="*/ 1354966 h 1669290"/>
                <a:gd name="connsiteX25" fmla="*/ 1747838 w 2062163"/>
                <a:gd name="connsiteY25" fmla="*/ 1136957 h 1669290"/>
                <a:gd name="connsiteX26" fmla="*/ 314325 w 2062163"/>
                <a:gd name="connsiteY26" fmla="*/ 1136957 h 1669290"/>
                <a:gd name="connsiteX27" fmla="*/ 96315 w 2062163"/>
                <a:gd name="connsiteY27" fmla="*/ 1354966 h 1669290"/>
                <a:gd name="connsiteX28" fmla="*/ 106275 w 2062163"/>
                <a:gd name="connsiteY28" fmla="*/ 1404300 h 1669290"/>
                <a:gd name="connsiteX29" fmla="*/ 148407 w 2062163"/>
                <a:gd name="connsiteY29" fmla="*/ 1404300 h 1669290"/>
                <a:gd name="connsiteX30" fmla="*/ 148407 w 2062163"/>
                <a:gd name="connsiteY30" fmla="*/ 1358526 h 1669290"/>
                <a:gd name="connsiteX31" fmla="*/ 228617 w 2062163"/>
                <a:gd name="connsiteY31" fmla="*/ 1278316 h 1669290"/>
                <a:gd name="connsiteX32" fmla="*/ 516860 w 2062163"/>
                <a:gd name="connsiteY32" fmla="*/ 1278316 h 1669290"/>
                <a:gd name="connsiteX33" fmla="*/ 515203 w 2062163"/>
                <a:gd name="connsiteY33" fmla="*/ 1270107 h 1669290"/>
                <a:gd name="connsiteX34" fmla="*/ 314325 w 2062163"/>
                <a:gd name="connsiteY34" fmla="*/ 1136957 h 1669290"/>
                <a:gd name="connsiteX35" fmla="*/ 1727812 w 2062163"/>
                <a:gd name="connsiteY35" fmla="*/ 787329 h 1669290"/>
                <a:gd name="connsiteX36" fmla="*/ 1727812 w 2062163"/>
                <a:gd name="connsiteY36" fmla="*/ 935869 h 1669290"/>
                <a:gd name="connsiteX37" fmla="*/ 1619064 w 2062163"/>
                <a:gd name="connsiteY37" fmla="*/ 861599 h 1669290"/>
                <a:gd name="connsiteX38" fmla="*/ 1727812 w 2062163"/>
                <a:gd name="connsiteY38" fmla="*/ 787329 h 1669290"/>
                <a:gd name="connsiteX39" fmla="*/ 997421 w 2062163"/>
                <a:gd name="connsiteY39" fmla="*/ 1464 h 1669290"/>
                <a:gd name="connsiteX40" fmla="*/ 1076658 w 2062163"/>
                <a:gd name="connsiteY40" fmla="*/ 14415 h 1669290"/>
                <a:gd name="connsiteX41" fmla="*/ 1146450 w 2062163"/>
                <a:gd name="connsiteY41" fmla="*/ 150400 h 1669290"/>
                <a:gd name="connsiteX42" fmla="*/ 1123393 w 2062163"/>
                <a:gd name="connsiteY42" fmla="*/ 153873 h 1669290"/>
                <a:gd name="connsiteX43" fmla="*/ 1126258 w 2062163"/>
                <a:gd name="connsiteY43" fmla="*/ 170682 h 1669290"/>
                <a:gd name="connsiteX44" fmla="*/ 1051358 w 2062163"/>
                <a:gd name="connsiteY44" fmla="*/ 304523 h 1669290"/>
                <a:gd name="connsiteX45" fmla="*/ 1022960 w 2062163"/>
                <a:gd name="connsiteY45" fmla="*/ 311314 h 1669290"/>
                <a:gd name="connsiteX46" fmla="*/ 1058339 w 2062163"/>
                <a:gd name="connsiteY46" fmla="*/ 338878 h 1669290"/>
                <a:gd name="connsiteX47" fmla="*/ 1090560 w 2062163"/>
                <a:gd name="connsiteY47" fmla="*/ 411172 h 1669290"/>
                <a:gd name="connsiteX48" fmla="*/ 1090130 w 2062163"/>
                <a:gd name="connsiteY48" fmla="*/ 440762 h 1669290"/>
                <a:gd name="connsiteX49" fmla="*/ 1118300 w 2062163"/>
                <a:gd name="connsiteY49" fmla="*/ 561673 h 1669290"/>
                <a:gd name="connsiteX50" fmla="*/ 1277839 w 2062163"/>
                <a:gd name="connsiteY50" fmla="*/ 653783 h 1669290"/>
                <a:gd name="connsiteX51" fmla="*/ 1298732 w 2062163"/>
                <a:gd name="connsiteY51" fmla="*/ 731756 h 1669290"/>
                <a:gd name="connsiteX52" fmla="*/ 1220759 w 2062163"/>
                <a:gd name="connsiteY52" fmla="*/ 752649 h 1669290"/>
                <a:gd name="connsiteX53" fmla="*/ 1044118 w 2062163"/>
                <a:gd name="connsiteY53" fmla="*/ 650665 h 1669290"/>
                <a:gd name="connsiteX54" fmla="*/ 1017523 w 2062163"/>
                <a:gd name="connsiteY54" fmla="*/ 616005 h 1669290"/>
                <a:gd name="connsiteX55" fmla="*/ 1017201 w 2062163"/>
                <a:gd name="connsiteY55" fmla="*/ 611399 h 1669290"/>
                <a:gd name="connsiteX56" fmla="*/ 919662 w 2062163"/>
                <a:gd name="connsiteY56" fmla="*/ 806969 h 1669290"/>
                <a:gd name="connsiteX57" fmla="*/ 1051428 w 2062163"/>
                <a:gd name="connsiteY57" fmla="*/ 891862 h 1669290"/>
                <a:gd name="connsiteX58" fmla="*/ 1065527 w 2062163"/>
                <a:gd name="connsiteY58" fmla="*/ 886912 h 1669290"/>
                <a:gd name="connsiteX59" fmla="*/ 1293680 w 2062163"/>
                <a:gd name="connsiteY59" fmla="*/ 859537 h 1669290"/>
                <a:gd name="connsiteX60" fmla="*/ 1498921 w 2062163"/>
                <a:gd name="connsiteY60" fmla="*/ 880880 h 1669290"/>
                <a:gd name="connsiteX61" fmla="*/ 1501428 w 2062163"/>
                <a:gd name="connsiteY61" fmla="*/ 881719 h 1669290"/>
                <a:gd name="connsiteX62" fmla="*/ 1452674 w 2062163"/>
                <a:gd name="connsiteY62" fmla="*/ 766272 h 1669290"/>
                <a:gd name="connsiteX63" fmla="*/ 1378724 w 2062163"/>
                <a:gd name="connsiteY63" fmla="*/ 766272 h 1669290"/>
                <a:gd name="connsiteX64" fmla="*/ 1334260 w 2062163"/>
                <a:gd name="connsiteY64" fmla="*/ 721808 h 1669290"/>
                <a:gd name="connsiteX65" fmla="*/ 1378724 w 2062163"/>
                <a:gd name="connsiteY65" fmla="*/ 677344 h 1669290"/>
                <a:gd name="connsiteX66" fmla="*/ 1486336 w 2062163"/>
                <a:gd name="connsiteY66" fmla="*/ 677344 h 1669290"/>
                <a:gd name="connsiteX67" fmla="*/ 1517777 w 2062163"/>
                <a:gd name="connsiteY67" fmla="*/ 690367 h 1669290"/>
                <a:gd name="connsiteX68" fmla="*/ 1524644 w 2062163"/>
                <a:gd name="connsiteY68" fmla="*/ 706945 h 1669290"/>
                <a:gd name="connsiteX69" fmla="*/ 1531136 w 2062163"/>
                <a:gd name="connsiteY69" fmla="*/ 713348 h 1669290"/>
                <a:gd name="connsiteX70" fmla="*/ 1673492 w 2062163"/>
                <a:gd name="connsiteY70" fmla="*/ 1050442 h 1669290"/>
                <a:gd name="connsiteX71" fmla="*/ 1684491 w 2062163"/>
                <a:gd name="connsiteY71" fmla="*/ 1047028 h 1669290"/>
                <a:gd name="connsiteX72" fmla="*/ 1747838 w 2062163"/>
                <a:gd name="connsiteY72" fmla="*/ 1040642 h 1669290"/>
                <a:gd name="connsiteX73" fmla="*/ 2062163 w 2062163"/>
                <a:gd name="connsiteY73" fmla="*/ 1354966 h 1669290"/>
                <a:gd name="connsiteX74" fmla="*/ 1747838 w 2062163"/>
                <a:gd name="connsiteY74" fmla="*/ 1669290 h 1669290"/>
                <a:gd name="connsiteX75" fmla="*/ 1433513 w 2062163"/>
                <a:gd name="connsiteY75" fmla="*/ 1354966 h 1669290"/>
                <a:gd name="connsiteX76" fmla="*/ 1547898 w 2062163"/>
                <a:gd name="connsiteY76" fmla="*/ 1112419 h 1669290"/>
                <a:gd name="connsiteX77" fmla="*/ 1588461 w 2062163"/>
                <a:gd name="connsiteY77" fmla="*/ 1087809 h 1669290"/>
                <a:gd name="connsiteX78" fmla="*/ 1578043 w 2062163"/>
                <a:gd name="connsiteY78" fmla="*/ 1063138 h 1669290"/>
                <a:gd name="connsiteX79" fmla="*/ 1176976 w 2062163"/>
                <a:gd name="connsiteY79" fmla="*/ 1063138 h 1669290"/>
                <a:gd name="connsiteX80" fmla="*/ 1177045 w 2062163"/>
                <a:gd name="connsiteY80" fmla="*/ 1064119 h 1669290"/>
                <a:gd name="connsiteX81" fmla="*/ 1164988 w 2062163"/>
                <a:gd name="connsiteY81" fmla="*/ 1099974 h 1669290"/>
                <a:gd name="connsiteX82" fmla="*/ 1062022 w 2062163"/>
                <a:gd name="connsiteY82" fmla="*/ 1278316 h 1669290"/>
                <a:gd name="connsiteX83" fmla="*/ 1077847 w 2062163"/>
                <a:gd name="connsiteY83" fmla="*/ 1278316 h 1669290"/>
                <a:gd name="connsiteX84" fmla="*/ 1158057 w 2062163"/>
                <a:gd name="connsiteY84" fmla="*/ 1358526 h 1669290"/>
                <a:gd name="connsiteX85" fmla="*/ 1158057 w 2062163"/>
                <a:gd name="connsiteY85" fmla="*/ 1380513 h 1669290"/>
                <a:gd name="connsiteX86" fmla="*/ 1209332 w 2062163"/>
                <a:gd name="connsiteY86" fmla="*/ 1354302 h 1669290"/>
                <a:gd name="connsiteX87" fmla="*/ 1194966 w 2062163"/>
                <a:gd name="connsiteY87" fmla="*/ 1346008 h 1669290"/>
                <a:gd name="connsiteX88" fmla="*/ 1182715 w 2062163"/>
                <a:gd name="connsiteY88" fmla="*/ 1327256 h 1669290"/>
                <a:gd name="connsiteX89" fmla="*/ 1187752 w 2062163"/>
                <a:gd name="connsiteY89" fmla="*/ 1301973 h 1669290"/>
                <a:gd name="connsiteX90" fmla="*/ 1207130 w 2062163"/>
                <a:gd name="connsiteY90" fmla="*/ 1284967 h 1669290"/>
                <a:gd name="connsiteX91" fmla="*/ 1221594 w 2062163"/>
                <a:gd name="connsiteY91" fmla="*/ 1285765 h 1669290"/>
                <a:gd name="connsiteX92" fmla="*/ 1213671 w 2062163"/>
                <a:gd name="connsiteY92" fmla="*/ 1273638 h 1669290"/>
                <a:gd name="connsiteX93" fmla="*/ 1218709 w 2062163"/>
                <a:gd name="connsiteY93" fmla="*/ 1248354 h 1669290"/>
                <a:gd name="connsiteX94" fmla="*/ 1238087 w 2062163"/>
                <a:gd name="connsiteY94" fmla="*/ 1231349 h 1669290"/>
                <a:gd name="connsiteX95" fmla="*/ 1255183 w 2062163"/>
                <a:gd name="connsiteY95" fmla="*/ 1232291 h 1669290"/>
                <a:gd name="connsiteX96" fmla="*/ 1245818 w 2062163"/>
                <a:gd name="connsiteY96" fmla="*/ 1217958 h 1669290"/>
                <a:gd name="connsiteX97" fmla="*/ 1250856 w 2062163"/>
                <a:gd name="connsiteY97" fmla="*/ 1192673 h 1669290"/>
                <a:gd name="connsiteX98" fmla="*/ 1270234 w 2062163"/>
                <a:gd name="connsiteY98" fmla="*/ 1175669 h 1669290"/>
                <a:gd name="connsiteX99" fmla="*/ 1292599 w 2062163"/>
                <a:gd name="connsiteY99" fmla="*/ 1176902 h 1669290"/>
                <a:gd name="connsiteX100" fmla="*/ 1357876 w 2062163"/>
                <a:gd name="connsiteY100" fmla="*/ 1214591 h 1669290"/>
                <a:gd name="connsiteX101" fmla="*/ 1365089 w 2062163"/>
                <a:gd name="connsiteY101" fmla="*/ 1258627 h 1669290"/>
                <a:gd name="connsiteX102" fmla="*/ 1365088 w 2062163"/>
                <a:gd name="connsiteY102" fmla="*/ 1258626 h 1669290"/>
                <a:gd name="connsiteX103" fmla="*/ 1345711 w 2062163"/>
                <a:gd name="connsiteY103" fmla="*/ 1275632 h 1669290"/>
                <a:gd name="connsiteX104" fmla="*/ 1328616 w 2062163"/>
                <a:gd name="connsiteY104" fmla="*/ 1274689 h 1669290"/>
                <a:gd name="connsiteX105" fmla="*/ 1337980 w 2062163"/>
                <a:gd name="connsiteY105" fmla="*/ 1289023 h 1669290"/>
                <a:gd name="connsiteX106" fmla="*/ 1332942 w 2062163"/>
                <a:gd name="connsiteY106" fmla="*/ 1314307 h 1669290"/>
                <a:gd name="connsiteX107" fmla="*/ 1332941 w 2062163"/>
                <a:gd name="connsiteY107" fmla="*/ 1314306 h 1669290"/>
                <a:gd name="connsiteX108" fmla="*/ 1313564 w 2062163"/>
                <a:gd name="connsiteY108" fmla="*/ 1331312 h 1669290"/>
                <a:gd name="connsiteX109" fmla="*/ 1299102 w 2062163"/>
                <a:gd name="connsiteY109" fmla="*/ 1330514 h 1669290"/>
                <a:gd name="connsiteX110" fmla="*/ 1307024 w 2062163"/>
                <a:gd name="connsiteY110" fmla="*/ 1342641 h 1669290"/>
                <a:gd name="connsiteX111" fmla="*/ 1301986 w 2062163"/>
                <a:gd name="connsiteY111" fmla="*/ 1367925 h 1669290"/>
                <a:gd name="connsiteX112" fmla="*/ 1301985 w 2062163"/>
                <a:gd name="connsiteY112" fmla="*/ 1367925 h 1669290"/>
                <a:gd name="connsiteX113" fmla="*/ 1260242 w 2062163"/>
                <a:gd name="connsiteY113" fmla="*/ 1383696 h 1669290"/>
                <a:gd name="connsiteX114" fmla="*/ 1259699 w 2062163"/>
                <a:gd name="connsiteY114" fmla="*/ 1383383 h 1669290"/>
                <a:gd name="connsiteX115" fmla="*/ 1160662 w 2062163"/>
                <a:gd name="connsiteY115" fmla="*/ 1474453 h 1669290"/>
                <a:gd name="connsiteX116" fmla="*/ 1158057 w 2062163"/>
                <a:gd name="connsiteY116" fmla="*/ 1470710 h 1669290"/>
                <a:gd name="connsiteX117" fmla="*/ 1158057 w 2062163"/>
                <a:gd name="connsiteY117" fmla="*/ 1474454 h 1669290"/>
                <a:gd name="connsiteX118" fmla="*/ 604837 w 2062163"/>
                <a:gd name="connsiteY118" fmla="*/ 1474454 h 1669290"/>
                <a:gd name="connsiteX119" fmla="*/ 603949 w 2062163"/>
                <a:gd name="connsiteY119" fmla="*/ 1477315 h 1669290"/>
                <a:gd name="connsiteX120" fmla="*/ 314325 w 2062163"/>
                <a:gd name="connsiteY120" fmla="*/ 1669290 h 1669290"/>
                <a:gd name="connsiteX121" fmla="*/ 0 w 2062163"/>
                <a:gd name="connsiteY121" fmla="*/ 1354966 h 1669290"/>
                <a:gd name="connsiteX122" fmla="*/ 250977 w 2062163"/>
                <a:gd name="connsiteY122" fmla="*/ 1047028 h 1669290"/>
                <a:gd name="connsiteX123" fmla="*/ 257600 w 2062163"/>
                <a:gd name="connsiteY123" fmla="*/ 1046360 h 1669290"/>
                <a:gd name="connsiteX124" fmla="*/ 257600 w 2062163"/>
                <a:gd name="connsiteY124" fmla="*/ 1006998 h 1669290"/>
                <a:gd name="connsiteX125" fmla="*/ 179860 w 2062163"/>
                <a:gd name="connsiteY125" fmla="*/ 951905 h 1669290"/>
                <a:gd name="connsiteX126" fmla="*/ 179860 w 2062163"/>
                <a:gd name="connsiteY126" fmla="*/ 910195 h 1669290"/>
                <a:gd name="connsiteX127" fmla="*/ 539505 w 2062163"/>
                <a:gd name="connsiteY127" fmla="*/ 910195 h 1669290"/>
                <a:gd name="connsiteX128" fmla="*/ 646896 w 2062163"/>
                <a:gd name="connsiteY128" fmla="*/ 953769 h 1669290"/>
                <a:gd name="connsiteX129" fmla="*/ 635345 w 2062163"/>
                <a:gd name="connsiteY129" fmla="*/ 944770 h 1669290"/>
                <a:gd name="connsiteX130" fmla="*/ 616554 w 2062163"/>
                <a:gd name="connsiteY130" fmla="*/ 792408 h 1669290"/>
                <a:gd name="connsiteX131" fmla="*/ 828585 w 2062163"/>
                <a:gd name="connsiteY131" fmla="*/ 367278 h 1669290"/>
                <a:gd name="connsiteX132" fmla="*/ 908810 w 2062163"/>
                <a:gd name="connsiteY132" fmla="*/ 297558 h 1669290"/>
                <a:gd name="connsiteX133" fmla="*/ 941750 w 2062163"/>
                <a:gd name="connsiteY133" fmla="*/ 293233 h 1669290"/>
                <a:gd name="connsiteX134" fmla="*/ 916907 w 2062163"/>
                <a:gd name="connsiteY134" fmla="*/ 273394 h 1669290"/>
                <a:gd name="connsiteX135" fmla="*/ 880988 w 2062163"/>
                <a:gd name="connsiteY135" fmla="*/ 170682 h 1669290"/>
                <a:gd name="connsiteX136" fmla="*/ 887438 w 2062163"/>
                <a:gd name="connsiteY136" fmla="*/ 132844 h 1669290"/>
                <a:gd name="connsiteX137" fmla="*/ 887966 w 2062163"/>
                <a:gd name="connsiteY137" fmla="*/ 108151 h 1669290"/>
                <a:gd name="connsiteX138" fmla="*/ 925515 w 2062163"/>
                <a:gd name="connsiteY138" fmla="*/ 37184 h 1669290"/>
                <a:gd name="connsiteX139" fmla="*/ 997421 w 2062163"/>
                <a:gd name="connsiteY139" fmla="*/ 1464 h 1669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</a:cxnLst>
              <a:rect l="l" t="t" r="r" b="b"/>
              <a:pathLst>
                <a:path w="2062163" h="1669290">
                  <a:moveTo>
                    <a:pt x="136795" y="1474454"/>
                  </a:moveTo>
                  <a:lnTo>
                    <a:pt x="160168" y="1509122"/>
                  </a:lnTo>
                  <a:cubicBezTo>
                    <a:pt x="199620" y="1548574"/>
                    <a:pt x="254123" y="1572975"/>
                    <a:pt x="314325" y="1572975"/>
                  </a:cubicBezTo>
                  <a:cubicBezTo>
                    <a:pt x="382052" y="1572975"/>
                    <a:pt x="442566" y="1542092"/>
                    <a:pt x="482553" y="1493640"/>
                  </a:cubicBezTo>
                  <a:lnTo>
                    <a:pt x="494193" y="1474454"/>
                  </a:lnTo>
                  <a:close/>
                  <a:moveTo>
                    <a:pt x="881063" y="1145417"/>
                  </a:moveTo>
                  <a:lnTo>
                    <a:pt x="788194" y="1247810"/>
                  </a:lnTo>
                  <a:lnTo>
                    <a:pt x="788194" y="1278316"/>
                  </a:lnTo>
                  <a:lnTo>
                    <a:pt x="845668" y="1278316"/>
                  </a:lnTo>
                  <a:lnTo>
                    <a:pt x="850751" y="1263200"/>
                  </a:lnTo>
                  <a:lnTo>
                    <a:pt x="914291" y="1153144"/>
                  </a:lnTo>
                  <a:close/>
                  <a:moveTo>
                    <a:pt x="1747838" y="1136957"/>
                  </a:moveTo>
                  <a:lnTo>
                    <a:pt x="1711572" y="1140613"/>
                  </a:lnTo>
                  <a:lnTo>
                    <a:pt x="1771971" y="1283637"/>
                  </a:lnTo>
                  <a:lnTo>
                    <a:pt x="1777498" y="1284752"/>
                  </a:lnTo>
                  <a:cubicBezTo>
                    <a:pt x="1804848" y="1296320"/>
                    <a:pt x="1824038" y="1323401"/>
                    <a:pt x="1824038" y="1354965"/>
                  </a:cubicBezTo>
                  <a:cubicBezTo>
                    <a:pt x="1824038" y="1397050"/>
                    <a:pt x="1789922" y="1431166"/>
                    <a:pt x="1747837" y="1431166"/>
                  </a:cubicBezTo>
                  <a:cubicBezTo>
                    <a:pt x="1705752" y="1431166"/>
                    <a:pt x="1671636" y="1397050"/>
                    <a:pt x="1671636" y="1354965"/>
                  </a:cubicBezTo>
                  <a:cubicBezTo>
                    <a:pt x="1671636" y="1344444"/>
                    <a:pt x="1673769" y="1334421"/>
                    <a:pt x="1677624" y="1325304"/>
                  </a:cubicBezTo>
                  <a:lnTo>
                    <a:pt x="1684470" y="1315151"/>
                  </a:lnTo>
                  <a:lnTo>
                    <a:pt x="1626764" y="1178506"/>
                  </a:lnTo>
                  <a:lnTo>
                    <a:pt x="1593682" y="1200810"/>
                  </a:lnTo>
                  <a:cubicBezTo>
                    <a:pt x="1554230" y="1240262"/>
                    <a:pt x="1529828" y="1294765"/>
                    <a:pt x="1529828" y="1354966"/>
                  </a:cubicBezTo>
                  <a:cubicBezTo>
                    <a:pt x="1529828" y="1475369"/>
                    <a:pt x="1627434" y="1572975"/>
                    <a:pt x="1747838" y="1572975"/>
                  </a:cubicBezTo>
                  <a:cubicBezTo>
                    <a:pt x="1868242" y="1572975"/>
                    <a:pt x="1965848" y="1475369"/>
                    <a:pt x="1965848" y="1354966"/>
                  </a:cubicBezTo>
                  <a:cubicBezTo>
                    <a:pt x="1965848" y="1234563"/>
                    <a:pt x="1868242" y="1136957"/>
                    <a:pt x="1747838" y="1136957"/>
                  </a:cubicBezTo>
                  <a:close/>
                  <a:moveTo>
                    <a:pt x="314325" y="1136957"/>
                  </a:moveTo>
                  <a:cubicBezTo>
                    <a:pt x="193921" y="1136957"/>
                    <a:pt x="96315" y="1234563"/>
                    <a:pt x="96315" y="1354966"/>
                  </a:cubicBezTo>
                  <a:lnTo>
                    <a:pt x="106275" y="1404300"/>
                  </a:lnTo>
                  <a:lnTo>
                    <a:pt x="148407" y="1404300"/>
                  </a:lnTo>
                  <a:lnTo>
                    <a:pt x="148407" y="1358526"/>
                  </a:lnTo>
                  <a:cubicBezTo>
                    <a:pt x="148407" y="1314227"/>
                    <a:pt x="184318" y="1278316"/>
                    <a:pt x="228617" y="1278316"/>
                  </a:cubicBezTo>
                  <a:lnTo>
                    <a:pt x="516860" y="1278316"/>
                  </a:lnTo>
                  <a:lnTo>
                    <a:pt x="515203" y="1270107"/>
                  </a:lnTo>
                  <a:cubicBezTo>
                    <a:pt x="482107" y="1191861"/>
                    <a:pt x="404628" y="1136957"/>
                    <a:pt x="314325" y="1136957"/>
                  </a:cubicBezTo>
                  <a:close/>
                  <a:moveTo>
                    <a:pt x="1727812" y="787329"/>
                  </a:moveTo>
                  <a:cubicBezTo>
                    <a:pt x="1745937" y="799707"/>
                    <a:pt x="1745937" y="923491"/>
                    <a:pt x="1727812" y="935869"/>
                  </a:cubicBezTo>
                  <a:cubicBezTo>
                    <a:pt x="1709687" y="948247"/>
                    <a:pt x="1619064" y="902617"/>
                    <a:pt x="1619064" y="861599"/>
                  </a:cubicBezTo>
                  <a:cubicBezTo>
                    <a:pt x="1619064" y="820581"/>
                    <a:pt x="1709687" y="774951"/>
                    <a:pt x="1727812" y="787329"/>
                  </a:cubicBezTo>
                  <a:close/>
                  <a:moveTo>
                    <a:pt x="997421" y="1464"/>
                  </a:moveTo>
                  <a:cubicBezTo>
                    <a:pt x="1023918" y="-2528"/>
                    <a:pt x="1051636" y="1592"/>
                    <a:pt x="1076658" y="14415"/>
                  </a:cubicBezTo>
                  <a:cubicBezTo>
                    <a:pt x="1126703" y="40060"/>
                    <a:pt x="1154792" y="94789"/>
                    <a:pt x="1146450" y="150400"/>
                  </a:cubicBezTo>
                  <a:lnTo>
                    <a:pt x="1123393" y="153873"/>
                  </a:lnTo>
                  <a:lnTo>
                    <a:pt x="1126258" y="170682"/>
                  </a:lnTo>
                  <a:cubicBezTo>
                    <a:pt x="1126258" y="230849"/>
                    <a:pt x="1095374" y="282472"/>
                    <a:pt x="1051358" y="304523"/>
                  </a:cubicBezTo>
                  <a:lnTo>
                    <a:pt x="1022960" y="311314"/>
                  </a:lnTo>
                  <a:lnTo>
                    <a:pt x="1058339" y="338878"/>
                  </a:lnTo>
                  <a:cubicBezTo>
                    <a:pt x="1075936" y="359433"/>
                    <a:pt x="1087052" y="384655"/>
                    <a:pt x="1090560" y="411172"/>
                  </a:cubicBezTo>
                  <a:lnTo>
                    <a:pt x="1090130" y="440762"/>
                  </a:lnTo>
                  <a:lnTo>
                    <a:pt x="1118300" y="561673"/>
                  </a:lnTo>
                  <a:lnTo>
                    <a:pt x="1277839" y="653783"/>
                  </a:lnTo>
                  <a:cubicBezTo>
                    <a:pt x="1305140" y="669545"/>
                    <a:pt x="1314494" y="704455"/>
                    <a:pt x="1298732" y="731756"/>
                  </a:cubicBezTo>
                  <a:cubicBezTo>
                    <a:pt x="1282970" y="759056"/>
                    <a:pt x="1248060" y="768411"/>
                    <a:pt x="1220759" y="752649"/>
                  </a:cubicBezTo>
                  <a:lnTo>
                    <a:pt x="1044118" y="650665"/>
                  </a:lnTo>
                  <a:cubicBezTo>
                    <a:pt x="1030467" y="642784"/>
                    <a:pt x="1021304" y="630116"/>
                    <a:pt x="1017523" y="616005"/>
                  </a:cubicBezTo>
                  <a:lnTo>
                    <a:pt x="1017201" y="611399"/>
                  </a:lnTo>
                  <a:lnTo>
                    <a:pt x="919662" y="806969"/>
                  </a:lnTo>
                  <a:lnTo>
                    <a:pt x="1051428" y="891862"/>
                  </a:lnTo>
                  <a:lnTo>
                    <a:pt x="1065527" y="886912"/>
                  </a:lnTo>
                  <a:cubicBezTo>
                    <a:pt x="1123916" y="869998"/>
                    <a:pt x="1204581" y="859537"/>
                    <a:pt x="1293680" y="859537"/>
                  </a:cubicBezTo>
                  <a:cubicBezTo>
                    <a:pt x="1371642" y="859537"/>
                    <a:pt x="1443146" y="867546"/>
                    <a:pt x="1498921" y="880880"/>
                  </a:cubicBezTo>
                  <a:lnTo>
                    <a:pt x="1501428" y="881719"/>
                  </a:lnTo>
                  <a:lnTo>
                    <a:pt x="1452674" y="766272"/>
                  </a:lnTo>
                  <a:lnTo>
                    <a:pt x="1378724" y="766272"/>
                  </a:lnTo>
                  <a:cubicBezTo>
                    <a:pt x="1354167" y="766272"/>
                    <a:pt x="1334260" y="746365"/>
                    <a:pt x="1334260" y="721808"/>
                  </a:cubicBezTo>
                  <a:cubicBezTo>
                    <a:pt x="1334260" y="697251"/>
                    <a:pt x="1354167" y="677344"/>
                    <a:pt x="1378724" y="677344"/>
                  </a:cubicBezTo>
                  <a:lnTo>
                    <a:pt x="1486336" y="677344"/>
                  </a:lnTo>
                  <a:cubicBezTo>
                    <a:pt x="1498615" y="677344"/>
                    <a:pt x="1509731" y="682321"/>
                    <a:pt x="1517777" y="690367"/>
                  </a:cubicBezTo>
                  <a:lnTo>
                    <a:pt x="1524644" y="706945"/>
                  </a:lnTo>
                  <a:lnTo>
                    <a:pt x="1531136" y="713348"/>
                  </a:lnTo>
                  <a:lnTo>
                    <a:pt x="1673492" y="1050442"/>
                  </a:lnTo>
                  <a:lnTo>
                    <a:pt x="1684491" y="1047028"/>
                  </a:lnTo>
                  <a:cubicBezTo>
                    <a:pt x="1704953" y="1042841"/>
                    <a:pt x="1726139" y="1040642"/>
                    <a:pt x="1747838" y="1040642"/>
                  </a:cubicBezTo>
                  <a:cubicBezTo>
                    <a:pt x="1921435" y="1040642"/>
                    <a:pt x="2062163" y="1181370"/>
                    <a:pt x="2062163" y="1354966"/>
                  </a:cubicBezTo>
                  <a:cubicBezTo>
                    <a:pt x="2062163" y="1528562"/>
                    <a:pt x="1921435" y="1669290"/>
                    <a:pt x="1747838" y="1669290"/>
                  </a:cubicBezTo>
                  <a:cubicBezTo>
                    <a:pt x="1574241" y="1669290"/>
                    <a:pt x="1433513" y="1528562"/>
                    <a:pt x="1433513" y="1354966"/>
                  </a:cubicBezTo>
                  <a:cubicBezTo>
                    <a:pt x="1433513" y="1257318"/>
                    <a:pt x="1478040" y="1170070"/>
                    <a:pt x="1547898" y="1112419"/>
                  </a:cubicBezTo>
                  <a:lnTo>
                    <a:pt x="1588461" y="1087809"/>
                  </a:lnTo>
                  <a:lnTo>
                    <a:pt x="1578043" y="1063138"/>
                  </a:lnTo>
                  <a:lnTo>
                    <a:pt x="1176976" y="1063138"/>
                  </a:lnTo>
                  <a:lnTo>
                    <a:pt x="1177045" y="1064119"/>
                  </a:lnTo>
                  <a:cubicBezTo>
                    <a:pt x="1175521" y="1076399"/>
                    <a:pt x="1171564" y="1088583"/>
                    <a:pt x="1164988" y="1099974"/>
                  </a:cubicBezTo>
                  <a:lnTo>
                    <a:pt x="1062022" y="1278316"/>
                  </a:lnTo>
                  <a:lnTo>
                    <a:pt x="1077847" y="1278316"/>
                  </a:lnTo>
                  <a:cubicBezTo>
                    <a:pt x="1122146" y="1278316"/>
                    <a:pt x="1158057" y="1314227"/>
                    <a:pt x="1158057" y="1358526"/>
                  </a:cubicBezTo>
                  <a:lnTo>
                    <a:pt x="1158057" y="1380513"/>
                  </a:lnTo>
                  <a:lnTo>
                    <a:pt x="1209332" y="1354302"/>
                  </a:lnTo>
                  <a:lnTo>
                    <a:pt x="1194966" y="1346008"/>
                  </a:lnTo>
                  <a:cubicBezTo>
                    <a:pt x="1188206" y="1342105"/>
                    <a:pt x="1184020" y="1335225"/>
                    <a:pt x="1182715" y="1327256"/>
                  </a:cubicBezTo>
                  <a:lnTo>
                    <a:pt x="1187752" y="1301973"/>
                  </a:lnTo>
                  <a:lnTo>
                    <a:pt x="1207130" y="1284967"/>
                  </a:lnTo>
                  <a:lnTo>
                    <a:pt x="1221594" y="1285765"/>
                  </a:lnTo>
                  <a:lnTo>
                    <a:pt x="1213671" y="1273638"/>
                  </a:lnTo>
                  <a:lnTo>
                    <a:pt x="1218709" y="1248354"/>
                  </a:lnTo>
                  <a:lnTo>
                    <a:pt x="1238087" y="1231349"/>
                  </a:lnTo>
                  <a:lnTo>
                    <a:pt x="1255183" y="1232291"/>
                  </a:lnTo>
                  <a:lnTo>
                    <a:pt x="1245818" y="1217958"/>
                  </a:lnTo>
                  <a:lnTo>
                    <a:pt x="1250856" y="1192673"/>
                  </a:lnTo>
                  <a:lnTo>
                    <a:pt x="1270234" y="1175669"/>
                  </a:lnTo>
                  <a:cubicBezTo>
                    <a:pt x="1277788" y="1172814"/>
                    <a:pt x="1285839" y="1173000"/>
                    <a:pt x="1292599" y="1176902"/>
                  </a:cubicBezTo>
                  <a:lnTo>
                    <a:pt x="1357876" y="1214591"/>
                  </a:lnTo>
                  <a:cubicBezTo>
                    <a:pt x="1371395" y="1222395"/>
                    <a:pt x="1374624" y="1242112"/>
                    <a:pt x="1365089" y="1258627"/>
                  </a:cubicBezTo>
                  <a:lnTo>
                    <a:pt x="1365088" y="1258626"/>
                  </a:lnTo>
                  <a:cubicBezTo>
                    <a:pt x="1360321" y="1266884"/>
                    <a:pt x="1353265" y="1272777"/>
                    <a:pt x="1345711" y="1275632"/>
                  </a:cubicBezTo>
                  <a:lnTo>
                    <a:pt x="1328616" y="1274689"/>
                  </a:lnTo>
                  <a:lnTo>
                    <a:pt x="1337980" y="1289023"/>
                  </a:lnTo>
                  <a:cubicBezTo>
                    <a:pt x="1339286" y="1296991"/>
                    <a:pt x="1337710" y="1306049"/>
                    <a:pt x="1332942" y="1314307"/>
                  </a:cubicBezTo>
                  <a:lnTo>
                    <a:pt x="1332941" y="1314306"/>
                  </a:lnTo>
                  <a:cubicBezTo>
                    <a:pt x="1328174" y="1322564"/>
                    <a:pt x="1321118" y="1328458"/>
                    <a:pt x="1313564" y="1331312"/>
                  </a:cubicBezTo>
                  <a:lnTo>
                    <a:pt x="1299102" y="1330514"/>
                  </a:lnTo>
                  <a:lnTo>
                    <a:pt x="1307024" y="1342641"/>
                  </a:lnTo>
                  <a:cubicBezTo>
                    <a:pt x="1308329" y="1350610"/>
                    <a:pt x="1306753" y="1359668"/>
                    <a:pt x="1301986" y="1367925"/>
                  </a:cubicBezTo>
                  <a:lnTo>
                    <a:pt x="1301985" y="1367925"/>
                  </a:lnTo>
                  <a:cubicBezTo>
                    <a:pt x="1292450" y="1384440"/>
                    <a:pt x="1273761" y="1391501"/>
                    <a:pt x="1260242" y="1383696"/>
                  </a:cubicBezTo>
                  <a:lnTo>
                    <a:pt x="1259699" y="1383383"/>
                  </a:lnTo>
                  <a:lnTo>
                    <a:pt x="1160662" y="1474453"/>
                  </a:lnTo>
                  <a:lnTo>
                    <a:pt x="1158057" y="1470710"/>
                  </a:lnTo>
                  <a:lnTo>
                    <a:pt x="1158057" y="1474454"/>
                  </a:lnTo>
                  <a:lnTo>
                    <a:pt x="604837" y="1474454"/>
                  </a:lnTo>
                  <a:lnTo>
                    <a:pt x="603949" y="1477315"/>
                  </a:lnTo>
                  <a:cubicBezTo>
                    <a:pt x="556232" y="1590131"/>
                    <a:pt x="444523" y="1669290"/>
                    <a:pt x="314325" y="1669290"/>
                  </a:cubicBezTo>
                  <a:cubicBezTo>
                    <a:pt x="140728" y="1669290"/>
                    <a:pt x="0" y="1528562"/>
                    <a:pt x="0" y="1354966"/>
                  </a:cubicBezTo>
                  <a:cubicBezTo>
                    <a:pt x="0" y="1203070"/>
                    <a:pt x="107745" y="1076338"/>
                    <a:pt x="250977" y="1047028"/>
                  </a:cubicBezTo>
                  <a:lnTo>
                    <a:pt x="257600" y="1046360"/>
                  </a:lnTo>
                  <a:lnTo>
                    <a:pt x="257600" y="1006998"/>
                  </a:lnTo>
                  <a:lnTo>
                    <a:pt x="179860" y="951905"/>
                  </a:lnTo>
                  <a:lnTo>
                    <a:pt x="179860" y="910195"/>
                  </a:lnTo>
                  <a:lnTo>
                    <a:pt x="539505" y="910195"/>
                  </a:lnTo>
                  <a:lnTo>
                    <a:pt x="646896" y="953769"/>
                  </a:lnTo>
                  <a:lnTo>
                    <a:pt x="635345" y="944770"/>
                  </a:lnTo>
                  <a:cubicBezTo>
                    <a:pt x="600151" y="903658"/>
                    <a:pt x="590881" y="843883"/>
                    <a:pt x="616554" y="792408"/>
                  </a:cubicBezTo>
                  <a:lnTo>
                    <a:pt x="828585" y="367278"/>
                  </a:lnTo>
                  <a:cubicBezTo>
                    <a:pt x="845701" y="332962"/>
                    <a:pt x="875105" y="308831"/>
                    <a:pt x="908810" y="297558"/>
                  </a:cubicBezTo>
                  <a:lnTo>
                    <a:pt x="941750" y="293233"/>
                  </a:lnTo>
                  <a:lnTo>
                    <a:pt x="916907" y="273394"/>
                  </a:lnTo>
                  <a:cubicBezTo>
                    <a:pt x="894715" y="247107"/>
                    <a:pt x="880988" y="210793"/>
                    <a:pt x="880988" y="170682"/>
                  </a:cubicBezTo>
                  <a:lnTo>
                    <a:pt x="887438" y="132844"/>
                  </a:lnTo>
                  <a:lnTo>
                    <a:pt x="887966" y="108151"/>
                  </a:lnTo>
                  <a:cubicBezTo>
                    <a:pt x="892635" y="81765"/>
                    <a:pt x="905381" y="56809"/>
                    <a:pt x="925515" y="37184"/>
                  </a:cubicBezTo>
                  <a:cubicBezTo>
                    <a:pt x="945650" y="17559"/>
                    <a:pt x="970925" y="5455"/>
                    <a:pt x="997421" y="1464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95778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 Box 3">
            <a:extLst>
              <a:ext uri="{FF2B5EF4-FFF2-40B4-BE49-F238E27FC236}">
                <a16:creationId xmlns:a16="http://schemas.microsoft.com/office/drawing/2014/main" id="{E6D36FC3-09B0-4C22-BA7E-B1C38EFE8F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重量制限</a:t>
            </a:r>
          </a:p>
        </p:txBody>
      </p:sp>
      <p:sp>
        <p:nvSpPr>
          <p:cNvPr id="19460" name="Text Box 4">
            <a:extLst>
              <a:ext uri="{FF2B5EF4-FFF2-40B4-BE49-F238E27FC236}">
                <a16:creationId xmlns:a16="http://schemas.microsoft.com/office/drawing/2014/main" id="{FBEA50B5-F516-4078-B10C-0124D75A88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高さ制限</a:t>
            </a:r>
          </a:p>
        </p:txBody>
      </p:sp>
      <p:sp>
        <p:nvSpPr>
          <p:cNvPr id="19461" name="Text Box 5">
            <a:extLst>
              <a:ext uri="{FF2B5EF4-FFF2-40B4-BE49-F238E27FC236}">
                <a16:creationId xmlns:a16="http://schemas.microsoft.com/office/drawing/2014/main" id="{025EA7A1-D268-4BB1-BB86-A3E05E3876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最大幅</a:t>
            </a:r>
          </a:p>
        </p:txBody>
      </p:sp>
      <p:sp>
        <p:nvSpPr>
          <p:cNvPr id="19462" name="Text Box 6">
            <a:extLst>
              <a:ext uri="{FF2B5EF4-FFF2-40B4-BE49-F238E27FC236}">
                <a16:creationId xmlns:a16="http://schemas.microsoft.com/office/drawing/2014/main" id="{E429A46C-2E85-4E04-BDE0-6C776522BE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最高速度</a:t>
            </a:r>
          </a:p>
        </p:txBody>
      </p:sp>
      <p:sp>
        <p:nvSpPr>
          <p:cNvPr id="19463" name="Text Box 7">
            <a:extLst>
              <a:ext uri="{FF2B5EF4-FFF2-40B4-BE49-F238E27FC236}">
                <a16:creationId xmlns:a16="http://schemas.microsoft.com/office/drawing/2014/main" id="{64AD0A15-2483-437E-A102-875944C00C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最低速度</a:t>
            </a:r>
          </a:p>
        </p:txBody>
      </p:sp>
      <p:sp>
        <p:nvSpPr>
          <p:cNvPr id="19572" name="Text Box 116">
            <a:extLst>
              <a:ext uri="{FF2B5EF4-FFF2-40B4-BE49-F238E27FC236}">
                <a16:creationId xmlns:a16="http://schemas.microsoft.com/office/drawing/2014/main" id="{2FCFB403-D8DD-4766-B207-40138FD80F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6308725"/>
            <a:ext cx="1584325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大型自動二輪車及び普通自動二輪車二人乗り通行禁止</a:t>
            </a:r>
          </a:p>
        </p:txBody>
      </p:sp>
      <p:sp>
        <p:nvSpPr>
          <p:cNvPr id="19628" name="Text Box 172">
            <a:extLst>
              <a:ext uri="{FF2B5EF4-FFF2-40B4-BE49-F238E27FC236}">
                <a16:creationId xmlns:a16="http://schemas.microsoft.com/office/drawing/2014/main" id="{EFB3426C-0CB4-4549-B1C4-5AEB05A0CC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4365625"/>
            <a:ext cx="158432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原動機付自転車の右折方法</a:t>
            </a:r>
            <a:br>
              <a:rPr lang="ja-JP" altLang="en-US" sz="800">
                <a:ea typeface="メイリオ" panose="020B0604030504040204" pitchFamily="50" charset="-128"/>
              </a:rPr>
            </a:br>
            <a:r>
              <a:rPr lang="ja-JP" altLang="en-US" sz="800">
                <a:ea typeface="メイリオ" panose="020B0604030504040204" pitchFamily="50" charset="-128"/>
              </a:rPr>
              <a:t>（小回り）</a:t>
            </a:r>
          </a:p>
        </p:txBody>
      </p:sp>
      <p:sp>
        <p:nvSpPr>
          <p:cNvPr id="19629" name="Text Box 173">
            <a:extLst>
              <a:ext uri="{FF2B5EF4-FFF2-40B4-BE49-F238E27FC236}">
                <a16:creationId xmlns:a16="http://schemas.microsoft.com/office/drawing/2014/main" id="{C1BBC60E-673B-42DF-99B2-CB050CD2F4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758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止まれ</a:t>
            </a:r>
          </a:p>
        </p:txBody>
      </p:sp>
      <p:sp>
        <p:nvSpPr>
          <p:cNvPr id="19630" name="Text Box 174">
            <a:extLst>
              <a:ext uri="{FF2B5EF4-FFF2-40B4-BE49-F238E27FC236}">
                <a16:creationId xmlns:a16="http://schemas.microsoft.com/office/drawing/2014/main" id="{5C5B51CC-A251-41AB-8726-B706DAA78C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徐行</a:t>
            </a:r>
          </a:p>
        </p:txBody>
      </p:sp>
      <p:sp>
        <p:nvSpPr>
          <p:cNvPr id="19631" name="Text Box 175">
            <a:extLst>
              <a:ext uri="{FF2B5EF4-FFF2-40B4-BE49-F238E27FC236}">
                <a16:creationId xmlns:a16="http://schemas.microsoft.com/office/drawing/2014/main" id="{3AEAD46D-3C8F-46BD-8F91-FF613B3049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0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歩行者通行止め</a:t>
            </a:r>
          </a:p>
        </p:txBody>
      </p:sp>
      <p:sp>
        <p:nvSpPr>
          <p:cNvPr id="19632" name="Text Box 176">
            <a:extLst>
              <a:ext uri="{FF2B5EF4-FFF2-40B4-BE49-F238E27FC236}">
                <a16:creationId xmlns:a16="http://schemas.microsoft.com/office/drawing/2014/main" id="{6C1016D5-2734-47E6-B01C-053D12EA00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歩行者横断禁止</a:t>
            </a:r>
          </a:p>
        </p:txBody>
      </p: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63E6CE15-A053-4EA2-9674-3EAF00BE7EE3}"/>
              </a:ext>
            </a:extLst>
          </p:cNvPr>
          <p:cNvGrpSpPr/>
          <p:nvPr/>
        </p:nvGrpSpPr>
        <p:grpSpPr>
          <a:xfrm>
            <a:off x="4209014" y="2907702"/>
            <a:ext cx="1504125" cy="1335354"/>
            <a:chOff x="-1097751" y="1092440"/>
            <a:chExt cx="5704902" cy="5064780"/>
          </a:xfrm>
        </p:grpSpPr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87964F74-86EC-44C1-AD3F-E99BC9A89259}"/>
                </a:ext>
              </a:extLst>
            </p:cNvPr>
            <p:cNvSpPr/>
            <p:nvPr/>
          </p:nvSpPr>
          <p:spPr bwMode="auto">
            <a:xfrm>
              <a:off x="-1097751" y="1092440"/>
              <a:ext cx="5704902" cy="5064780"/>
            </a:xfrm>
            <a:custGeom>
              <a:avLst/>
              <a:gdLst>
                <a:gd name="connsiteX0" fmla="*/ 1474572 w 5704902"/>
                <a:gd name="connsiteY0" fmla="*/ 1081546 h 5064780"/>
                <a:gd name="connsiteX1" fmla="*/ 2852450 w 5704902"/>
                <a:gd name="connsiteY1" fmla="*/ 3468101 h 5064780"/>
                <a:gd name="connsiteX2" fmla="*/ 4230328 w 5704902"/>
                <a:gd name="connsiteY2" fmla="*/ 1081547 h 5064780"/>
                <a:gd name="connsiteX3" fmla="*/ 5128359 w 5704902"/>
                <a:gd name="connsiteY3" fmla="*/ 1342 h 5064780"/>
                <a:gd name="connsiteX4" fmla="*/ 5435340 w 5704902"/>
                <a:gd name="connsiteY4" fmla="*/ 72295 h 5064780"/>
                <a:gd name="connsiteX5" fmla="*/ 5632607 w 5704902"/>
                <a:gd name="connsiteY5" fmla="*/ 808507 h 5064780"/>
                <a:gd name="connsiteX6" fmla="*/ 3330105 w 5704902"/>
                <a:gd name="connsiteY6" fmla="*/ 4796558 h 5064780"/>
                <a:gd name="connsiteX7" fmla="*/ 2900873 w 5704902"/>
                <a:gd name="connsiteY7" fmla="*/ 5064778 h 5064780"/>
                <a:gd name="connsiteX8" fmla="*/ 2852488 w 5704902"/>
                <a:gd name="connsiteY8" fmla="*/ 5063505 h 5064780"/>
                <a:gd name="connsiteX9" fmla="*/ 2804028 w 5704902"/>
                <a:gd name="connsiteY9" fmla="*/ 5064780 h 5064780"/>
                <a:gd name="connsiteX10" fmla="*/ 2374796 w 5704902"/>
                <a:gd name="connsiteY10" fmla="*/ 4796560 h 5064780"/>
                <a:gd name="connsiteX11" fmla="*/ 72294 w 5704902"/>
                <a:gd name="connsiteY11" fmla="*/ 808509 h 5064780"/>
                <a:gd name="connsiteX12" fmla="*/ 269562 w 5704902"/>
                <a:gd name="connsiteY12" fmla="*/ 72297 h 5064780"/>
                <a:gd name="connsiteX13" fmla="*/ 576542 w 5704902"/>
                <a:gd name="connsiteY13" fmla="*/ 1344 h 5064780"/>
                <a:gd name="connsiteX14" fmla="*/ 590315 w 5704902"/>
                <a:gd name="connsiteY14" fmla="*/ 3655 h 5064780"/>
                <a:gd name="connsiteX15" fmla="*/ 5114574 w 5704902"/>
                <a:gd name="connsiteY15" fmla="*/ 3655 h 5064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704902" h="5064780">
                  <a:moveTo>
                    <a:pt x="1474572" y="1081546"/>
                  </a:moveTo>
                  <a:lnTo>
                    <a:pt x="2852450" y="3468101"/>
                  </a:lnTo>
                  <a:lnTo>
                    <a:pt x="4230328" y="1081547"/>
                  </a:lnTo>
                  <a:close/>
                  <a:moveTo>
                    <a:pt x="5128359" y="1342"/>
                  </a:moveTo>
                  <a:cubicBezTo>
                    <a:pt x="5231907" y="-5976"/>
                    <a:pt x="5338675" y="16485"/>
                    <a:pt x="5435340" y="72295"/>
                  </a:cubicBezTo>
                  <a:cubicBezTo>
                    <a:pt x="5693113" y="221120"/>
                    <a:pt x="5781433" y="550734"/>
                    <a:pt x="5632607" y="808507"/>
                  </a:cubicBezTo>
                  <a:lnTo>
                    <a:pt x="3330105" y="4796558"/>
                  </a:lnTo>
                  <a:cubicBezTo>
                    <a:pt x="3237089" y="4957666"/>
                    <a:pt x="3073453" y="5052582"/>
                    <a:pt x="2900873" y="5064778"/>
                  </a:cubicBezTo>
                  <a:lnTo>
                    <a:pt x="2852488" y="5063505"/>
                  </a:lnTo>
                  <a:lnTo>
                    <a:pt x="2804028" y="5064780"/>
                  </a:lnTo>
                  <a:cubicBezTo>
                    <a:pt x="2631448" y="5052584"/>
                    <a:pt x="2467812" y="4957668"/>
                    <a:pt x="2374796" y="4796560"/>
                  </a:cubicBezTo>
                  <a:lnTo>
                    <a:pt x="72294" y="808509"/>
                  </a:lnTo>
                  <a:cubicBezTo>
                    <a:pt x="-76531" y="550736"/>
                    <a:pt x="11788" y="221123"/>
                    <a:pt x="269562" y="72297"/>
                  </a:cubicBezTo>
                  <a:cubicBezTo>
                    <a:pt x="366227" y="16487"/>
                    <a:pt x="472994" y="-5974"/>
                    <a:pt x="576542" y="1344"/>
                  </a:cubicBezTo>
                  <a:lnTo>
                    <a:pt x="590315" y="3655"/>
                  </a:lnTo>
                  <a:lnTo>
                    <a:pt x="5114574" y="3655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4DBAAFB8-401B-4524-8E65-0E813DD3B91A}"/>
                </a:ext>
              </a:extLst>
            </p:cNvPr>
            <p:cNvSpPr/>
            <p:nvPr/>
          </p:nvSpPr>
          <p:spPr bwMode="auto">
            <a:xfrm flipH="1">
              <a:off x="-997504" y="1186962"/>
              <a:ext cx="5513910" cy="4879968"/>
            </a:xfrm>
            <a:custGeom>
              <a:avLst/>
              <a:gdLst>
                <a:gd name="connsiteX0" fmla="*/ 5028196 w 5513910"/>
                <a:gd name="connsiteY0" fmla="*/ 0 h 4896697"/>
                <a:gd name="connsiteX1" fmla="*/ 481713 w 5513910"/>
                <a:gd name="connsiteY1" fmla="*/ 0 h 4896697"/>
                <a:gd name="connsiteX2" fmla="*/ 222848 w 5513910"/>
                <a:gd name="connsiteY2" fmla="*/ 79072 h 4896697"/>
                <a:gd name="connsiteX3" fmla="*/ 205929 w 5513910"/>
                <a:gd name="connsiteY3" fmla="*/ 93032 h 4896697"/>
                <a:gd name="connsiteX4" fmla="*/ 155469 w 5513910"/>
                <a:gd name="connsiteY4" fmla="*/ 129366 h 4896697"/>
                <a:gd name="connsiteX5" fmla="*/ 62107 w 5513910"/>
                <a:gd name="connsiteY5" fmla="*/ 707028 h 4896697"/>
                <a:gd name="connsiteX6" fmla="*/ 2347979 w 5513910"/>
                <a:gd name="connsiteY6" fmla="*/ 4666275 h 4896697"/>
                <a:gd name="connsiteX7" fmla="*/ 2716722 w 5513910"/>
                <a:gd name="connsiteY7" fmla="*/ 4896697 h 4896697"/>
                <a:gd name="connsiteX8" fmla="*/ 2756974 w 5513910"/>
                <a:gd name="connsiteY8" fmla="*/ 4895637 h 4896697"/>
                <a:gd name="connsiteX9" fmla="*/ 2797188 w 5513910"/>
                <a:gd name="connsiteY9" fmla="*/ 4896696 h 4896697"/>
                <a:gd name="connsiteX10" fmla="*/ 3165931 w 5513910"/>
                <a:gd name="connsiteY10" fmla="*/ 4666274 h 4896697"/>
                <a:gd name="connsiteX11" fmla="*/ 5451803 w 5513910"/>
                <a:gd name="connsiteY11" fmla="*/ 707027 h 4896697"/>
                <a:gd name="connsiteX12" fmla="*/ 5282335 w 5513910"/>
                <a:gd name="connsiteY12" fmla="*/ 74565 h 4896697"/>
                <a:gd name="connsiteX13" fmla="*/ 5261318 w 5513910"/>
                <a:gd name="connsiteY13" fmla="*/ 65100 h 4896697"/>
                <a:gd name="connsiteX14" fmla="*/ 5208414 w 5513910"/>
                <a:gd name="connsiteY14" fmla="*/ 36385 h 4896697"/>
                <a:gd name="connsiteX15" fmla="*/ 5028196 w 5513910"/>
                <a:gd name="connsiteY15" fmla="*/ 0 h 489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513910" h="4896697">
                  <a:moveTo>
                    <a:pt x="5028196" y="0"/>
                  </a:moveTo>
                  <a:lnTo>
                    <a:pt x="481713" y="0"/>
                  </a:lnTo>
                  <a:cubicBezTo>
                    <a:pt x="385824" y="0"/>
                    <a:pt x="296743" y="29150"/>
                    <a:pt x="222848" y="79072"/>
                  </a:cubicBezTo>
                  <a:lnTo>
                    <a:pt x="205929" y="93032"/>
                  </a:lnTo>
                  <a:lnTo>
                    <a:pt x="155469" y="129366"/>
                  </a:lnTo>
                  <a:cubicBezTo>
                    <a:pt x="-5658" y="272245"/>
                    <a:pt x="-49765" y="513262"/>
                    <a:pt x="62107" y="707028"/>
                  </a:cubicBezTo>
                  <a:lnTo>
                    <a:pt x="2347979" y="4666275"/>
                  </a:lnTo>
                  <a:cubicBezTo>
                    <a:pt x="2427886" y="4804679"/>
                    <a:pt x="2568463" y="4886219"/>
                    <a:pt x="2716722" y="4896697"/>
                  </a:cubicBezTo>
                  <a:lnTo>
                    <a:pt x="2756974" y="4895637"/>
                  </a:lnTo>
                  <a:lnTo>
                    <a:pt x="2797188" y="4896696"/>
                  </a:lnTo>
                  <a:cubicBezTo>
                    <a:pt x="2945447" y="4886218"/>
                    <a:pt x="3086023" y="4804678"/>
                    <a:pt x="3165931" y="4666274"/>
                  </a:cubicBezTo>
                  <a:lnTo>
                    <a:pt x="5451803" y="707027"/>
                  </a:lnTo>
                  <a:cubicBezTo>
                    <a:pt x="5579656" y="485581"/>
                    <a:pt x="5503782" y="202417"/>
                    <a:pt x="5282335" y="74565"/>
                  </a:cubicBezTo>
                  <a:lnTo>
                    <a:pt x="5261318" y="65100"/>
                  </a:lnTo>
                  <a:lnTo>
                    <a:pt x="5208414" y="36385"/>
                  </a:lnTo>
                  <a:cubicBezTo>
                    <a:pt x="5153022" y="12956"/>
                    <a:pt x="5092122" y="0"/>
                    <a:pt x="5028196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F509C601-DF5E-4160-AB27-7DD08E2B19BB}"/>
                </a:ext>
              </a:extLst>
            </p:cNvPr>
            <p:cNvSpPr/>
            <p:nvPr/>
          </p:nvSpPr>
          <p:spPr bwMode="auto">
            <a:xfrm>
              <a:off x="-916390" y="1266092"/>
              <a:ext cx="5347714" cy="4703038"/>
            </a:xfrm>
            <a:custGeom>
              <a:avLst/>
              <a:gdLst>
                <a:gd name="connsiteX0" fmla="*/ 406551 w 5358273"/>
                <a:gd name="connsiteY0" fmla="*/ 0 h 4732016"/>
                <a:gd name="connsiteX1" fmla="*/ 4941977 w 5358273"/>
                <a:gd name="connsiteY1" fmla="*/ 0 h 4732016"/>
                <a:gd name="connsiteX2" fmla="*/ 5096868 w 5358273"/>
                <a:gd name="connsiteY2" fmla="*/ 31271 h 4732016"/>
                <a:gd name="connsiteX3" fmla="*/ 5131951 w 5358273"/>
                <a:gd name="connsiteY3" fmla="*/ 50314 h 4732016"/>
                <a:gd name="connsiteX4" fmla="*/ 5159243 w 5358273"/>
                <a:gd name="connsiteY4" fmla="*/ 62604 h 4732016"/>
                <a:gd name="connsiteX5" fmla="*/ 5304895 w 5358273"/>
                <a:gd name="connsiteY5" fmla="*/ 606182 h 4732016"/>
                <a:gd name="connsiteX6" fmla="*/ 3037182 w 5358273"/>
                <a:gd name="connsiteY6" fmla="*/ 4533977 h 4732016"/>
                <a:gd name="connsiteX7" fmla="*/ 2720260 w 5358273"/>
                <a:gd name="connsiteY7" fmla="*/ 4732016 h 4732016"/>
                <a:gd name="connsiteX8" fmla="*/ 2679136 w 5358273"/>
                <a:gd name="connsiteY8" fmla="*/ 4730933 h 4732016"/>
                <a:gd name="connsiteX9" fmla="*/ 2638012 w 5358273"/>
                <a:gd name="connsiteY9" fmla="*/ 4732016 h 4732016"/>
                <a:gd name="connsiteX10" fmla="*/ 2321091 w 5358273"/>
                <a:gd name="connsiteY10" fmla="*/ 4533977 h 4732016"/>
                <a:gd name="connsiteX11" fmla="*/ 53378 w 5358273"/>
                <a:gd name="connsiteY11" fmla="*/ 606183 h 4732016"/>
                <a:gd name="connsiteX12" fmla="*/ 80525 w 5358273"/>
                <a:gd name="connsiteY12" fmla="*/ 167131 h 4732016"/>
                <a:gd name="connsiteX13" fmla="*/ 107630 w 5358273"/>
                <a:gd name="connsiteY13" fmla="*/ 137814 h 4732016"/>
                <a:gd name="connsiteX14" fmla="*/ 125174 w 5358273"/>
                <a:gd name="connsiteY14" fmla="*/ 116550 h 4732016"/>
                <a:gd name="connsiteX15" fmla="*/ 406551 w 5358273"/>
                <a:gd name="connsiteY15" fmla="*/ 0 h 473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358273" h="4732016">
                  <a:moveTo>
                    <a:pt x="406551" y="0"/>
                  </a:moveTo>
                  <a:lnTo>
                    <a:pt x="4941977" y="0"/>
                  </a:lnTo>
                  <a:cubicBezTo>
                    <a:pt x="4996919" y="0"/>
                    <a:pt x="5049261" y="11135"/>
                    <a:pt x="5096868" y="31271"/>
                  </a:cubicBezTo>
                  <a:lnTo>
                    <a:pt x="5131951" y="50314"/>
                  </a:lnTo>
                  <a:lnTo>
                    <a:pt x="5159243" y="62604"/>
                  </a:lnTo>
                  <a:cubicBezTo>
                    <a:pt x="5349569" y="172489"/>
                    <a:pt x="5414779" y="415857"/>
                    <a:pt x="5304895" y="606182"/>
                  </a:cubicBezTo>
                  <a:lnTo>
                    <a:pt x="3037182" y="4533977"/>
                  </a:lnTo>
                  <a:cubicBezTo>
                    <a:pt x="2968504" y="4652930"/>
                    <a:pt x="2847684" y="4723011"/>
                    <a:pt x="2720260" y="4732016"/>
                  </a:cubicBezTo>
                  <a:lnTo>
                    <a:pt x="2679136" y="4730933"/>
                  </a:lnTo>
                  <a:lnTo>
                    <a:pt x="2638012" y="4732016"/>
                  </a:lnTo>
                  <a:cubicBezTo>
                    <a:pt x="2510589" y="4723011"/>
                    <a:pt x="2389769" y="4652930"/>
                    <a:pt x="2321091" y="4533977"/>
                  </a:cubicBezTo>
                  <a:lnTo>
                    <a:pt x="53378" y="606183"/>
                  </a:lnTo>
                  <a:cubicBezTo>
                    <a:pt x="-29036" y="463438"/>
                    <a:pt x="-12958" y="290858"/>
                    <a:pt x="80525" y="167131"/>
                  </a:cubicBezTo>
                  <a:lnTo>
                    <a:pt x="107630" y="137814"/>
                  </a:lnTo>
                  <a:lnTo>
                    <a:pt x="125174" y="116550"/>
                  </a:lnTo>
                  <a:cubicBezTo>
                    <a:pt x="197185" y="44540"/>
                    <a:pt x="296667" y="0"/>
                    <a:pt x="40655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0" name="AutoShape 166">
              <a:extLst>
                <a:ext uri="{FF2B5EF4-FFF2-40B4-BE49-F238E27FC236}">
                  <a16:creationId xmlns:a16="http://schemas.microsoft.com/office/drawing/2014/main" id="{C75DD1C4-834A-4C2E-BD25-B86621C878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72928" y="1745834"/>
              <a:ext cx="3845867" cy="3528028"/>
            </a:xfrm>
            <a:prstGeom prst="flowChartMerg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1" name="Text Box 167">
              <a:extLst>
                <a:ext uri="{FF2B5EF4-FFF2-40B4-BE49-F238E27FC236}">
                  <a16:creationId xmlns:a16="http://schemas.microsoft.com/office/drawing/2014/main" id="{4A140870-2C37-4553-9D82-EAEC1CB83C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3267" y="2177143"/>
              <a:ext cx="2073476" cy="10254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0070C0"/>
                  </a:solidFill>
                  <a:ea typeface="メイリオ" panose="020B0604030504040204" pitchFamily="50" charset="-128"/>
                </a:rPr>
                <a:t>徐行</a:t>
              </a: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DD7B17A5-FA14-4291-8838-372AFD49317C}"/>
              </a:ext>
            </a:extLst>
          </p:cNvPr>
          <p:cNvGrpSpPr/>
          <p:nvPr/>
        </p:nvGrpSpPr>
        <p:grpSpPr>
          <a:xfrm>
            <a:off x="2324291" y="2907702"/>
            <a:ext cx="1504125" cy="1335354"/>
            <a:chOff x="2324291" y="2907702"/>
            <a:chExt cx="1504125" cy="1335354"/>
          </a:xfrm>
        </p:grpSpPr>
        <p:sp>
          <p:nvSpPr>
            <p:cNvPr id="19624" name="Text Box 168">
              <a:extLst>
                <a:ext uri="{FF2B5EF4-FFF2-40B4-BE49-F238E27FC236}">
                  <a16:creationId xmlns:a16="http://schemas.microsoft.com/office/drawing/2014/main" id="{4CA999DB-9B84-4E5C-B9E2-5F9AE4309C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11438" y="3106738"/>
              <a:ext cx="86995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b="1">
                  <a:solidFill>
                    <a:schemeClr val="bg1"/>
                  </a:solidFill>
                  <a:ea typeface="メイリオ" panose="020B0604030504040204" pitchFamily="50" charset="-128"/>
                </a:rPr>
                <a:t>止まれ</a:t>
              </a:r>
            </a:p>
          </p:txBody>
        </p:sp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CA4258A6-4427-4953-AA3B-7512B3A8D386}"/>
                </a:ext>
              </a:extLst>
            </p:cNvPr>
            <p:cNvGrpSpPr/>
            <p:nvPr/>
          </p:nvGrpSpPr>
          <p:grpSpPr>
            <a:xfrm>
              <a:off x="2324291" y="2907702"/>
              <a:ext cx="1504125" cy="1335354"/>
              <a:chOff x="4591849" y="1092440"/>
              <a:chExt cx="5704902" cy="5064780"/>
            </a:xfrm>
          </p:grpSpPr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1A837915-F494-4C19-A7FA-C07AB798E7DD}"/>
                  </a:ext>
                </a:extLst>
              </p:cNvPr>
              <p:cNvSpPr/>
              <p:nvPr/>
            </p:nvSpPr>
            <p:spPr bwMode="auto">
              <a:xfrm>
                <a:off x="4591849" y="1092440"/>
                <a:ext cx="5704902" cy="5064780"/>
              </a:xfrm>
              <a:custGeom>
                <a:avLst/>
                <a:gdLst>
                  <a:gd name="connsiteX0" fmla="*/ 1474572 w 5704902"/>
                  <a:gd name="connsiteY0" fmla="*/ 1081546 h 5064780"/>
                  <a:gd name="connsiteX1" fmla="*/ 2852450 w 5704902"/>
                  <a:gd name="connsiteY1" fmla="*/ 3468101 h 5064780"/>
                  <a:gd name="connsiteX2" fmla="*/ 4230328 w 5704902"/>
                  <a:gd name="connsiteY2" fmla="*/ 1081547 h 5064780"/>
                  <a:gd name="connsiteX3" fmla="*/ 5128359 w 5704902"/>
                  <a:gd name="connsiteY3" fmla="*/ 1342 h 5064780"/>
                  <a:gd name="connsiteX4" fmla="*/ 5435340 w 5704902"/>
                  <a:gd name="connsiteY4" fmla="*/ 72295 h 5064780"/>
                  <a:gd name="connsiteX5" fmla="*/ 5632607 w 5704902"/>
                  <a:gd name="connsiteY5" fmla="*/ 808507 h 5064780"/>
                  <a:gd name="connsiteX6" fmla="*/ 3330105 w 5704902"/>
                  <a:gd name="connsiteY6" fmla="*/ 4796558 h 5064780"/>
                  <a:gd name="connsiteX7" fmla="*/ 2900873 w 5704902"/>
                  <a:gd name="connsiteY7" fmla="*/ 5064778 h 5064780"/>
                  <a:gd name="connsiteX8" fmla="*/ 2852488 w 5704902"/>
                  <a:gd name="connsiteY8" fmla="*/ 5063505 h 5064780"/>
                  <a:gd name="connsiteX9" fmla="*/ 2804028 w 5704902"/>
                  <a:gd name="connsiteY9" fmla="*/ 5064780 h 5064780"/>
                  <a:gd name="connsiteX10" fmla="*/ 2374796 w 5704902"/>
                  <a:gd name="connsiteY10" fmla="*/ 4796560 h 5064780"/>
                  <a:gd name="connsiteX11" fmla="*/ 72294 w 5704902"/>
                  <a:gd name="connsiteY11" fmla="*/ 808509 h 5064780"/>
                  <a:gd name="connsiteX12" fmla="*/ 269562 w 5704902"/>
                  <a:gd name="connsiteY12" fmla="*/ 72297 h 5064780"/>
                  <a:gd name="connsiteX13" fmla="*/ 576542 w 5704902"/>
                  <a:gd name="connsiteY13" fmla="*/ 1344 h 5064780"/>
                  <a:gd name="connsiteX14" fmla="*/ 590315 w 5704902"/>
                  <a:gd name="connsiteY14" fmla="*/ 3655 h 5064780"/>
                  <a:gd name="connsiteX15" fmla="*/ 5114574 w 5704902"/>
                  <a:gd name="connsiteY15" fmla="*/ 3655 h 5064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704902" h="5064780">
                    <a:moveTo>
                      <a:pt x="1474572" y="1081546"/>
                    </a:moveTo>
                    <a:lnTo>
                      <a:pt x="2852450" y="3468101"/>
                    </a:lnTo>
                    <a:lnTo>
                      <a:pt x="4230328" y="1081547"/>
                    </a:lnTo>
                    <a:close/>
                    <a:moveTo>
                      <a:pt x="5128359" y="1342"/>
                    </a:moveTo>
                    <a:cubicBezTo>
                      <a:pt x="5231907" y="-5976"/>
                      <a:pt x="5338675" y="16485"/>
                      <a:pt x="5435340" y="72295"/>
                    </a:cubicBezTo>
                    <a:cubicBezTo>
                      <a:pt x="5693113" y="221120"/>
                      <a:pt x="5781433" y="550734"/>
                      <a:pt x="5632607" y="808507"/>
                    </a:cubicBezTo>
                    <a:lnTo>
                      <a:pt x="3330105" y="4796558"/>
                    </a:lnTo>
                    <a:cubicBezTo>
                      <a:pt x="3237089" y="4957666"/>
                      <a:pt x="3073453" y="5052582"/>
                      <a:pt x="2900873" y="5064778"/>
                    </a:cubicBezTo>
                    <a:lnTo>
                      <a:pt x="2852488" y="5063505"/>
                    </a:lnTo>
                    <a:lnTo>
                      <a:pt x="2804028" y="5064780"/>
                    </a:lnTo>
                    <a:cubicBezTo>
                      <a:pt x="2631448" y="5052584"/>
                      <a:pt x="2467812" y="4957668"/>
                      <a:pt x="2374796" y="4796560"/>
                    </a:cubicBezTo>
                    <a:lnTo>
                      <a:pt x="72294" y="808509"/>
                    </a:lnTo>
                    <a:cubicBezTo>
                      <a:pt x="-76531" y="550736"/>
                      <a:pt x="11788" y="221123"/>
                      <a:pt x="269562" y="72297"/>
                    </a:cubicBezTo>
                    <a:cubicBezTo>
                      <a:pt x="366227" y="16487"/>
                      <a:pt x="472994" y="-5974"/>
                      <a:pt x="576542" y="1344"/>
                    </a:cubicBezTo>
                    <a:lnTo>
                      <a:pt x="590315" y="3655"/>
                    </a:lnTo>
                    <a:lnTo>
                      <a:pt x="5114574" y="3655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DCA24D5B-5AA6-45EC-B109-C75E94556C37}"/>
                  </a:ext>
                </a:extLst>
              </p:cNvPr>
              <p:cNvSpPr/>
              <p:nvPr/>
            </p:nvSpPr>
            <p:spPr bwMode="auto">
              <a:xfrm flipH="1">
                <a:off x="4692096" y="1186962"/>
                <a:ext cx="5513910" cy="4879968"/>
              </a:xfrm>
              <a:custGeom>
                <a:avLst/>
                <a:gdLst>
                  <a:gd name="connsiteX0" fmla="*/ 5028196 w 5513910"/>
                  <a:gd name="connsiteY0" fmla="*/ 0 h 4896697"/>
                  <a:gd name="connsiteX1" fmla="*/ 481713 w 5513910"/>
                  <a:gd name="connsiteY1" fmla="*/ 0 h 4896697"/>
                  <a:gd name="connsiteX2" fmla="*/ 222848 w 5513910"/>
                  <a:gd name="connsiteY2" fmla="*/ 79072 h 4896697"/>
                  <a:gd name="connsiteX3" fmla="*/ 205929 w 5513910"/>
                  <a:gd name="connsiteY3" fmla="*/ 93032 h 4896697"/>
                  <a:gd name="connsiteX4" fmla="*/ 155469 w 5513910"/>
                  <a:gd name="connsiteY4" fmla="*/ 129366 h 4896697"/>
                  <a:gd name="connsiteX5" fmla="*/ 62107 w 5513910"/>
                  <a:gd name="connsiteY5" fmla="*/ 707028 h 4896697"/>
                  <a:gd name="connsiteX6" fmla="*/ 2347979 w 5513910"/>
                  <a:gd name="connsiteY6" fmla="*/ 4666275 h 4896697"/>
                  <a:gd name="connsiteX7" fmla="*/ 2716722 w 5513910"/>
                  <a:gd name="connsiteY7" fmla="*/ 4896697 h 4896697"/>
                  <a:gd name="connsiteX8" fmla="*/ 2756974 w 5513910"/>
                  <a:gd name="connsiteY8" fmla="*/ 4895637 h 4896697"/>
                  <a:gd name="connsiteX9" fmla="*/ 2797188 w 5513910"/>
                  <a:gd name="connsiteY9" fmla="*/ 4896696 h 4896697"/>
                  <a:gd name="connsiteX10" fmla="*/ 3165931 w 5513910"/>
                  <a:gd name="connsiteY10" fmla="*/ 4666274 h 4896697"/>
                  <a:gd name="connsiteX11" fmla="*/ 5451803 w 5513910"/>
                  <a:gd name="connsiteY11" fmla="*/ 707027 h 4896697"/>
                  <a:gd name="connsiteX12" fmla="*/ 5282335 w 5513910"/>
                  <a:gd name="connsiteY12" fmla="*/ 74565 h 4896697"/>
                  <a:gd name="connsiteX13" fmla="*/ 5261318 w 5513910"/>
                  <a:gd name="connsiteY13" fmla="*/ 65100 h 4896697"/>
                  <a:gd name="connsiteX14" fmla="*/ 5208414 w 5513910"/>
                  <a:gd name="connsiteY14" fmla="*/ 36385 h 4896697"/>
                  <a:gd name="connsiteX15" fmla="*/ 5028196 w 5513910"/>
                  <a:gd name="connsiteY15" fmla="*/ 0 h 4896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513910" h="4896697">
                    <a:moveTo>
                      <a:pt x="5028196" y="0"/>
                    </a:moveTo>
                    <a:lnTo>
                      <a:pt x="481713" y="0"/>
                    </a:lnTo>
                    <a:cubicBezTo>
                      <a:pt x="385824" y="0"/>
                      <a:pt x="296743" y="29150"/>
                      <a:pt x="222848" y="79072"/>
                    </a:cubicBezTo>
                    <a:lnTo>
                      <a:pt x="205929" y="93032"/>
                    </a:lnTo>
                    <a:lnTo>
                      <a:pt x="155469" y="129366"/>
                    </a:lnTo>
                    <a:cubicBezTo>
                      <a:pt x="-5658" y="272245"/>
                      <a:pt x="-49765" y="513262"/>
                      <a:pt x="62107" y="707028"/>
                    </a:cubicBezTo>
                    <a:lnTo>
                      <a:pt x="2347979" y="4666275"/>
                    </a:lnTo>
                    <a:cubicBezTo>
                      <a:pt x="2427886" y="4804679"/>
                      <a:pt x="2568463" y="4886219"/>
                      <a:pt x="2716722" y="4896697"/>
                    </a:cubicBezTo>
                    <a:lnTo>
                      <a:pt x="2756974" y="4895637"/>
                    </a:lnTo>
                    <a:lnTo>
                      <a:pt x="2797188" y="4896696"/>
                    </a:lnTo>
                    <a:cubicBezTo>
                      <a:pt x="2945447" y="4886218"/>
                      <a:pt x="3086023" y="4804678"/>
                      <a:pt x="3165931" y="4666274"/>
                    </a:cubicBezTo>
                    <a:lnTo>
                      <a:pt x="5451803" y="707027"/>
                    </a:lnTo>
                    <a:cubicBezTo>
                      <a:pt x="5579656" y="485581"/>
                      <a:pt x="5503782" y="202417"/>
                      <a:pt x="5282335" y="74565"/>
                    </a:cubicBezTo>
                    <a:lnTo>
                      <a:pt x="5261318" y="65100"/>
                    </a:lnTo>
                    <a:lnTo>
                      <a:pt x="5208414" y="36385"/>
                    </a:lnTo>
                    <a:cubicBezTo>
                      <a:pt x="5153022" y="12956"/>
                      <a:pt x="5092122" y="0"/>
                      <a:pt x="502819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48A0A24A-A442-41E0-83EE-39F951DECD37}"/>
                  </a:ext>
                </a:extLst>
              </p:cNvPr>
              <p:cNvSpPr/>
              <p:nvPr/>
            </p:nvSpPr>
            <p:spPr bwMode="auto">
              <a:xfrm>
                <a:off x="4773210" y="1266092"/>
                <a:ext cx="5347714" cy="4703038"/>
              </a:xfrm>
              <a:custGeom>
                <a:avLst/>
                <a:gdLst>
                  <a:gd name="connsiteX0" fmla="*/ 406551 w 5358273"/>
                  <a:gd name="connsiteY0" fmla="*/ 0 h 4732016"/>
                  <a:gd name="connsiteX1" fmla="*/ 4941977 w 5358273"/>
                  <a:gd name="connsiteY1" fmla="*/ 0 h 4732016"/>
                  <a:gd name="connsiteX2" fmla="*/ 5096868 w 5358273"/>
                  <a:gd name="connsiteY2" fmla="*/ 31271 h 4732016"/>
                  <a:gd name="connsiteX3" fmla="*/ 5131951 w 5358273"/>
                  <a:gd name="connsiteY3" fmla="*/ 50314 h 4732016"/>
                  <a:gd name="connsiteX4" fmla="*/ 5159243 w 5358273"/>
                  <a:gd name="connsiteY4" fmla="*/ 62604 h 4732016"/>
                  <a:gd name="connsiteX5" fmla="*/ 5304895 w 5358273"/>
                  <a:gd name="connsiteY5" fmla="*/ 606182 h 4732016"/>
                  <a:gd name="connsiteX6" fmla="*/ 3037182 w 5358273"/>
                  <a:gd name="connsiteY6" fmla="*/ 4533977 h 4732016"/>
                  <a:gd name="connsiteX7" fmla="*/ 2720260 w 5358273"/>
                  <a:gd name="connsiteY7" fmla="*/ 4732016 h 4732016"/>
                  <a:gd name="connsiteX8" fmla="*/ 2679136 w 5358273"/>
                  <a:gd name="connsiteY8" fmla="*/ 4730933 h 4732016"/>
                  <a:gd name="connsiteX9" fmla="*/ 2638012 w 5358273"/>
                  <a:gd name="connsiteY9" fmla="*/ 4732016 h 4732016"/>
                  <a:gd name="connsiteX10" fmla="*/ 2321091 w 5358273"/>
                  <a:gd name="connsiteY10" fmla="*/ 4533977 h 4732016"/>
                  <a:gd name="connsiteX11" fmla="*/ 53378 w 5358273"/>
                  <a:gd name="connsiteY11" fmla="*/ 606183 h 4732016"/>
                  <a:gd name="connsiteX12" fmla="*/ 80525 w 5358273"/>
                  <a:gd name="connsiteY12" fmla="*/ 167131 h 4732016"/>
                  <a:gd name="connsiteX13" fmla="*/ 107630 w 5358273"/>
                  <a:gd name="connsiteY13" fmla="*/ 137814 h 4732016"/>
                  <a:gd name="connsiteX14" fmla="*/ 125174 w 5358273"/>
                  <a:gd name="connsiteY14" fmla="*/ 116550 h 4732016"/>
                  <a:gd name="connsiteX15" fmla="*/ 406551 w 5358273"/>
                  <a:gd name="connsiteY15" fmla="*/ 0 h 4732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358273" h="4732016">
                    <a:moveTo>
                      <a:pt x="406551" y="0"/>
                    </a:moveTo>
                    <a:lnTo>
                      <a:pt x="4941977" y="0"/>
                    </a:lnTo>
                    <a:cubicBezTo>
                      <a:pt x="4996919" y="0"/>
                      <a:pt x="5049261" y="11135"/>
                      <a:pt x="5096868" y="31271"/>
                    </a:cubicBezTo>
                    <a:lnTo>
                      <a:pt x="5131951" y="50314"/>
                    </a:lnTo>
                    <a:lnTo>
                      <a:pt x="5159243" y="62604"/>
                    </a:lnTo>
                    <a:cubicBezTo>
                      <a:pt x="5349569" y="172489"/>
                      <a:pt x="5414779" y="415857"/>
                      <a:pt x="5304895" y="606182"/>
                    </a:cubicBezTo>
                    <a:lnTo>
                      <a:pt x="3037182" y="4533977"/>
                    </a:lnTo>
                    <a:cubicBezTo>
                      <a:pt x="2968504" y="4652930"/>
                      <a:pt x="2847684" y="4723011"/>
                      <a:pt x="2720260" y="4732016"/>
                    </a:cubicBezTo>
                    <a:lnTo>
                      <a:pt x="2679136" y="4730933"/>
                    </a:lnTo>
                    <a:lnTo>
                      <a:pt x="2638012" y="4732016"/>
                    </a:lnTo>
                    <a:cubicBezTo>
                      <a:pt x="2510589" y="4723011"/>
                      <a:pt x="2389769" y="4652930"/>
                      <a:pt x="2321091" y="4533977"/>
                    </a:cubicBezTo>
                    <a:lnTo>
                      <a:pt x="53378" y="606183"/>
                    </a:lnTo>
                    <a:cubicBezTo>
                      <a:pt x="-29036" y="463438"/>
                      <a:pt x="-12958" y="290858"/>
                      <a:pt x="80525" y="167131"/>
                    </a:cubicBezTo>
                    <a:lnTo>
                      <a:pt x="107630" y="137814"/>
                    </a:lnTo>
                    <a:lnTo>
                      <a:pt x="125174" y="116550"/>
                    </a:lnTo>
                    <a:cubicBezTo>
                      <a:pt x="197185" y="44540"/>
                      <a:pt x="296667" y="0"/>
                      <a:pt x="40655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7" name="Text Box 167">
                <a:extLst>
                  <a:ext uri="{FF2B5EF4-FFF2-40B4-BE49-F238E27FC236}">
                    <a16:creationId xmlns:a16="http://schemas.microsoft.com/office/drawing/2014/main" id="{C5A83F86-E803-4861-B84D-187F1E1DF04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846988" y="2061029"/>
                <a:ext cx="3209926" cy="114157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>
                    <a:solidFill>
                      <a:schemeClr val="bg1"/>
                    </a:solidFill>
                    <a:ea typeface="メイリオ" panose="020B0604030504040204" pitchFamily="50" charset="-128"/>
                  </a:rPr>
                  <a:t>止まれ</a:t>
                </a:r>
              </a:p>
            </p:txBody>
          </p:sp>
        </p:grp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85225D8F-39B2-4343-BB4F-93988A87CE16}"/>
              </a:ext>
            </a:extLst>
          </p:cNvPr>
          <p:cNvGrpSpPr/>
          <p:nvPr/>
        </p:nvGrpSpPr>
        <p:grpSpPr>
          <a:xfrm>
            <a:off x="497601" y="908050"/>
            <a:ext cx="1439863" cy="1439863"/>
            <a:chOff x="497601" y="908050"/>
            <a:chExt cx="1439863" cy="1439863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64B83E48-17CF-4784-9C25-C58863377EF8}"/>
                </a:ext>
              </a:extLst>
            </p:cNvPr>
            <p:cNvGrpSpPr/>
            <p:nvPr/>
          </p:nvGrpSpPr>
          <p:grpSpPr>
            <a:xfrm>
              <a:off x="497601" y="908050"/>
              <a:ext cx="1439863" cy="1439863"/>
              <a:chOff x="-377825" y="908050"/>
              <a:chExt cx="1439863" cy="1439863"/>
            </a:xfrm>
          </p:grpSpPr>
          <p:sp>
            <p:nvSpPr>
              <p:cNvPr id="207" name="Oval 22">
                <a:extLst>
                  <a:ext uri="{FF2B5EF4-FFF2-40B4-BE49-F238E27FC236}">
                    <a16:creationId xmlns:a16="http://schemas.microsoft.com/office/drawing/2014/main" id="{8B385C95-4FC2-4258-887C-41D3534EE3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61156" y="924721"/>
                <a:ext cx="1406526" cy="14065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B7137314-FB9A-457A-A4FA-0DF861A660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77825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258781 h 1439863"/>
                  <a:gd name="connsiteX1" fmla="*/ 258781 w 1439863"/>
                  <a:gd name="connsiteY1" fmla="*/ 719932 h 1439863"/>
                  <a:gd name="connsiteX2" fmla="*/ 719932 w 1439863"/>
                  <a:gd name="connsiteY2" fmla="*/ 1181082 h 1439863"/>
                  <a:gd name="connsiteX3" fmla="*/ 1181082 w 1439863"/>
                  <a:gd name="connsiteY3" fmla="*/ 719932 h 1439863"/>
                  <a:gd name="connsiteX4" fmla="*/ 719932 w 1439863"/>
                  <a:gd name="connsiteY4" fmla="*/ 258781 h 1439863"/>
                  <a:gd name="connsiteX5" fmla="*/ 719932 w 1439863"/>
                  <a:gd name="connsiteY5" fmla="*/ 71438 h 1439863"/>
                  <a:gd name="connsiteX6" fmla="*/ 1368425 w 1439863"/>
                  <a:gd name="connsiteY6" fmla="*/ 719932 h 1439863"/>
                  <a:gd name="connsiteX7" fmla="*/ 719932 w 1439863"/>
                  <a:gd name="connsiteY7" fmla="*/ 1368425 h 1439863"/>
                  <a:gd name="connsiteX8" fmla="*/ 71438 w 1439863"/>
                  <a:gd name="connsiteY8" fmla="*/ 719932 h 1439863"/>
                  <a:gd name="connsiteX9" fmla="*/ 719932 w 1439863"/>
                  <a:gd name="connsiteY9" fmla="*/ 71438 h 1439863"/>
                  <a:gd name="connsiteX10" fmla="*/ 719932 w 1439863"/>
                  <a:gd name="connsiteY10" fmla="*/ 25398 h 1439863"/>
                  <a:gd name="connsiteX11" fmla="*/ 25398 w 1439863"/>
                  <a:gd name="connsiteY11" fmla="*/ 719932 h 1439863"/>
                  <a:gd name="connsiteX12" fmla="*/ 719932 w 1439863"/>
                  <a:gd name="connsiteY12" fmla="*/ 1414466 h 1439863"/>
                  <a:gd name="connsiteX13" fmla="*/ 1414465 w 1439863"/>
                  <a:gd name="connsiteY13" fmla="*/ 719932 h 1439863"/>
                  <a:gd name="connsiteX14" fmla="*/ 719932 w 1439863"/>
                  <a:gd name="connsiteY14" fmla="*/ 25398 h 1439863"/>
                  <a:gd name="connsiteX15" fmla="*/ 719932 w 1439863"/>
                  <a:gd name="connsiteY15" fmla="*/ 0 h 1439863"/>
                  <a:gd name="connsiteX16" fmla="*/ 1439863 w 1439863"/>
                  <a:gd name="connsiteY16" fmla="*/ 719932 h 1439863"/>
                  <a:gd name="connsiteX17" fmla="*/ 719932 w 1439863"/>
                  <a:gd name="connsiteY17" fmla="*/ 1439863 h 1439863"/>
                  <a:gd name="connsiteX18" fmla="*/ 0 w 1439863"/>
                  <a:gd name="connsiteY18" fmla="*/ 719932 h 1439863"/>
                  <a:gd name="connsiteX19" fmla="*/ 719932 w 1439863"/>
                  <a:gd name="connsiteY19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39863" h="1439863">
                    <a:moveTo>
                      <a:pt x="719932" y="258781"/>
                    </a:moveTo>
                    <a:cubicBezTo>
                      <a:pt x="465218" y="258781"/>
                      <a:pt x="258781" y="465218"/>
                      <a:pt x="258781" y="719932"/>
                    </a:cubicBezTo>
                    <a:cubicBezTo>
                      <a:pt x="258781" y="974645"/>
                      <a:pt x="465218" y="1181082"/>
                      <a:pt x="719932" y="1181082"/>
                    </a:cubicBezTo>
                    <a:cubicBezTo>
                      <a:pt x="974645" y="1181082"/>
                      <a:pt x="1181082" y="974645"/>
                      <a:pt x="1181082" y="719932"/>
                    </a:cubicBezTo>
                    <a:cubicBezTo>
                      <a:pt x="1181082" y="465218"/>
                      <a:pt x="974645" y="258781"/>
                      <a:pt x="719932" y="258781"/>
                    </a:cubicBezTo>
                    <a:close/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212" name="Text Box 47">
              <a:extLst>
                <a:ext uri="{FF2B5EF4-FFF2-40B4-BE49-F238E27FC236}">
                  <a16:creationId xmlns:a16="http://schemas.microsoft.com/office/drawing/2014/main" id="{1ED47C31-F60D-4C03-9075-38184CBA34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2415" y="1394072"/>
              <a:ext cx="615155" cy="4926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en-US" altLang="ja-JP" sz="4800" b="1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5</a:t>
              </a:r>
              <a:r>
                <a:rPr lang="en-US" altLang="ja-JP" sz="3200" b="1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.5</a:t>
              </a:r>
            </a:p>
          </p:txBody>
        </p:sp>
        <p:sp>
          <p:nvSpPr>
            <p:cNvPr id="213" name="Text Box 48">
              <a:extLst>
                <a:ext uri="{FF2B5EF4-FFF2-40B4-BE49-F238E27FC236}">
                  <a16:creationId xmlns:a16="http://schemas.microsoft.com/office/drawing/2014/main" id="{EAA453C6-D17C-48B3-8F0F-07FD92FA27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24711" y="1278600"/>
              <a:ext cx="96002" cy="2265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en-US" altLang="ja-JP" sz="2400" b="1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t</a:t>
              </a: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8667B03-6B53-41DC-BA9C-5A338A2DD0DC}"/>
              </a:ext>
            </a:extLst>
          </p:cNvPr>
          <p:cNvGrpSpPr/>
          <p:nvPr/>
        </p:nvGrpSpPr>
        <p:grpSpPr>
          <a:xfrm>
            <a:off x="2360907" y="908050"/>
            <a:ext cx="1439863" cy="1439863"/>
            <a:chOff x="2360907" y="908050"/>
            <a:chExt cx="1439863" cy="1439863"/>
          </a:xfrm>
        </p:grpSpPr>
        <p:sp>
          <p:nvSpPr>
            <p:cNvPr id="215" name="Oval 22">
              <a:extLst>
                <a:ext uri="{FF2B5EF4-FFF2-40B4-BE49-F238E27FC236}">
                  <a16:creationId xmlns:a16="http://schemas.microsoft.com/office/drawing/2014/main" id="{684AAAFB-ECFD-4438-B21B-E21A01BC21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7576" y="924721"/>
              <a:ext cx="1406526" cy="14065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b="1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B21FD40F-E53F-40E6-BD4C-162D45868E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2413" y="1106474"/>
              <a:ext cx="576262" cy="1008062"/>
            </a:xfrm>
            <a:custGeom>
              <a:avLst/>
              <a:gdLst>
                <a:gd name="connsiteX0" fmla="*/ 288131 w 576262"/>
                <a:gd name="connsiteY0" fmla="*/ 790575 h 1008062"/>
                <a:gd name="connsiteX1" fmla="*/ 576262 w 576262"/>
                <a:gd name="connsiteY1" fmla="*/ 1008062 h 1008062"/>
                <a:gd name="connsiteX2" fmla="*/ 0 w 576262"/>
                <a:gd name="connsiteY2" fmla="*/ 1008062 h 1008062"/>
                <a:gd name="connsiteX3" fmla="*/ 0 w 576262"/>
                <a:gd name="connsiteY3" fmla="*/ 0 h 1008062"/>
                <a:gd name="connsiteX4" fmla="*/ 576262 w 576262"/>
                <a:gd name="connsiteY4" fmla="*/ 0 h 1008062"/>
                <a:gd name="connsiteX5" fmla="*/ 288131 w 576262"/>
                <a:gd name="connsiteY5" fmla="*/ 217487 h 1008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6262" h="1008062">
                  <a:moveTo>
                    <a:pt x="288131" y="790575"/>
                  </a:moveTo>
                  <a:lnTo>
                    <a:pt x="576262" y="1008062"/>
                  </a:lnTo>
                  <a:lnTo>
                    <a:pt x="0" y="1008062"/>
                  </a:lnTo>
                  <a:close/>
                  <a:moveTo>
                    <a:pt x="0" y="0"/>
                  </a:moveTo>
                  <a:lnTo>
                    <a:pt x="576262" y="0"/>
                  </a:lnTo>
                  <a:lnTo>
                    <a:pt x="288131" y="217487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 b="1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2877B2B7-9AA8-481F-9FBA-A6FB7DDE99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0907" y="908050"/>
              <a:ext cx="1439863" cy="1439863"/>
            </a:xfrm>
            <a:custGeom>
              <a:avLst/>
              <a:gdLst>
                <a:gd name="connsiteX0" fmla="*/ 719932 w 1439863"/>
                <a:gd name="connsiteY0" fmla="*/ 258781 h 1439863"/>
                <a:gd name="connsiteX1" fmla="*/ 258781 w 1439863"/>
                <a:gd name="connsiteY1" fmla="*/ 719932 h 1439863"/>
                <a:gd name="connsiteX2" fmla="*/ 719932 w 1439863"/>
                <a:gd name="connsiteY2" fmla="*/ 1181082 h 1439863"/>
                <a:gd name="connsiteX3" fmla="*/ 1181082 w 1439863"/>
                <a:gd name="connsiteY3" fmla="*/ 719932 h 1439863"/>
                <a:gd name="connsiteX4" fmla="*/ 719932 w 1439863"/>
                <a:gd name="connsiteY4" fmla="*/ 258781 h 1439863"/>
                <a:gd name="connsiteX5" fmla="*/ 719932 w 1439863"/>
                <a:gd name="connsiteY5" fmla="*/ 71438 h 1439863"/>
                <a:gd name="connsiteX6" fmla="*/ 1368425 w 1439863"/>
                <a:gd name="connsiteY6" fmla="*/ 719932 h 1439863"/>
                <a:gd name="connsiteX7" fmla="*/ 719932 w 1439863"/>
                <a:gd name="connsiteY7" fmla="*/ 1368425 h 1439863"/>
                <a:gd name="connsiteX8" fmla="*/ 71438 w 1439863"/>
                <a:gd name="connsiteY8" fmla="*/ 719932 h 1439863"/>
                <a:gd name="connsiteX9" fmla="*/ 719932 w 1439863"/>
                <a:gd name="connsiteY9" fmla="*/ 71438 h 1439863"/>
                <a:gd name="connsiteX10" fmla="*/ 719932 w 1439863"/>
                <a:gd name="connsiteY10" fmla="*/ 25398 h 1439863"/>
                <a:gd name="connsiteX11" fmla="*/ 25398 w 1439863"/>
                <a:gd name="connsiteY11" fmla="*/ 719932 h 1439863"/>
                <a:gd name="connsiteX12" fmla="*/ 719932 w 1439863"/>
                <a:gd name="connsiteY12" fmla="*/ 1414466 h 1439863"/>
                <a:gd name="connsiteX13" fmla="*/ 1414465 w 1439863"/>
                <a:gd name="connsiteY13" fmla="*/ 719932 h 1439863"/>
                <a:gd name="connsiteX14" fmla="*/ 719932 w 1439863"/>
                <a:gd name="connsiteY14" fmla="*/ 25398 h 1439863"/>
                <a:gd name="connsiteX15" fmla="*/ 719932 w 1439863"/>
                <a:gd name="connsiteY15" fmla="*/ 0 h 1439863"/>
                <a:gd name="connsiteX16" fmla="*/ 1439863 w 1439863"/>
                <a:gd name="connsiteY16" fmla="*/ 719932 h 1439863"/>
                <a:gd name="connsiteX17" fmla="*/ 719932 w 1439863"/>
                <a:gd name="connsiteY17" fmla="*/ 1439863 h 1439863"/>
                <a:gd name="connsiteX18" fmla="*/ 0 w 1439863"/>
                <a:gd name="connsiteY18" fmla="*/ 719932 h 1439863"/>
                <a:gd name="connsiteX19" fmla="*/ 719932 w 1439863"/>
                <a:gd name="connsiteY19" fmla="*/ 0 h 1439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439863" h="1439863">
                  <a:moveTo>
                    <a:pt x="719932" y="258781"/>
                  </a:moveTo>
                  <a:cubicBezTo>
                    <a:pt x="465218" y="258781"/>
                    <a:pt x="258781" y="465218"/>
                    <a:pt x="258781" y="719932"/>
                  </a:cubicBezTo>
                  <a:cubicBezTo>
                    <a:pt x="258781" y="974645"/>
                    <a:pt x="465218" y="1181082"/>
                    <a:pt x="719932" y="1181082"/>
                  </a:cubicBezTo>
                  <a:cubicBezTo>
                    <a:pt x="974645" y="1181082"/>
                    <a:pt x="1181082" y="974645"/>
                    <a:pt x="1181082" y="719932"/>
                  </a:cubicBezTo>
                  <a:cubicBezTo>
                    <a:pt x="1181082" y="465218"/>
                    <a:pt x="974645" y="258781"/>
                    <a:pt x="719932" y="258781"/>
                  </a:cubicBezTo>
                  <a:close/>
                  <a:moveTo>
                    <a:pt x="719932" y="71438"/>
                  </a:moveTo>
                  <a:cubicBezTo>
                    <a:pt x="1078104" y="71438"/>
                    <a:pt x="1368425" y="361759"/>
                    <a:pt x="1368425" y="719932"/>
                  </a:cubicBezTo>
                  <a:cubicBezTo>
                    <a:pt x="1368425" y="1078104"/>
                    <a:pt x="1078104" y="1368425"/>
                    <a:pt x="719932" y="1368425"/>
                  </a:cubicBezTo>
                  <a:cubicBezTo>
                    <a:pt x="361759" y="1368425"/>
                    <a:pt x="71438" y="1078104"/>
                    <a:pt x="71438" y="719932"/>
                  </a:cubicBezTo>
                  <a:cubicBezTo>
                    <a:pt x="71438" y="361759"/>
                    <a:pt x="361759" y="71438"/>
                    <a:pt x="719932" y="71438"/>
                  </a:cubicBezTo>
                  <a:close/>
                  <a:moveTo>
                    <a:pt x="719932" y="25398"/>
                  </a:moveTo>
                  <a:cubicBezTo>
                    <a:pt x="336368" y="25398"/>
                    <a:pt x="25398" y="336368"/>
                    <a:pt x="25398" y="719932"/>
                  </a:cubicBezTo>
                  <a:cubicBezTo>
                    <a:pt x="25398" y="1103495"/>
                    <a:pt x="336368" y="1414466"/>
                    <a:pt x="719932" y="1414466"/>
                  </a:cubicBezTo>
                  <a:cubicBezTo>
                    <a:pt x="1103495" y="1414466"/>
                    <a:pt x="1414465" y="1103495"/>
                    <a:pt x="1414465" y="719932"/>
                  </a:cubicBezTo>
                  <a:cubicBezTo>
                    <a:pt x="1414465" y="336368"/>
                    <a:pt x="1103495" y="25398"/>
                    <a:pt x="719932" y="25398"/>
                  </a:cubicBezTo>
                  <a:close/>
                  <a:moveTo>
                    <a:pt x="719932" y="0"/>
                  </a:moveTo>
                  <a:cubicBezTo>
                    <a:pt x="1117560" y="0"/>
                    <a:pt x="1439863" y="322303"/>
                    <a:pt x="1439863" y="719932"/>
                  </a:cubicBezTo>
                  <a:cubicBezTo>
                    <a:pt x="1439863" y="1117560"/>
                    <a:pt x="1117560" y="1439863"/>
                    <a:pt x="719932" y="1439863"/>
                  </a:cubicBezTo>
                  <a:cubicBezTo>
                    <a:pt x="322303" y="1439863"/>
                    <a:pt x="0" y="1117560"/>
                    <a:pt x="0" y="719932"/>
                  </a:cubicBezTo>
                  <a:cubicBezTo>
                    <a:pt x="0" y="322303"/>
                    <a:pt x="322303" y="0"/>
                    <a:pt x="719932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 b="1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38" name="Text Box 47">
              <a:extLst>
                <a:ext uri="{FF2B5EF4-FFF2-40B4-BE49-F238E27FC236}">
                  <a16:creationId xmlns:a16="http://schemas.microsoft.com/office/drawing/2014/main" id="{929EE26F-2B25-4936-B877-2E59E4D2E8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97879" y="1364169"/>
              <a:ext cx="593010" cy="4926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en-US" altLang="ja-JP" sz="4800" b="1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3</a:t>
              </a:r>
              <a:r>
                <a:rPr lang="en-US" altLang="ja-JP" sz="3200" b="1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.5</a:t>
              </a:r>
            </a:p>
          </p:txBody>
        </p:sp>
        <p:sp>
          <p:nvSpPr>
            <p:cNvPr id="239" name="Text Box 48">
              <a:extLst>
                <a:ext uri="{FF2B5EF4-FFF2-40B4-BE49-F238E27FC236}">
                  <a16:creationId xmlns:a16="http://schemas.microsoft.com/office/drawing/2014/main" id="{2B58A91A-D284-4DC6-8DDD-7A8040B132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29723" y="1610505"/>
              <a:ext cx="172301" cy="1383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en-US" altLang="ja-JP" sz="2400" b="1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m</a:t>
              </a: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30FCDCD9-39BB-447E-8B96-DAA0EE9EC1AD}"/>
              </a:ext>
            </a:extLst>
          </p:cNvPr>
          <p:cNvGrpSpPr/>
          <p:nvPr/>
        </p:nvGrpSpPr>
        <p:grpSpPr>
          <a:xfrm>
            <a:off x="4232839" y="908050"/>
            <a:ext cx="1439863" cy="1439863"/>
            <a:chOff x="4232839" y="908050"/>
            <a:chExt cx="1439863" cy="1439863"/>
          </a:xfrm>
        </p:grpSpPr>
        <p:sp>
          <p:nvSpPr>
            <p:cNvPr id="218" name="Oval 22">
              <a:extLst>
                <a:ext uri="{FF2B5EF4-FFF2-40B4-BE49-F238E27FC236}">
                  <a16:creationId xmlns:a16="http://schemas.microsoft.com/office/drawing/2014/main" id="{549B7684-DBC7-4884-A162-D652EA530D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9508" y="924721"/>
              <a:ext cx="1406526" cy="14065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b="1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D2C97C0A-B5D5-42F1-9CBA-EA6E88C6D955}"/>
                </a:ext>
              </a:extLst>
            </p:cNvPr>
            <p:cNvSpPr/>
            <p:nvPr/>
          </p:nvSpPr>
          <p:spPr>
            <a:xfrm>
              <a:off x="4448174" y="1347233"/>
              <a:ext cx="1008065" cy="574676"/>
            </a:xfrm>
            <a:custGeom>
              <a:avLst/>
              <a:gdLst>
                <a:gd name="connsiteX0" fmla="*/ 1008065 w 1008065"/>
                <a:gd name="connsiteY0" fmla="*/ 0 h 574676"/>
                <a:gd name="connsiteX1" fmla="*/ 1008065 w 1008065"/>
                <a:gd name="connsiteY1" fmla="*/ 574676 h 574676"/>
                <a:gd name="connsiteX2" fmla="*/ 790577 w 1008065"/>
                <a:gd name="connsiteY2" fmla="*/ 287338 h 574676"/>
                <a:gd name="connsiteX3" fmla="*/ 0 w 1008065"/>
                <a:gd name="connsiteY3" fmla="*/ 0 h 574676"/>
                <a:gd name="connsiteX4" fmla="*/ 217489 w 1008065"/>
                <a:gd name="connsiteY4" fmla="*/ 287339 h 574676"/>
                <a:gd name="connsiteX5" fmla="*/ 0 w 1008065"/>
                <a:gd name="connsiteY5" fmla="*/ 574676 h 574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8065" h="574676">
                  <a:moveTo>
                    <a:pt x="1008065" y="0"/>
                  </a:moveTo>
                  <a:lnTo>
                    <a:pt x="1008065" y="574676"/>
                  </a:lnTo>
                  <a:lnTo>
                    <a:pt x="790577" y="287338"/>
                  </a:lnTo>
                  <a:close/>
                  <a:moveTo>
                    <a:pt x="0" y="0"/>
                  </a:moveTo>
                  <a:lnTo>
                    <a:pt x="217489" y="287339"/>
                  </a:lnTo>
                  <a:lnTo>
                    <a:pt x="0" y="574676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b="1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E2FA2554-77A2-4EA2-8142-09E17DE824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2839" y="908050"/>
              <a:ext cx="1439863" cy="1439863"/>
            </a:xfrm>
            <a:custGeom>
              <a:avLst/>
              <a:gdLst>
                <a:gd name="connsiteX0" fmla="*/ 719932 w 1439863"/>
                <a:gd name="connsiteY0" fmla="*/ 258781 h 1439863"/>
                <a:gd name="connsiteX1" fmla="*/ 258781 w 1439863"/>
                <a:gd name="connsiteY1" fmla="*/ 719932 h 1439863"/>
                <a:gd name="connsiteX2" fmla="*/ 719932 w 1439863"/>
                <a:gd name="connsiteY2" fmla="*/ 1181082 h 1439863"/>
                <a:gd name="connsiteX3" fmla="*/ 1181082 w 1439863"/>
                <a:gd name="connsiteY3" fmla="*/ 719932 h 1439863"/>
                <a:gd name="connsiteX4" fmla="*/ 719932 w 1439863"/>
                <a:gd name="connsiteY4" fmla="*/ 258781 h 1439863"/>
                <a:gd name="connsiteX5" fmla="*/ 719932 w 1439863"/>
                <a:gd name="connsiteY5" fmla="*/ 71438 h 1439863"/>
                <a:gd name="connsiteX6" fmla="*/ 1368425 w 1439863"/>
                <a:gd name="connsiteY6" fmla="*/ 719932 h 1439863"/>
                <a:gd name="connsiteX7" fmla="*/ 719932 w 1439863"/>
                <a:gd name="connsiteY7" fmla="*/ 1368425 h 1439863"/>
                <a:gd name="connsiteX8" fmla="*/ 71438 w 1439863"/>
                <a:gd name="connsiteY8" fmla="*/ 719932 h 1439863"/>
                <a:gd name="connsiteX9" fmla="*/ 719932 w 1439863"/>
                <a:gd name="connsiteY9" fmla="*/ 71438 h 1439863"/>
                <a:gd name="connsiteX10" fmla="*/ 719932 w 1439863"/>
                <a:gd name="connsiteY10" fmla="*/ 25398 h 1439863"/>
                <a:gd name="connsiteX11" fmla="*/ 25398 w 1439863"/>
                <a:gd name="connsiteY11" fmla="*/ 719932 h 1439863"/>
                <a:gd name="connsiteX12" fmla="*/ 719932 w 1439863"/>
                <a:gd name="connsiteY12" fmla="*/ 1414466 h 1439863"/>
                <a:gd name="connsiteX13" fmla="*/ 1414465 w 1439863"/>
                <a:gd name="connsiteY13" fmla="*/ 719932 h 1439863"/>
                <a:gd name="connsiteX14" fmla="*/ 719932 w 1439863"/>
                <a:gd name="connsiteY14" fmla="*/ 25398 h 1439863"/>
                <a:gd name="connsiteX15" fmla="*/ 719932 w 1439863"/>
                <a:gd name="connsiteY15" fmla="*/ 0 h 1439863"/>
                <a:gd name="connsiteX16" fmla="*/ 1439863 w 1439863"/>
                <a:gd name="connsiteY16" fmla="*/ 719932 h 1439863"/>
                <a:gd name="connsiteX17" fmla="*/ 719932 w 1439863"/>
                <a:gd name="connsiteY17" fmla="*/ 1439863 h 1439863"/>
                <a:gd name="connsiteX18" fmla="*/ 0 w 1439863"/>
                <a:gd name="connsiteY18" fmla="*/ 719932 h 1439863"/>
                <a:gd name="connsiteX19" fmla="*/ 719932 w 1439863"/>
                <a:gd name="connsiteY19" fmla="*/ 0 h 1439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439863" h="1439863">
                  <a:moveTo>
                    <a:pt x="719932" y="258781"/>
                  </a:moveTo>
                  <a:cubicBezTo>
                    <a:pt x="465218" y="258781"/>
                    <a:pt x="258781" y="465218"/>
                    <a:pt x="258781" y="719932"/>
                  </a:cubicBezTo>
                  <a:cubicBezTo>
                    <a:pt x="258781" y="974645"/>
                    <a:pt x="465218" y="1181082"/>
                    <a:pt x="719932" y="1181082"/>
                  </a:cubicBezTo>
                  <a:cubicBezTo>
                    <a:pt x="974645" y="1181082"/>
                    <a:pt x="1181082" y="974645"/>
                    <a:pt x="1181082" y="719932"/>
                  </a:cubicBezTo>
                  <a:cubicBezTo>
                    <a:pt x="1181082" y="465218"/>
                    <a:pt x="974645" y="258781"/>
                    <a:pt x="719932" y="258781"/>
                  </a:cubicBezTo>
                  <a:close/>
                  <a:moveTo>
                    <a:pt x="719932" y="71438"/>
                  </a:moveTo>
                  <a:cubicBezTo>
                    <a:pt x="1078104" y="71438"/>
                    <a:pt x="1368425" y="361759"/>
                    <a:pt x="1368425" y="719932"/>
                  </a:cubicBezTo>
                  <a:cubicBezTo>
                    <a:pt x="1368425" y="1078104"/>
                    <a:pt x="1078104" y="1368425"/>
                    <a:pt x="719932" y="1368425"/>
                  </a:cubicBezTo>
                  <a:cubicBezTo>
                    <a:pt x="361759" y="1368425"/>
                    <a:pt x="71438" y="1078104"/>
                    <a:pt x="71438" y="719932"/>
                  </a:cubicBezTo>
                  <a:cubicBezTo>
                    <a:pt x="71438" y="361759"/>
                    <a:pt x="361759" y="71438"/>
                    <a:pt x="719932" y="71438"/>
                  </a:cubicBezTo>
                  <a:close/>
                  <a:moveTo>
                    <a:pt x="719932" y="25398"/>
                  </a:moveTo>
                  <a:cubicBezTo>
                    <a:pt x="336368" y="25398"/>
                    <a:pt x="25398" y="336368"/>
                    <a:pt x="25398" y="719932"/>
                  </a:cubicBezTo>
                  <a:cubicBezTo>
                    <a:pt x="25398" y="1103495"/>
                    <a:pt x="336368" y="1414466"/>
                    <a:pt x="719932" y="1414466"/>
                  </a:cubicBezTo>
                  <a:cubicBezTo>
                    <a:pt x="1103495" y="1414466"/>
                    <a:pt x="1414465" y="1103495"/>
                    <a:pt x="1414465" y="719932"/>
                  </a:cubicBezTo>
                  <a:cubicBezTo>
                    <a:pt x="1414465" y="336368"/>
                    <a:pt x="1103495" y="25398"/>
                    <a:pt x="719932" y="25398"/>
                  </a:cubicBezTo>
                  <a:close/>
                  <a:moveTo>
                    <a:pt x="719932" y="0"/>
                  </a:moveTo>
                  <a:cubicBezTo>
                    <a:pt x="1117560" y="0"/>
                    <a:pt x="1439863" y="322303"/>
                    <a:pt x="1439863" y="719932"/>
                  </a:cubicBezTo>
                  <a:cubicBezTo>
                    <a:pt x="1439863" y="1117560"/>
                    <a:pt x="1117560" y="1439863"/>
                    <a:pt x="719932" y="1439863"/>
                  </a:cubicBezTo>
                  <a:cubicBezTo>
                    <a:pt x="322303" y="1439863"/>
                    <a:pt x="0" y="1117560"/>
                    <a:pt x="0" y="719932"/>
                  </a:cubicBezTo>
                  <a:cubicBezTo>
                    <a:pt x="0" y="322303"/>
                    <a:pt x="322303" y="0"/>
                    <a:pt x="719932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 b="1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40" name="Text Box 47">
              <a:extLst>
                <a:ext uri="{FF2B5EF4-FFF2-40B4-BE49-F238E27FC236}">
                  <a16:creationId xmlns:a16="http://schemas.microsoft.com/office/drawing/2014/main" id="{72BF550C-D322-4CC8-AE2A-A30F964C28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60029" y="1364169"/>
              <a:ext cx="593010" cy="4926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en-US" altLang="ja-JP" sz="4800" b="1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</a:t>
              </a:r>
              <a:r>
                <a:rPr lang="en-US" altLang="ja-JP" sz="3200" b="1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.5</a:t>
              </a:r>
            </a:p>
          </p:txBody>
        </p:sp>
        <p:sp>
          <p:nvSpPr>
            <p:cNvPr id="241" name="Text Box 48">
              <a:extLst>
                <a:ext uri="{FF2B5EF4-FFF2-40B4-BE49-F238E27FC236}">
                  <a16:creationId xmlns:a16="http://schemas.microsoft.com/office/drawing/2014/main" id="{21860DB9-2471-420D-A700-71646EBE30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60879" y="1338890"/>
              <a:ext cx="172301" cy="1383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en-US" altLang="ja-JP" sz="2400" b="1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m</a:t>
              </a: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0650A594-A604-44C9-BD37-6D0F804D3E9D}"/>
              </a:ext>
            </a:extLst>
          </p:cNvPr>
          <p:cNvGrpSpPr/>
          <p:nvPr/>
        </p:nvGrpSpPr>
        <p:grpSpPr>
          <a:xfrm>
            <a:off x="6113398" y="908050"/>
            <a:ext cx="1439863" cy="1439863"/>
            <a:chOff x="6113398" y="908050"/>
            <a:chExt cx="1439863" cy="1439863"/>
          </a:xfrm>
        </p:grpSpPr>
        <p:sp>
          <p:nvSpPr>
            <p:cNvPr id="221" name="Oval 22">
              <a:extLst>
                <a:ext uri="{FF2B5EF4-FFF2-40B4-BE49-F238E27FC236}">
                  <a16:creationId xmlns:a16="http://schemas.microsoft.com/office/drawing/2014/main" id="{C6C76BA7-28EB-4771-B6AF-1B0DB76E4F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30067" y="924721"/>
              <a:ext cx="1406526" cy="14065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b="1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5C188F1D-D1A5-40A5-9D1A-01FE230993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3398" y="908050"/>
              <a:ext cx="1439863" cy="1439863"/>
            </a:xfrm>
            <a:custGeom>
              <a:avLst/>
              <a:gdLst>
                <a:gd name="connsiteX0" fmla="*/ 719932 w 1439863"/>
                <a:gd name="connsiteY0" fmla="*/ 258781 h 1439863"/>
                <a:gd name="connsiteX1" fmla="*/ 258781 w 1439863"/>
                <a:gd name="connsiteY1" fmla="*/ 719932 h 1439863"/>
                <a:gd name="connsiteX2" fmla="*/ 719932 w 1439863"/>
                <a:gd name="connsiteY2" fmla="*/ 1181082 h 1439863"/>
                <a:gd name="connsiteX3" fmla="*/ 1181082 w 1439863"/>
                <a:gd name="connsiteY3" fmla="*/ 719932 h 1439863"/>
                <a:gd name="connsiteX4" fmla="*/ 719932 w 1439863"/>
                <a:gd name="connsiteY4" fmla="*/ 258781 h 1439863"/>
                <a:gd name="connsiteX5" fmla="*/ 719932 w 1439863"/>
                <a:gd name="connsiteY5" fmla="*/ 71438 h 1439863"/>
                <a:gd name="connsiteX6" fmla="*/ 1368425 w 1439863"/>
                <a:gd name="connsiteY6" fmla="*/ 719932 h 1439863"/>
                <a:gd name="connsiteX7" fmla="*/ 719932 w 1439863"/>
                <a:gd name="connsiteY7" fmla="*/ 1368425 h 1439863"/>
                <a:gd name="connsiteX8" fmla="*/ 71438 w 1439863"/>
                <a:gd name="connsiteY8" fmla="*/ 719932 h 1439863"/>
                <a:gd name="connsiteX9" fmla="*/ 719932 w 1439863"/>
                <a:gd name="connsiteY9" fmla="*/ 71438 h 1439863"/>
                <a:gd name="connsiteX10" fmla="*/ 719932 w 1439863"/>
                <a:gd name="connsiteY10" fmla="*/ 25398 h 1439863"/>
                <a:gd name="connsiteX11" fmla="*/ 25398 w 1439863"/>
                <a:gd name="connsiteY11" fmla="*/ 719932 h 1439863"/>
                <a:gd name="connsiteX12" fmla="*/ 719932 w 1439863"/>
                <a:gd name="connsiteY12" fmla="*/ 1414466 h 1439863"/>
                <a:gd name="connsiteX13" fmla="*/ 1414465 w 1439863"/>
                <a:gd name="connsiteY13" fmla="*/ 719932 h 1439863"/>
                <a:gd name="connsiteX14" fmla="*/ 719932 w 1439863"/>
                <a:gd name="connsiteY14" fmla="*/ 25398 h 1439863"/>
                <a:gd name="connsiteX15" fmla="*/ 719932 w 1439863"/>
                <a:gd name="connsiteY15" fmla="*/ 0 h 1439863"/>
                <a:gd name="connsiteX16" fmla="*/ 1439863 w 1439863"/>
                <a:gd name="connsiteY16" fmla="*/ 719932 h 1439863"/>
                <a:gd name="connsiteX17" fmla="*/ 719932 w 1439863"/>
                <a:gd name="connsiteY17" fmla="*/ 1439863 h 1439863"/>
                <a:gd name="connsiteX18" fmla="*/ 0 w 1439863"/>
                <a:gd name="connsiteY18" fmla="*/ 719932 h 1439863"/>
                <a:gd name="connsiteX19" fmla="*/ 719932 w 1439863"/>
                <a:gd name="connsiteY19" fmla="*/ 0 h 1439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439863" h="1439863">
                  <a:moveTo>
                    <a:pt x="719932" y="258781"/>
                  </a:moveTo>
                  <a:cubicBezTo>
                    <a:pt x="465218" y="258781"/>
                    <a:pt x="258781" y="465218"/>
                    <a:pt x="258781" y="719932"/>
                  </a:cubicBezTo>
                  <a:cubicBezTo>
                    <a:pt x="258781" y="974645"/>
                    <a:pt x="465218" y="1181082"/>
                    <a:pt x="719932" y="1181082"/>
                  </a:cubicBezTo>
                  <a:cubicBezTo>
                    <a:pt x="974645" y="1181082"/>
                    <a:pt x="1181082" y="974645"/>
                    <a:pt x="1181082" y="719932"/>
                  </a:cubicBezTo>
                  <a:cubicBezTo>
                    <a:pt x="1181082" y="465218"/>
                    <a:pt x="974645" y="258781"/>
                    <a:pt x="719932" y="258781"/>
                  </a:cubicBezTo>
                  <a:close/>
                  <a:moveTo>
                    <a:pt x="719932" y="71438"/>
                  </a:moveTo>
                  <a:cubicBezTo>
                    <a:pt x="1078104" y="71438"/>
                    <a:pt x="1368425" y="361759"/>
                    <a:pt x="1368425" y="719932"/>
                  </a:cubicBezTo>
                  <a:cubicBezTo>
                    <a:pt x="1368425" y="1078104"/>
                    <a:pt x="1078104" y="1368425"/>
                    <a:pt x="719932" y="1368425"/>
                  </a:cubicBezTo>
                  <a:cubicBezTo>
                    <a:pt x="361759" y="1368425"/>
                    <a:pt x="71438" y="1078104"/>
                    <a:pt x="71438" y="719932"/>
                  </a:cubicBezTo>
                  <a:cubicBezTo>
                    <a:pt x="71438" y="361759"/>
                    <a:pt x="361759" y="71438"/>
                    <a:pt x="719932" y="71438"/>
                  </a:cubicBezTo>
                  <a:close/>
                  <a:moveTo>
                    <a:pt x="719932" y="25398"/>
                  </a:moveTo>
                  <a:cubicBezTo>
                    <a:pt x="336368" y="25398"/>
                    <a:pt x="25398" y="336368"/>
                    <a:pt x="25398" y="719932"/>
                  </a:cubicBezTo>
                  <a:cubicBezTo>
                    <a:pt x="25398" y="1103495"/>
                    <a:pt x="336368" y="1414466"/>
                    <a:pt x="719932" y="1414466"/>
                  </a:cubicBezTo>
                  <a:cubicBezTo>
                    <a:pt x="1103495" y="1414466"/>
                    <a:pt x="1414465" y="1103495"/>
                    <a:pt x="1414465" y="719932"/>
                  </a:cubicBezTo>
                  <a:cubicBezTo>
                    <a:pt x="1414465" y="336368"/>
                    <a:pt x="1103495" y="25398"/>
                    <a:pt x="719932" y="25398"/>
                  </a:cubicBezTo>
                  <a:close/>
                  <a:moveTo>
                    <a:pt x="719932" y="0"/>
                  </a:moveTo>
                  <a:cubicBezTo>
                    <a:pt x="1117560" y="0"/>
                    <a:pt x="1439863" y="322303"/>
                    <a:pt x="1439863" y="719932"/>
                  </a:cubicBezTo>
                  <a:cubicBezTo>
                    <a:pt x="1439863" y="1117560"/>
                    <a:pt x="1117560" y="1439863"/>
                    <a:pt x="719932" y="1439863"/>
                  </a:cubicBezTo>
                  <a:cubicBezTo>
                    <a:pt x="322303" y="1439863"/>
                    <a:pt x="0" y="1117560"/>
                    <a:pt x="0" y="719932"/>
                  </a:cubicBezTo>
                  <a:cubicBezTo>
                    <a:pt x="0" y="322303"/>
                    <a:pt x="322303" y="0"/>
                    <a:pt x="719932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 b="1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42" name="Text Box 47">
              <a:extLst>
                <a:ext uri="{FF2B5EF4-FFF2-40B4-BE49-F238E27FC236}">
                  <a16:creationId xmlns:a16="http://schemas.microsoft.com/office/drawing/2014/main" id="{713FBF60-868E-4127-90DF-540490B9DC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36454" y="1368399"/>
              <a:ext cx="593010" cy="4926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en-US" altLang="ja-JP" sz="4800" b="1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40</a:t>
              </a:r>
              <a:endParaRPr lang="en-US" altLang="ja-JP" sz="32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79E59F4B-539A-4717-8A86-4248098501A8}"/>
              </a:ext>
            </a:extLst>
          </p:cNvPr>
          <p:cNvGrpSpPr/>
          <p:nvPr/>
        </p:nvGrpSpPr>
        <p:grpSpPr>
          <a:xfrm>
            <a:off x="7993956" y="908050"/>
            <a:ext cx="1439863" cy="1439863"/>
            <a:chOff x="7993956" y="908050"/>
            <a:chExt cx="1439863" cy="1439863"/>
          </a:xfrm>
        </p:grpSpPr>
        <p:sp>
          <p:nvSpPr>
            <p:cNvPr id="224" name="Oval 22">
              <a:extLst>
                <a:ext uri="{FF2B5EF4-FFF2-40B4-BE49-F238E27FC236}">
                  <a16:creationId xmlns:a16="http://schemas.microsoft.com/office/drawing/2014/main" id="{6E5D91A6-7702-4BFF-997F-ADED4AE91D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0625" y="924721"/>
              <a:ext cx="1406526" cy="14065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b="1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43" name="Rectangle 109">
              <a:extLst>
                <a:ext uri="{FF2B5EF4-FFF2-40B4-BE49-F238E27FC236}">
                  <a16:creationId xmlns:a16="http://schemas.microsoft.com/office/drawing/2014/main" id="{8100F490-85D7-4B46-ABE6-2C67B6B731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66113" y="1905795"/>
              <a:ext cx="863600" cy="7143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 b="1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340FCCAB-E224-4068-9E64-F2DFDAC848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93956" y="908050"/>
              <a:ext cx="1439863" cy="1439863"/>
            </a:xfrm>
            <a:custGeom>
              <a:avLst/>
              <a:gdLst>
                <a:gd name="connsiteX0" fmla="*/ 719932 w 1439863"/>
                <a:gd name="connsiteY0" fmla="*/ 258781 h 1439863"/>
                <a:gd name="connsiteX1" fmla="*/ 258781 w 1439863"/>
                <a:gd name="connsiteY1" fmla="*/ 719932 h 1439863"/>
                <a:gd name="connsiteX2" fmla="*/ 719932 w 1439863"/>
                <a:gd name="connsiteY2" fmla="*/ 1181082 h 1439863"/>
                <a:gd name="connsiteX3" fmla="*/ 1181082 w 1439863"/>
                <a:gd name="connsiteY3" fmla="*/ 719932 h 1439863"/>
                <a:gd name="connsiteX4" fmla="*/ 719932 w 1439863"/>
                <a:gd name="connsiteY4" fmla="*/ 258781 h 1439863"/>
                <a:gd name="connsiteX5" fmla="*/ 719932 w 1439863"/>
                <a:gd name="connsiteY5" fmla="*/ 71438 h 1439863"/>
                <a:gd name="connsiteX6" fmla="*/ 1368425 w 1439863"/>
                <a:gd name="connsiteY6" fmla="*/ 719932 h 1439863"/>
                <a:gd name="connsiteX7" fmla="*/ 719932 w 1439863"/>
                <a:gd name="connsiteY7" fmla="*/ 1368425 h 1439863"/>
                <a:gd name="connsiteX8" fmla="*/ 71438 w 1439863"/>
                <a:gd name="connsiteY8" fmla="*/ 719932 h 1439863"/>
                <a:gd name="connsiteX9" fmla="*/ 719932 w 1439863"/>
                <a:gd name="connsiteY9" fmla="*/ 71438 h 1439863"/>
                <a:gd name="connsiteX10" fmla="*/ 719932 w 1439863"/>
                <a:gd name="connsiteY10" fmla="*/ 25398 h 1439863"/>
                <a:gd name="connsiteX11" fmla="*/ 25398 w 1439863"/>
                <a:gd name="connsiteY11" fmla="*/ 719932 h 1439863"/>
                <a:gd name="connsiteX12" fmla="*/ 719932 w 1439863"/>
                <a:gd name="connsiteY12" fmla="*/ 1414466 h 1439863"/>
                <a:gd name="connsiteX13" fmla="*/ 1414465 w 1439863"/>
                <a:gd name="connsiteY13" fmla="*/ 719932 h 1439863"/>
                <a:gd name="connsiteX14" fmla="*/ 719932 w 1439863"/>
                <a:gd name="connsiteY14" fmla="*/ 25398 h 1439863"/>
                <a:gd name="connsiteX15" fmla="*/ 719932 w 1439863"/>
                <a:gd name="connsiteY15" fmla="*/ 0 h 1439863"/>
                <a:gd name="connsiteX16" fmla="*/ 1439863 w 1439863"/>
                <a:gd name="connsiteY16" fmla="*/ 719932 h 1439863"/>
                <a:gd name="connsiteX17" fmla="*/ 719932 w 1439863"/>
                <a:gd name="connsiteY17" fmla="*/ 1439863 h 1439863"/>
                <a:gd name="connsiteX18" fmla="*/ 0 w 1439863"/>
                <a:gd name="connsiteY18" fmla="*/ 719932 h 1439863"/>
                <a:gd name="connsiteX19" fmla="*/ 719932 w 1439863"/>
                <a:gd name="connsiteY19" fmla="*/ 0 h 1439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439863" h="1439863">
                  <a:moveTo>
                    <a:pt x="719932" y="258781"/>
                  </a:moveTo>
                  <a:cubicBezTo>
                    <a:pt x="465218" y="258781"/>
                    <a:pt x="258781" y="465218"/>
                    <a:pt x="258781" y="719932"/>
                  </a:cubicBezTo>
                  <a:cubicBezTo>
                    <a:pt x="258781" y="974645"/>
                    <a:pt x="465218" y="1181082"/>
                    <a:pt x="719932" y="1181082"/>
                  </a:cubicBezTo>
                  <a:cubicBezTo>
                    <a:pt x="974645" y="1181082"/>
                    <a:pt x="1181082" y="974645"/>
                    <a:pt x="1181082" y="719932"/>
                  </a:cubicBezTo>
                  <a:cubicBezTo>
                    <a:pt x="1181082" y="465218"/>
                    <a:pt x="974645" y="258781"/>
                    <a:pt x="719932" y="258781"/>
                  </a:cubicBezTo>
                  <a:close/>
                  <a:moveTo>
                    <a:pt x="719932" y="71438"/>
                  </a:moveTo>
                  <a:cubicBezTo>
                    <a:pt x="1078104" y="71438"/>
                    <a:pt x="1368425" y="361759"/>
                    <a:pt x="1368425" y="719932"/>
                  </a:cubicBezTo>
                  <a:cubicBezTo>
                    <a:pt x="1368425" y="1078104"/>
                    <a:pt x="1078104" y="1368425"/>
                    <a:pt x="719932" y="1368425"/>
                  </a:cubicBezTo>
                  <a:cubicBezTo>
                    <a:pt x="361759" y="1368425"/>
                    <a:pt x="71438" y="1078104"/>
                    <a:pt x="71438" y="719932"/>
                  </a:cubicBezTo>
                  <a:cubicBezTo>
                    <a:pt x="71438" y="361759"/>
                    <a:pt x="361759" y="71438"/>
                    <a:pt x="719932" y="71438"/>
                  </a:cubicBezTo>
                  <a:close/>
                  <a:moveTo>
                    <a:pt x="719932" y="25398"/>
                  </a:moveTo>
                  <a:cubicBezTo>
                    <a:pt x="336368" y="25398"/>
                    <a:pt x="25398" y="336368"/>
                    <a:pt x="25398" y="719932"/>
                  </a:cubicBezTo>
                  <a:cubicBezTo>
                    <a:pt x="25398" y="1103495"/>
                    <a:pt x="336368" y="1414466"/>
                    <a:pt x="719932" y="1414466"/>
                  </a:cubicBezTo>
                  <a:cubicBezTo>
                    <a:pt x="1103495" y="1414466"/>
                    <a:pt x="1414465" y="1103495"/>
                    <a:pt x="1414465" y="719932"/>
                  </a:cubicBezTo>
                  <a:cubicBezTo>
                    <a:pt x="1414465" y="336368"/>
                    <a:pt x="1103495" y="25398"/>
                    <a:pt x="719932" y="25398"/>
                  </a:cubicBezTo>
                  <a:close/>
                  <a:moveTo>
                    <a:pt x="719932" y="0"/>
                  </a:moveTo>
                  <a:cubicBezTo>
                    <a:pt x="1117560" y="0"/>
                    <a:pt x="1439863" y="322303"/>
                    <a:pt x="1439863" y="719932"/>
                  </a:cubicBezTo>
                  <a:cubicBezTo>
                    <a:pt x="1439863" y="1117560"/>
                    <a:pt x="1117560" y="1439863"/>
                    <a:pt x="719932" y="1439863"/>
                  </a:cubicBezTo>
                  <a:cubicBezTo>
                    <a:pt x="322303" y="1439863"/>
                    <a:pt x="0" y="1117560"/>
                    <a:pt x="0" y="719932"/>
                  </a:cubicBezTo>
                  <a:cubicBezTo>
                    <a:pt x="0" y="322303"/>
                    <a:pt x="322303" y="0"/>
                    <a:pt x="719932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 b="1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45" name="Text Box 47">
              <a:extLst>
                <a:ext uri="{FF2B5EF4-FFF2-40B4-BE49-F238E27FC236}">
                  <a16:creationId xmlns:a16="http://schemas.microsoft.com/office/drawing/2014/main" id="{B6A682C7-8D23-40A2-A155-3EA97569DB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17642" y="1368399"/>
              <a:ext cx="593010" cy="4926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en-US" altLang="ja-JP" sz="4800" b="1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30</a:t>
              </a:r>
              <a:endParaRPr lang="en-US" altLang="ja-JP" sz="32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881B746C-5C4E-45CA-B086-F6D30599BCE7}"/>
              </a:ext>
            </a:extLst>
          </p:cNvPr>
          <p:cNvGrpSpPr/>
          <p:nvPr/>
        </p:nvGrpSpPr>
        <p:grpSpPr>
          <a:xfrm>
            <a:off x="484535" y="2850205"/>
            <a:ext cx="1439862" cy="1439862"/>
            <a:chOff x="484535" y="2850205"/>
            <a:chExt cx="1439862" cy="1439862"/>
          </a:xfrm>
        </p:grpSpPr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041100FB-B211-4666-A9B2-C8C61928FCF6}"/>
                </a:ext>
              </a:extLst>
            </p:cNvPr>
            <p:cNvGrpSpPr/>
            <p:nvPr/>
          </p:nvGrpSpPr>
          <p:grpSpPr>
            <a:xfrm>
              <a:off x="484535" y="2850205"/>
              <a:ext cx="1439862" cy="1439862"/>
              <a:chOff x="925253" y="2945173"/>
              <a:chExt cx="1439862" cy="1439862"/>
            </a:xfrm>
          </p:grpSpPr>
          <p:sp>
            <p:nvSpPr>
              <p:cNvPr id="250" name="楕円 249">
                <a:extLst>
                  <a:ext uri="{FF2B5EF4-FFF2-40B4-BE49-F238E27FC236}">
                    <a16:creationId xmlns:a16="http://schemas.microsoft.com/office/drawing/2014/main" id="{13DCACDA-8F55-4887-B504-B43F6031D9FF}"/>
                  </a:ext>
                </a:extLst>
              </p:cNvPr>
              <p:cNvSpPr/>
              <p:nvPr/>
            </p:nvSpPr>
            <p:spPr>
              <a:xfrm>
                <a:off x="947035" y="2965964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3D4C4BD0-A26C-4407-A091-C60CE5FE7B79}"/>
                  </a:ext>
                </a:extLst>
              </p:cNvPr>
              <p:cNvSpPr/>
              <p:nvPr/>
            </p:nvSpPr>
            <p:spPr>
              <a:xfrm>
                <a:off x="925253" y="2945173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B97BFFBD-7313-46DD-ADB3-7BE6197BF16B}"/>
                </a:ext>
              </a:extLst>
            </p:cNvPr>
            <p:cNvGrpSpPr/>
            <p:nvPr/>
          </p:nvGrpSpPr>
          <p:grpSpPr>
            <a:xfrm>
              <a:off x="1113655" y="3658198"/>
              <a:ext cx="482520" cy="231776"/>
              <a:chOff x="1035050" y="3683000"/>
              <a:chExt cx="482520" cy="231776"/>
            </a:xfrm>
          </p:grpSpPr>
          <p:sp>
            <p:nvSpPr>
              <p:cNvPr id="252" name="Text Box 230">
                <a:extLst>
                  <a:ext uri="{FF2B5EF4-FFF2-40B4-BE49-F238E27FC236}">
                    <a16:creationId xmlns:a16="http://schemas.microsoft.com/office/drawing/2014/main" id="{AB6AC95B-CEF6-49B9-8AA0-0C1320826B0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35050" y="3683000"/>
                <a:ext cx="482520" cy="2317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sz="2000" b="1" dirty="0">
                    <a:ln w="38100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ea typeface="メイリオ" panose="020B0604030504040204" pitchFamily="50" charset="-128"/>
                  </a:rPr>
                  <a:t>原付</a:t>
                </a:r>
              </a:p>
            </p:txBody>
          </p:sp>
          <p:sp>
            <p:nvSpPr>
              <p:cNvPr id="253" name="Text Box 230">
                <a:extLst>
                  <a:ext uri="{FF2B5EF4-FFF2-40B4-BE49-F238E27FC236}">
                    <a16:creationId xmlns:a16="http://schemas.microsoft.com/office/drawing/2014/main" id="{4E4FA8C3-05C1-499D-A585-5940C50A8CD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35050" y="3683000"/>
                <a:ext cx="482520" cy="2317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sz="2000" b="1" dirty="0">
                    <a:solidFill>
                      <a:srgbClr val="0070C0"/>
                    </a:solidFill>
                    <a:ea typeface="メイリオ" panose="020B0604030504040204" pitchFamily="50" charset="-128"/>
                  </a:rPr>
                  <a:t>原付</a:t>
                </a:r>
              </a:p>
            </p:txBody>
          </p:sp>
        </p:grp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3581A4E6-8D3F-4177-82DE-7ECB44DBA850}"/>
                </a:ext>
              </a:extLst>
            </p:cNvPr>
            <p:cNvSpPr/>
            <p:nvPr/>
          </p:nvSpPr>
          <p:spPr>
            <a:xfrm>
              <a:off x="1011357" y="3129311"/>
              <a:ext cx="570936" cy="356378"/>
            </a:xfrm>
            <a:custGeom>
              <a:avLst/>
              <a:gdLst>
                <a:gd name="connsiteX0" fmla="*/ 291642 w 570936"/>
                <a:gd name="connsiteY0" fmla="*/ 0 h 356378"/>
                <a:gd name="connsiteX1" fmla="*/ 300782 w 570936"/>
                <a:gd name="connsiteY1" fmla="*/ 2792 h 356378"/>
                <a:gd name="connsiteX2" fmla="*/ 558960 w 570936"/>
                <a:gd name="connsiteY2" fmla="*/ 160252 h 356378"/>
                <a:gd name="connsiteX3" fmla="*/ 570936 w 570936"/>
                <a:gd name="connsiteY3" fmla="*/ 178320 h 356378"/>
                <a:gd name="connsiteX4" fmla="*/ 558960 w 570936"/>
                <a:gd name="connsiteY4" fmla="*/ 196389 h 356378"/>
                <a:gd name="connsiteX5" fmla="*/ 300782 w 570936"/>
                <a:gd name="connsiteY5" fmla="*/ 353586 h 356378"/>
                <a:gd name="connsiteX6" fmla="*/ 291642 w 570936"/>
                <a:gd name="connsiteY6" fmla="*/ 356378 h 356378"/>
                <a:gd name="connsiteX7" fmla="*/ 275628 w 570936"/>
                <a:gd name="connsiteY7" fmla="*/ 343326 h 356378"/>
                <a:gd name="connsiteX8" fmla="*/ 279272 w 570936"/>
                <a:gd name="connsiteY8" fmla="*/ 332776 h 356378"/>
                <a:gd name="connsiteX9" fmla="*/ 330977 w 570936"/>
                <a:gd name="connsiteY9" fmla="*/ 230157 h 356378"/>
                <a:gd name="connsiteX10" fmla="*/ 0 w 570936"/>
                <a:gd name="connsiteY10" fmla="*/ 230157 h 356378"/>
                <a:gd name="connsiteX11" fmla="*/ 0 w 570936"/>
                <a:gd name="connsiteY11" fmla="*/ 126482 h 356378"/>
                <a:gd name="connsiteX12" fmla="*/ 331337 w 570936"/>
                <a:gd name="connsiteY12" fmla="*/ 126482 h 356378"/>
                <a:gd name="connsiteX13" fmla="*/ 280507 w 570936"/>
                <a:gd name="connsiteY13" fmla="*/ 26032 h 356378"/>
                <a:gd name="connsiteX14" fmla="*/ 275628 w 570936"/>
                <a:gd name="connsiteY14" fmla="*/ 13052 h 356378"/>
                <a:gd name="connsiteX15" fmla="*/ 291642 w 570936"/>
                <a:gd name="connsiteY15" fmla="*/ 0 h 356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70936" h="356378">
                  <a:moveTo>
                    <a:pt x="291642" y="0"/>
                  </a:moveTo>
                  <a:cubicBezTo>
                    <a:pt x="295028" y="0"/>
                    <a:pt x="298173" y="1029"/>
                    <a:pt x="300782" y="2792"/>
                  </a:cubicBezTo>
                  <a:lnTo>
                    <a:pt x="558960" y="160252"/>
                  </a:lnTo>
                  <a:cubicBezTo>
                    <a:pt x="565998" y="163229"/>
                    <a:pt x="570936" y="170198"/>
                    <a:pt x="570936" y="178320"/>
                  </a:cubicBezTo>
                  <a:cubicBezTo>
                    <a:pt x="570936" y="186443"/>
                    <a:pt x="565998" y="193412"/>
                    <a:pt x="558960" y="196389"/>
                  </a:cubicBezTo>
                  <a:lnTo>
                    <a:pt x="300782" y="353586"/>
                  </a:lnTo>
                  <a:cubicBezTo>
                    <a:pt x="298173" y="355349"/>
                    <a:pt x="295028" y="356378"/>
                    <a:pt x="291642" y="356378"/>
                  </a:cubicBezTo>
                  <a:cubicBezTo>
                    <a:pt x="283743" y="356378"/>
                    <a:pt x="277152" y="350775"/>
                    <a:pt x="275628" y="343326"/>
                  </a:cubicBezTo>
                  <a:cubicBezTo>
                    <a:pt x="276244" y="337414"/>
                    <a:pt x="278058" y="336293"/>
                    <a:pt x="279272" y="332776"/>
                  </a:cubicBezTo>
                  <a:lnTo>
                    <a:pt x="330977" y="230157"/>
                  </a:lnTo>
                  <a:lnTo>
                    <a:pt x="0" y="230157"/>
                  </a:lnTo>
                  <a:lnTo>
                    <a:pt x="0" y="126482"/>
                  </a:lnTo>
                  <a:lnTo>
                    <a:pt x="331337" y="126482"/>
                  </a:lnTo>
                  <a:lnTo>
                    <a:pt x="280507" y="26032"/>
                  </a:lnTo>
                  <a:cubicBezTo>
                    <a:pt x="278881" y="21705"/>
                    <a:pt x="276057" y="18277"/>
                    <a:pt x="275628" y="13052"/>
                  </a:cubicBezTo>
                  <a:cubicBezTo>
                    <a:pt x="277152" y="5603"/>
                    <a:pt x="283743" y="0"/>
                    <a:pt x="291642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46C43337-27E7-4A4D-B6EC-DAC9BA28878B}"/>
                </a:ext>
              </a:extLst>
            </p:cNvPr>
            <p:cNvSpPr/>
            <p:nvPr/>
          </p:nvSpPr>
          <p:spPr>
            <a:xfrm>
              <a:off x="776287" y="3362890"/>
              <a:ext cx="356378" cy="570935"/>
            </a:xfrm>
            <a:custGeom>
              <a:avLst/>
              <a:gdLst>
                <a:gd name="connsiteX0" fmla="*/ 178320 w 356378"/>
                <a:gd name="connsiteY0" fmla="*/ 0 h 570935"/>
                <a:gd name="connsiteX1" fmla="*/ 196388 w 356378"/>
                <a:gd name="connsiteY1" fmla="*/ 11976 h 570935"/>
                <a:gd name="connsiteX2" fmla="*/ 353586 w 356378"/>
                <a:gd name="connsiteY2" fmla="*/ 270155 h 570935"/>
                <a:gd name="connsiteX3" fmla="*/ 356378 w 356378"/>
                <a:gd name="connsiteY3" fmla="*/ 279294 h 570935"/>
                <a:gd name="connsiteX4" fmla="*/ 343326 w 356378"/>
                <a:gd name="connsiteY4" fmla="*/ 295308 h 570935"/>
                <a:gd name="connsiteX5" fmla="*/ 332776 w 356378"/>
                <a:gd name="connsiteY5" fmla="*/ 291664 h 570935"/>
                <a:gd name="connsiteX6" fmla="*/ 230157 w 356378"/>
                <a:gd name="connsiteY6" fmla="*/ 239959 h 570935"/>
                <a:gd name="connsiteX7" fmla="*/ 230157 w 356378"/>
                <a:gd name="connsiteY7" fmla="*/ 570935 h 570935"/>
                <a:gd name="connsiteX8" fmla="*/ 126483 w 356378"/>
                <a:gd name="connsiteY8" fmla="*/ 570935 h 570935"/>
                <a:gd name="connsiteX9" fmla="*/ 126483 w 356378"/>
                <a:gd name="connsiteY9" fmla="*/ 239599 h 570935"/>
                <a:gd name="connsiteX10" fmla="*/ 26032 w 356378"/>
                <a:gd name="connsiteY10" fmla="*/ 290429 h 570935"/>
                <a:gd name="connsiteX11" fmla="*/ 13052 w 356378"/>
                <a:gd name="connsiteY11" fmla="*/ 295308 h 570935"/>
                <a:gd name="connsiteX12" fmla="*/ 0 w 356378"/>
                <a:gd name="connsiteY12" fmla="*/ 279294 h 570935"/>
                <a:gd name="connsiteX13" fmla="*/ 2792 w 356378"/>
                <a:gd name="connsiteY13" fmla="*/ 270155 h 570935"/>
                <a:gd name="connsiteX14" fmla="*/ 160252 w 356378"/>
                <a:gd name="connsiteY14" fmla="*/ 11976 h 570935"/>
                <a:gd name="connsiteX15" fmla="*/ 178320 w 356378"/>
                <a:gd name="connsiteY15" fmla="*/ 0 h 570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56378" h="570935">
                  <a:moveTo>
                    <a:pt x="178320" y="0"/>
                  </a:moveTo>
                  <a:cubicBezTo>
                    <a:pt x="186443" y="0"/>
                    <a:pt x="193412" y="4938"/>
                    <a:pt x="196388" y="11976"/>
                  </a:cubicBezTo>
                  <a:lnTo>
                    <a:pt x="353586" y="270155"/>
                  </a:lnTo>
                  <a:cubicBezTo>
                    <a:pt x="355349" y="272764"/>
                    <a:pt x="356378" y="275909"/>
                    <a:pt x="356378" y="279294"/>
                  </a:cubicBezTo>
                  <a:cubicBezTo>
                    <a:pt x="356378" y="287193"/>
                    <a:pt x="350775" y="293784"/>
                    <a:pt x="343326" y="295308"/>
                  </a:cubicBezTo>
                  <a:cubicBezTo>
                    <a:pt x="337414" y="294692"/>
                    <a:pt x="336293" y="292879"/>
                    <a:pt x="332776" y="291664"/>
                  </a:cubicBezTo>
                  <a:lnTo>
                    <a:pt x="230157" y="239959"/>
                  </a:lnTo>
                  <a:lnTo>
                    <a:pt x="230157" y="570935"/>
                  </a:lnTo>
                  <a:lnTo>
                    <a:pt x="126483" y="570935"/>
                  </a:lnTo>
                  <a:lnTo>
                    <a:pt x="126483" y="239599"/>
                  </a:lnTo>
                  <a:lnTo>
                    <a:pt x="26032" y="290429"/>
                  </a:lnTo>
                  <a:cubicBezTo>
                    <a:pt x="21705" y="292056"/>
                    <a:pt x="18277" y="294880"/>
                    <a:pt x="13052" y="295308"/>
                  </a:cubicBezTo>
                  <a:cubicBezTo>
                    <a:pt x="5603" y="293784"/>
                    <a:pt x="0" y="287193"/>
                    <a:pt x="0" y="279294"/>
                  </a:cubicBezTo>
                  <a:cubicBezTo>
                    <a:pt x="0" y="275909"/>
                    <a:pt x="1029" y="272764"/>
                    <a:pt x="2792" y="270155"/>
                  </a:cubicBezTo>
                  <a:lnTo>
                    <a:pt x="160252" y="11976"/>
                  </a:lnTo>
                  <a:cubicBezTo>
                    <a:pt x="163229" y="4938"/>
                    <a:pt x="170198" y="0"/>
                    <a:pt x="178320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277" name="フリーフォーム: 図形 276">
              <a:extLst>
                <a:ext uri="{FF2B5EF4-FFF2-40B4-BE49-F238E27FC236}">
                  <a16:creationId xmlns:a16="http://schemas.microsoft.com/office/drawing/2014/main" id="{F37EE86E-3637-4BB1-99D7-7AF2C4862164}"/>
                </a:ext>
              </a:extLst>
            </p:cNvPr>
            <p:cNvSpPr/>
            <p:nvPr/>
          </p:nvSpPr>
          <p:spPr>
            <a:xfrm>
              <a:off x="1011357" y="3129311"/>
              <a:ext cx="570936" cy="356378"/>
            </a:xfrm>
            <a:custGeom>
              <a:avLst/>
              <a:gdLst>
                <a:gd name="connsiteX0" fmla="*/ 291642 w 570936"/>
                <a:gd name="connsiteY0" fmla="*/ 0 h 356378"/>
                <a:gd name="connsiteX1" fmla="*/ 300782 w 570936"/>
                <a:gd name="connsiteY1" fmla="*/ 2792 h 356378"/>
                <a:gd name="connsiteX2" fmla="*/ 558960 w 570936"/>
                <a:gd name="connsiteY2" fmla="*/ 160252 h 356378"/>
                <a:gd name="connsiteX3" fmla="*/ 570936 w 570936"/>
                <a:gd name="connsiteY3" fmla="*/ 178320 h 356378"/>
                <a:gd name="connsiteX4" fmla="*/ 558960 w 570936"/>
                <a:gd name="connsiteY4" fmla="*/ 196389 h 356378"/>
                <a:gd name="connsiteX5" fmla="*/ 300782 w 570936"/>
                <a:gd name="connsiteY5" fmla="*/ 353586 h 356378"/>
                <a:gd name="connsiteX6" fmla="*/ 291642 w 570936"/>
                <a:gd name="connsiteY6" fmla="*/ 356378 h 356378"/>
                <a:gd name="connsiteX7" fmla="*/ 275628 w 570936"/>
                <a:gd name="connsiteY7" fmla="*/ 343326 h 356378"/>
                <a:gd name="connsiteX8" fmla="*/ 279272 w 570936"/>
                <a:gd name="connsiteY8" fmla="*/ 332776 h 356378"/>
                <a:gd name="connsiteX9" fmla="*/ 330977 w 570936"/>
                <a:gd name="connsiteY9" fmla="*/ 230157 h 356378"/>
                <a:gd name="connsiteX10" fmla="*/ 0 w 570936"/>
                <a:gd name="connsiteY10" fmla="*/ 230157 h 356378"/>
                <a:gd name="connsiteX11" fmla="*/ 0 w 570936"/>
                <a:gd name="connsiteY11" fmla="*/ 126482 h 356378"/>
                <a:gd name="connsiteX12" fmla="*/ 331337 w 570936"/>
                <a:gd name="connsiteY12" fmla="*/ 126482 h 356378"/>
                <a:gd name="connsiteX13" fmla="*/ 280507 w 570936"/>
                <a:gd name="connsiteY13" fmla="*/ 26032 h 356378"/>
                <a:gd name="connsiteX14" fmla="*/ 275628 w 570936"/>
                <a:gd name="connsiteY14" fmla="*/ 13052 h 356378"/>
                <a:gd name="connsiteX15" fmla="*/ 291642 w 570936"/>
                <a:gd name="connsiteY15" fmla="*/ 0 h 356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70936" h="356378">
                  <a:moveTo>
                    <a:pt x="291642" y="0"/>
                  </a:moveTo>
                  <a:cubicBezTo>
                    <a:pt x="295028" y="0"/>
                    <a:pt x="298173" y="1029"/>
                    <a:pt x="300782" y="2792"/>
                  </a:cubicBezTo>
                  <a:lnTo>
                    <a:pt x="558960" y="160252"/>
                  </a:lnTo>
                  <a:cubicBezTo>
                    <a:pt x="565998" y="163229"/>
                    <a:pt x="570936" y="170198"/>
                    <a:pt x="570936" y="178320"/>
                  </a:cubicBezTo>
                  <a:cubicBezTo>
                    <a:pt x="570936" y="186443"/>
                    <a:pt x="565998" y="193412"/>
                    <a:pt x="558960" y="196389"/>
                  </a:cubicBezTo>
                  <a:lnTo>
                    <a:pt x="300782" y="353586"/>
                  </a:lnTo>
                  <a:cubicBezTo>
                    <a:pt x="298173" y="355349"/>
                    <a:pt x="295028" y="356378"/>
                    <a:pt x="291642" y="356378"/>
                  </a:cubicBezTo>
                  <a:cubicBezTo>
                    <a:pt x="283743" y="356378"/>
                    <a:pt x="277152" y="350775"/>
                    <a:pt x="275628" y="343326"/>
                  </a:cubicBezTo>
                  <a:cubicBezTo>
                    <a:pt x="276244" y="337414"/>
                    <a:pt x="278058" y="336293"/>
                    <a:pt x="279272" y="332776"/>
                  </a:cubicBezTo>
                  <a:lnTo>
                    <a:pt x="330977" y="230157"/>
                  </a:lnTo>
                  <a:lnTo>
                    <a:pt x="0" y="230157"/>
                  </a:lnTo>
                  <a:lnTo>
                    <a:pt x="0" y="126482"/>
                  </a:lnTo>
                  <a:lnTo>
                    <a:pt x="331337" y="126482"/>
                  </a:lnTo>
                  <a:lnTo>
                    <a:pt x="280507" y="26032"/>
                  </a:lnTo>
                  <a:cubicBezTo>
                    <a:pt x="278881" y="21705"/>
                    <a:pt x="276057" y="18277"/>
                    <a:pt x="275628" y="13052"/>
                  </a:cubicBezTo>
                  <a:cubicBezTo>
                    <a:pt x="277152" y="5603"/>
                    <a:pt x="283743" y="0"/>
                    <a:pt x="291642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278" name="フリーフォーム: 図形 277">
              <a:extLst>
                <a:ext uri="{FF2B5EF4-FFF2-40B4-BE49-F238E27FC236}">
                  <a16:creationId xmlns:a16="http://schemas.microsoft.com/office/drawing/2014/main" id="{E08425ED-C75F-4DB5-B492-E6C23782391F}"/>
                </a:ext>
              </a:extLst>
            </p:cNvPr>
            <p:cNvSpPr/>
            <p:nvPr/>
          </p:nvSpPr>
          <p:spPr>
            <a:xfrm>
              <a:off x="776287" y="3362890"/>
              <a:ext cx="356378" cy="570935"/>
            </a:xfrm>
            <a:custGeom>
              <a:avLst/>
              <a:gdLst>
                <a:gd name="connsiteX0" fmla="*/ 178320 w 356378"/>
                <a:gd name="connsiteY0" fmla="*/ 0 h 570935"/>
                <a:gd name="connsiteX1" fmla="*/ 196388 w 356378"/>
                <a:gd name="connsiteY1" fmla="*/ 11976 h 570935"/>
                <a:gd name="connsiteX2" fmla="*/ 353586 w 356378"/>
                <a:gd name="connsiteY2" fmla="*/ 270155 h 570935"/>
                <a:gd name="connsiteX3" fmla="*/ 356378 w 356378"/>
                <a:gd name="connsiteY3" fmla="*/ 279294 h 570935"/>
                <a:gd name="connsiteX4" fmla="*/ 343326 w 356378"/>
                <a:gd name="connsiteY4" fmla="*/ 295308 h 570935"/>
                <a:gd name="connsiteX5" fmla="*/ 332776 w 356378"/>
                <a:gd name="connsiteY5" fmla="*/ 291664 h 570935"/>
                <a:gd name="connsiteX6" fmla="*/ 230157 w 356378"/>
                <a:gd name="connsiteY6" fmla="*/ 239959 h 570935"/>
                <a:gd name="connsiteX7" fmla="*/ 230157 w 356378"/>
                <a:gd name="connsiteY7" fmla="*/ 570935 h 570935"/>
                <a:gd name="connsiteX8" fmla="*/ 126483 w 356378"/>
                <a:gd name="connsiteY8" fmla="*/ 570935 h 570935"/>
                <a:gd name="connsiteX9" fmla="*/ 126483 w 356378"/>
                <a:gd name="connsiteY9" fmla="*/ 239599 h 570935"/>
                <a:gd name="connsiteX10" fmla="*/ 26032 w 356378"/>
                <a:gd name="connsiteY10" fmla="*/ 290429 h 570935"/>
                <a:gd name="connsiteX11" fmla="*/ 13052 w 356378"/>
                <a:gd name="connsiteY11" fmla="*/ 295308 h 570935"/>
                <a:gd name="connsiteX12" fmla="*/ 0 w 356378"/>
                <a:gd name="connsiteY12" fmla="*/ 279294 h 570935"/>
                <a:gd name="connsiteX13" fmla="*/ 2792 w 356378"/>
                <a:gd name="connsiteY13" fmla="*/ 270155 h 570935"/>
                <a:gd name="connsiteX14" fmla="*/ 160252 w 356378"/>
                <a:gd name="connsiteY14" fmla="*/ 11976 h 570935"/>
                <a:gd name="connsiteX15" fmla="*/ 178320 w 356378"/>
                <a:gd name="connsiteY15" fmla="*/ 0 h 570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56378" h="570935">
                  <a:moveTo>
                    <a:pt x="178320" y="0"/>
                  </a:moveTo>
                  <a:cubicBezTo>
                    <a:pt x="186443" y="0"/>
                    <a:pt x="193412" y="4938"/>
                    <a:pt x="196388" y="11976"/>
                  </a:cubicBezTo>
                  <a:lnTo>
                    <a:pt x="353586" y="270155"/>
                  </a:lnTo>
                  <a:cubicBezTo>
                    <a:pt x="355349" y="272764"/>
                    <a:pt x="356378" y="275909"/>
                    <a:pt x="356378" y="279294"/>
                  </a:cubicBezTo>
                  <a:cubicBezTo>
                    <a:pt x="356378" y="287193"/>
                    <a:pt x="350775" y="293784"/>
                    <a:pt x="343326" y="295308"/>
                  </a:cubicBezTo>
                  <a:cubicBezTo>
                    <a:pt x="337414" y="294692"/>
                    <a:pt x="336293" y="292879"/>
                    <a:pt x="332776" y="291664"/>
                  </a:cubicBezTo>
                  <a:lnTo>
                    <a:pt x="230157" y="239959"/>
                  </a:lnTo>
                  <a:lnTo>
                    <a:pt x="230157" y="570935"/>
                  </a:lnTo>
                  <a:lnTo>
                    <a:pt x="126483" y="570935"/>
                  </a:lnTo>
                  <a:lnTo>
                    <a:pt x="126483" y="239599"/>
                  </a:lnTo>
                  <a:lnTo>
                    <a:pt x="26032" y="290429"/>
                  </a:lnTo>
                  <a:cubicBezTo>
                    <a:pt x="21705" y="292056"/>
                    <a:pt x="18277" y="294880"/>
                    <a:pt x="13052" y="295308"/>
                  </a:cubicBezTo>
                  <a:cubicBezTo>
                    <a:pt x="5603" y="293784"/>
                    <a:pt x="0" y="287193"/>
                    <a:pt x="0" y="279294"/>
                  </a:cubicBezTo>
                  <a:cubicBezTo>
                    <a:pt x="0" y="275909"/>
                    <a:pt x="1029" y="272764"/>
                    <a:pt x="2792" y="270155"/>
                  </a:cubicBezTo>
                  <a:lnTo>
                    <a:pt x="160252" y="11976"/>
                  </a:lnTo>
                  <a:cubicBezTo>
                    <a:pt x="163229" y="4938"/>
                    <a:pt x="170198" y="0"/>
                    <a:pt x="178320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EC8CF2C6-D152-4EE5-8BE0-A38E8E769A4B}"/>
              </a:ext>
            </a:extLst>
          </p:cNvPr>
          <p:cNvGrpSpPr/>
          <p:nvPr/>
        </p:nvGrpSpPr>
        <p:grpSpPr>
          <a:xfrm>
            <a:off x="8049418" y="2915443"/>
            <a:ext cx="1296987" cy="1296988"/>
            <a:chOff x="10892284" y="2924174"/>
            <a:chExt cx="1296987" cy="1296988"/>
          </a:xfrm>
        </p:grpSpPr>
        <p:grpSp>
          <p:nvGrpSpPr>
            <p:cNvPr id="297" name="グループ化 296">
              <a:extLst>
                <a:ext uri="{FF2B5EF4-FFF2-40B4-BE49-F238E27FC236}">
                  <a16:creationId xmlns:a16="http://schemas.microsoft.com/office/drawing/2014/main" id="{D5219D74-806E-4F32-8417-840968D3FFE1}"/>
                </a:ext>
              </a:extLst>
            </p:cNvPr>
            <p:cNvGrpSpPr/>
            <p:nvPr/>
          </p:nvGrpSpPr>
          <p:grpSpPr>
            <a:xfrm>
              <a:off x="10892284" y="2924174"/>
              <a:ext cx="1296987" cy="1296988"/>
              <a:chOff x="9441553" y="2924174"/>
              <a:chExt cx="1296987" cy="1296988"/>
            </a:xfrm>
          </p:grpSpPr>
          <p:sp>
            <p:nvSpPr>
              <p:cNvPr id="298" name="AutoShape 190">
                <a:extLst>
                  <a:ext uri="{FF2B5EF4-FFF2-40B4-BE49-F238E27FC236}">
                    <a16:creationId xmlns:a16="http://schemas.microsoft.com/office/drawing/2014/main" id="{213AC630-60A3-48C8-91FB-B33BA299C4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2561" y="2935185"/>
                <a:ext cx="1274970" cy="1274970"/>
              </a:xfrm>
              <a:prstGeom prst="roundRect">
                <a:avLst>
                  <a:gd name="adj" fmla="val 214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5A777B26-32EF-4C45-B155-4AB302B5FD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41553" y="2924174"/>
                <a:ext cx="1296987" cy="1296988"/>
              </a:xfrm>
              <a:custGeom>
                <a:avLst/>
                <a:gdLst>
                  <a:gd name="connsiteX0" fmla="*/ 183513 w 1296987"/>
                  <a:gd name="connsiteY0" fmla="*/ 285663 h 1296988"/>
                  <a:gd name="connsiteX1" fmla="*/ 183513 w 1296987"/>
                  <a:gd name="connsiteY1" fmla="*/ 1081989 h 1296988"/>
                  <a:gd name="connsiteX2" fmla="*/ 225485 w 1296987"/>
                  <a:gd name="connsiteY2" fmla="*/ 1123961 h 1296988"/>
                  <a:gd name="connsiteX3" fmla="*/ 1021811 w 1296987"/>
                  <a:gd name="connsiteY3" fmla="*/ 1123961 h 1296988"/>
                  <a:gd name="connsiteX4" fmla="*/ 275178 w 1296987"/>
                  <a:gd name="connsiteY4" fmla="*/ 173027 h 1296988"/>
                  <a:gd name="connsiteX5" fmla="*/ 1123960 w 1296987"/>
                  <a:gd name="connsiteY5" fmla="*/ 1021809 h 1296988"/>
                  <a:gd name="connsiteX6" fmla="*/ 1123960 w 1296987"/>
                  <a:gd name="connsiteY6" fmla="*/ 214999 h 1296988"/>
                  <a:gd name="connsiteX7" fmla="*/ 1081988 w 1296987"/>
                  <a:gd name="connsiteY7" fmla="*/ 173027 h 1296988"/>
                  <a:gd name="connsiteX8" fmla="*/ 80116 w 1296987"/>
                  <a:gd name="connsiteY8" fmla="*/ 42899 h 1296988"/>
                  <a:gd name="connsiteX9" fmla="*/ 1216394 w 1296987"/>
                  <a:gd name="connsiteY9" fmla="*/ 42899 h 1296988"/>
                  <a:gd name="connsiteX10" fmla="*/ 1253611 w 1296987"/>
                  <a:gd name="connsiteY10" fmla="*/ 80116 h 1296988"/>
                  <a:gd name="connsiteX11" fmla="*/ 1253611 w 1296987"/>
                  <a:gd name="connsiteY11" fmla="*/ 1216871 h 1296988"/>
                  <a:gd name="connsiteX12" fmla="*/ 1216394 w 1296987"/>
                  <a:gd name="connsiteY12" fmla="*/ 1254088 h 1296988"/>
                  <a:gd name="connsiteX13" fmla="*/ 80116 w 1296987"/>
                  <a:gd name="connsiteY13" fmla="*/ 1254088 h 1296988"/>
                  <a:gd name="connsiteX14" fmla="*/ 42899 w 1296987"/>
                  <a:gd name="connsiteY14" fmla="*/ 1216871 h 1296988"/>
                  <a:gd name="connsiteX15" fmla="*/ 42899 w 1296987"/>
                  <a:gd name="connsiteY15" fmla="*/ 80116 h 1296988"/>
                  <a:gd name="connsiteX16" fmla="*/ 80116 w 1296987"/>
                  <a:gd name="connsiteY16" fmla="*/ 42899 h 1296988"/>
                  <a:gd name="connsiteX17" fmla="*/ 60001 w 1296987"/>
                  <a:gd name="connsiteY17" fmla="*/ 21450 h 1296988"/>
                  <a:gd name="connsiteX18" fmla="*/ 21450 w 1296987"/>
                  <a:gd name="connsiteY18" fmla="*/ 60001 h 1296988"/>
                  <a:gd name="connsiteX19" fmla="*/ 21450 w 1296987"/>
                  <a:gd name="connsiteY19" fmla="*/ 1236988 h 1296988"/>
                  <a:gd name="connsiteX20" fmla="*/ 60001 w 1296987"/>
                  <a:gd name="connsiteY20" fmla="*/ 1275539 h 1296988"/>
                  <a:gd name="connsiteX21" fmla="*/ 1236987 w 1296987"/>
                  <a:gd name="connsiteY21" fmla="*/ 1275539 h 1296988"/>
                  <a:gd name="connsiteX22" fmla="*/ 1275538 w 1296987"/>
                  <a:gd name="connsiteY22" fmla="*/ 1236988 h 1296988"/>
                  <a:gd name="connsiteX23" fmla="*/ 1275538 w 1296987"/>
                  <a:gd name="connsiteY23" fmla="*/ 60001 h 1296988"/>
                  <a:gd name="connsiteX24" fmla="*/ 1236987 w 1296987"/>
                  <a:gd name="connsiteY24" fmla="*/ 21450 h 1296988"/>
                  <a:gd name="connsiteX25" fmla="*/ 39869 w 1296987"/>
                  <a:gd name="connsiteY25" fmla="*/ 0 h 1296988"/>
                  <a:gd name="connsiteX26" fmla="*/ 1257118 w 1296987"/>
                  <a:gd name="connsiteY26" fmla="*/ 0 h 1296988"/>
                  <a:gd name="connsiteX27" fmla="*/ 1296987 w 1296987"/>
                  <a:gd name="connsiteY27" fmla="*/ 39869 h 1296988"/>
                  <a:gd name="connsiteX28" fmla="*/ 1296987 w 1296987"/>
                  <a:gd name="connsiteY28" fmla="*/ 1257119 h 1296988"/>
                  <a:gd name="connsiteX29" fmla="*/ 1257118 w 1296987"/>
                  <a:gd name="connsiteY29" fmla="*/ 1296988 h 1296988"/>
                  <a:gd name="connsiteX30" fmla="*/ 39869 w 1296987"/>
                  <a:gd name="connsiteY30" fmla="*/ 1296988 h 1296988"/>
                  <a:gd name="connsiteX31" fmla="*/ 0 w 1296987"/>
                  <a:gd name="connsiteY31" fmla="*/ 1257119 h 1296988"/>
                  <a:gd name="connsiteX32" fmla="*/ 0 w 1296987"/>
                  <a:gd name="connsiteY32" fmla="*/ 39869 h 1296988"/>
                  <a:gd name="connsiteX33" fmla="*/ 39869 w 1296987"/>
                  <a:gd name="connsiteY33" fmla="*/ 0 h 1296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296987" h="1296988">
                    <a:moveTo>
                      <a:pt x="183513" y="285663"/>
                    </a:moveTo>
                    <a:lnTo>
                      <a:pt x="183513" y="1081989"/>
                    </a:lnTo>
                    <a:cubicBezTo>
                      <a:pt x="183513" y="1105169"/>
                      <a:pt x="202305" y="1123961"/>
                      <a:pt x="225485" y="1123961"/>
                    </a:cubicBezTo>
                    <a:lnTo>
                      <a:pt x="1021811" y="1123961"/>
                    </a:lnTo>
                    <a:close/>
                    <a:moveTo>
                      <a:pt x="275178" y="173027"/>
                    </a:moveTo>
                    <a:lnTo>
                      <a:pt x="1123960" y="1021809"/>
                    </a:lnTo>
                    <a:lnTo>
                      <a:pt x="1123960" y="214999"/>
                    </a:lnTo>
                    <a:cubicBezTo>
                      <a:pt x="1123960" y="191819"/>
                      <a:pt x="1105168" y="173027"/>
                      <a:pt x="1081988" y="173027"/>
                    </a:cubicBezTo>
                    <a:close/>
                    <a:moveTo>
                      <a:pt x="80116" y="42899"/>
                    </a:moveTo>
                    <a:lnTo>
                      <a:pt x="1216394" y="42899"/>
                    </a:lnTo>
                    <a:cubicBezTo>
                      <a:pt x="1236948" y="42899"/>
                      <a:pt x="1253611" y="59562"/>
                      <a:pt x="1253611" y="80116"/>
                    </a:cubicBezTo>
                    <a:lnTo>
                      <a:pt x="1253611" y="1216871"/>
                    </a:lnTo>
                    <a:cubicBezTo>
                      <a:pt x="1253611" y="1237425"/>
                      <a:pt x="1236948" y="1254088"/>
                      <a:pt x="1216394" y="1254088"/>
                    </a:cubicBezTo>
                    <a:lnTo>
                      <a:pt x="80116" y="1254088"/>
                    </a:lnTo>
                    <a:cubicBezTo>
                      <a:pt x="59562" y="1254088"/>
                      <a:pt x="42899" y="1237425"/>
                      <a:pt x="42899" y="1216871"/>
                    </a:cubicBezTo>
                    <a:lnTo>
                      <a:pt x="42899" y="80116"/>
                    </a:lnTo>
                    <a:cubicBezTo>
                      <a:pt x="42899" y="59562"/>
                      <a:pt x="59562" y="42899"/>
                      <a:pt x="80116" y="42899"/>
                    </a:cubicBezTo>
                    <a:close/>
                    <a:moveTo>
                      <a:pt x="60001" y="21450"/>
                    </a:moveTo>
                    <a:cubicBezTo>
                      <a:pt x="38710" y="21450"/>
                      <a:pt x="21450" y="38710"/>
                      <a:pt x="21450" y="60001"/>
                    </a:cubicBezTo>
                    <a:lnTo>
                      <a:pt x="21450" y="1236988"/>
                    </a:lnTo>
                    <a:cubicBezTo>
                      <a:pt x="21450" y="1258279"/>
                      <a:pt x="38710" y="1275539"/>
                      <a:pt x="60001" y="1275539"/>
                    </a:cubicBezTo>
                    <a:lnTo>
                      <a:pt x="1236987" y="1275539"/>
                    </a:lnTo>
                    <a:cubicBezTo>
                      <a:pt x="1258278" y="1275539"/>
                      <a:pt x="1275538" y="1258279"/>
                      <a:pt x="1275538" y="1236988"/>
                    </a:cubicBezTo>
                    <a:lnTo>
                      <a:pt x="1275538" y="60001"/>
                    </a:lnTo>
                    <a:cubicBezTo>
                      <a:pt x="1275538" y="38710"/>
                      <a:pt x="1258278" y="21450"/>
                      <a:pt x="1236987" y="21450"/>
                    </a:cubicBezTo>
                    <a:close/>
                    <a:moveTo>
                      <a:pt x="39869" y="0"/>
                    </a:moveTo>
                    <a:lnTo>
                      <a:pt x="1257118" y="0"/>
                    </a:lnTo>
                    <a:cubicBezTo>
                      <a:pt x="1279137" y="0"/>
                      <a:pt x="1296987" y="17850"/>
                      <a:pt x="1296987" y="39869"/>
                    </a:cubicBezTo>
                    <a:lnTo>
                      <a:pt x="1296987" y="1257119"/>
                    </a:lnTo>
                    <a:cubicBezTo>
                      <a:pt x="1296987" y="1279138"/>
                      <a:pt x="1279137" y="1296988"/>
                      <a:pt x="1257118" y="1296988"/>
                    </a:cubicBezTo>
                    <a:lnTo>
                      <a:pt x="39869" y="1296988"/>
                    </a:lnTo>
                    <a:cubicBezTo>
                      <a:pt x="17850" y="1296988"/>
                      <a:pt x="0" y="1279138"/>
                      <a:pt x="0" y="1257119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01" name="Text Box 235">
              <a:extLst>
                <a:ext uri="{FF2B5EF4-FFF2-40B4-BE49-F238E27FC236}">
                  <a16:creationId xmlns:a16="http://schemas.microsoft.com/office/drawing/2014/main" id="{4BF06725-F76B-4C4A-8A09-79475F64B1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14015" y="3854357"/>
              <a:ext cx="508853" cy="1615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ja-JP" altLang="en-US" sz="1200" b="1" dirty="0">
                  <a:solidFill>
                    <a:srgbClr val="0070C0"/>
                  </a:solidFill>
                  <a:ea typeface="メイリオ" panose="020B0604030504040204" pitchFamily="50" charset="-128"/>
                </a:rPr>
                <a:t>横断禁止</a:t>
              </a:r>
            </a:p>
          </p:txBody>
        </p:sp>
        <p:sp>
          <p:nvSpPr>
            <p:cNvPr id="306" name="Freeform 241">
              <a:extLst>
                <a:ext uri="{FF2B5EF4-FFF2-40B4-BE49-F238E27FC236}">
                  <a16:creationId xmlns:a16="http://schemas.microsoft.com/office/drawing/2014/main" id="{80CE0EEA-D088-4996-B36F-52869EC12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3613" y="3135313"/>
              <a:ext cx="647700" cy="287337"/>
            </a:xfrm>
            <a:custGeom>
              <a:avLst/>
              <a:gdLst>
                <a:gd name="T0" fmla="*/ 408 w 453"/>
                <a:gd name="T1" fmla="*/ 0 h 272"/>
                <a:gd name="T2" fmla="*/ 317 w 453"/>
                <a:gd name="T3" fmla="*/ 0 h 272"/>
                <a:gd name="T4" fmla="*/ 0 w 453"/>
                <a:gd name="T5" fmla="*/ 181 h 272"/>
                <a:gd name="T6" fmla="*/ 0 w 453"/>
                <a:gd name="T7" fmla="*/ 272 h 272"/>
                <a:gd name="T8" fmla="*/ 453 w 453"/>
                <a:gd name="T9" fmla="*/ 0 h 272"/>
                <a:gd name="T10" fmla="*/ 408 w 453"/>
                <a:gd name="T11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3" h="272">
                  <a:moveTo>
                    <a:pt x="408" y="0"/>
                  </a:moveTo>
                  <a:lnTo>
                    <a:pt x="317" y="0"/>
                  </a:lnTo>
                  <a:lnTo>
                    <a:pt x="0" y="181"/>
                  </a:lnTo>
                  <a:lnTo>
                    <a:pt x="0" y="272"/>
                  </a:lnTo>
                  <a:lnTo>
                    <a:pt x="453" y="0"/>
                  </a:lnTo>
                  <a:lnTo>
                    <a:pt x="408" y="0"/>
                  </a:ln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7" name="Freeform 242">
              <a:extLst>
                <a:ext uri="{FF2B5EF4-FFF2-40B4-BE49-F238E27FC236}">
                  <a16:creationId xmlns:a16="http://schemas.microsoft.com/office/drawing/2014/main" id="{821BF951-261B-4575-9BEF-C89478D7A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2388" y="3556000"/>
              <a:ext cx="504825" cy="298450"/>
            </a:xfrm>
            <a:custGeom>
              <a:avLst/>
              <a:gdLst>
                <a:gd name="T0" fmla="*/ 0 w 363"/>
                <a:gd name="T1" fmla="*/ 188 h 188"/>
                <a:gd name="T2" fmla="*/ 91 w 363"/>
                <a:gd name="T3" fmla="*/ 188 h 188"/>
                <a:gd name="T4" fmla="*/ 363 w 363"/>
                <a:gd name="T5" fmla="*/ 52 h 188"/>
                <a:gd name="T6" fmla="*/ 357 w 363"/>
                <a:gd name="T7" fmla="*/ 0 h 188"/>
                <a:gd name="T8" fmla="*/ 0 w 363"/>
                <a:gd name="T9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188">
                  <a:moveTo>
                    <a:pt x="0" y="188"/>
                  </a:moveTo>
                  <a:lnTo>
                    <a:pt x="91" y="188"/>
                  </a:lnTo>
                  <a:lnTo>
                    <a:pt x="363" y="52"/>
                  </a:lnTo>
                  <a:lnTo>
                    <a:pt x="357" y="0"/>
                  </a:lnTo>
                  <a:lnTo>
                    <a:pt x="0" y="188"/>
                  </a:lnTo>
                  <a:close/>
                </a:path>
              </a:pathLst>
            </a:custGeom>
            <a:solidFill>
              <a:srgbClr val="0070C0"/>
            </a:solidFill>
            <a:ln w="254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08" name="Group 240">
              <a:extLst>
                <a:ext uri="{FF2B5EF4-FFF2-40B4-BE49-F238E27FC236}">
                  <a16:creationId xmlns:a16="http://schemas.microsoft.com/office/drawing/2014/main" id="{4E1A39A1-F50B-4849-BC7E-DEB3993D27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410950" y="3135313"/>
              <a:ext cx="374650" cy="774700"/>
              <a:chOff x="4299" y="2115"/>
              <a:chExt cx="236" cy="488"/>
            </a:xfrm>
          </p:grpSpPr>
          <p:sp>
            <p:nvSpPr>
              <p:cNvPr id="309" name="Freeform 238">
                <a:extLst>
                  <a:ext uri="{FF2B5EF4-FFF2-40B4-BE49-F238E27FC236}">
                    <a16:creationId xmlns:a16="http://schemas.microsoft.com/office/drawing/2014/main" id="{4BCE8D7F-A5E7-4FA2-AF71-DDC148D015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2115"/>
                <a:ext cx="236" cy="488"/>
              </a:xfrm>
              <a:custGeom>
                <a:avLst/>
                <a:gdLst>
                  <a:gd name="T0" fmla="*/ 327 w 1685"/>
                  <a:gd name="T1" fmla="*/ 318 h 3490"/>
                  <a:gd name="T2" fmla="*/ 541 w 1685"/>
                  <a:gd name="T3" fmla="*/ 60 h 3490"/>
                  <a:gd name="T4" fmla="*/ 920 w 1685"/>
                  <a:gd name="T5" fmla="*/ 26 h 3490"/>
                  <a:gd name="T6" fmla="*/ 1169 w 1685"/>
                  <a:gd name="T7" fmla="*/ 138 h 3490"/>
                  <a:gd name="T8" fmla="*/ 971 w 1685"/>
                  <a:gd name="T9" fmla="*/ 267 h 3490"/>
                  <a:gd name="T10" fmla="*/ 963 w 1685"/>
                  <a:gd name="T11" fmla="*/ 516 h 3490"/>
                  <a:gd name="T12" fmla="*/ 971 w 1685"/>
                  <a:gd name="T13" fmla="*/ 731 h 3490"/>
                  <a:gd name="T14" fmla="*/ 1479 w 1685"/>
                  <a:gd name="T15" fmla="*/ 1109 h 3490"/>
                  <a:gd name="T16" fmla="*/ 1659 w 1685"/>
                  <a:gd name="T17" fmla="*/ 1608 h 3490"/>
                  <a:gd name="T18" fmla="*/ 1625 w 1685"/>
                  <a:gd name="T19" fmla="*/ 1977 h 3490"/>
                  <a:gd name="T20" fmla="*/ 1504 w 1685"/>
                  <a:gd name="T21" fmla="*/ 1831 h 3490"/>
                  <a:gd name="T22" fmla="*/ 1487 w 1685"/>
                  <a:gd name="T23" fmla="*/ 1496 h 3490"/>
                  <a:gd name="T24" fmla="*/ 1272 w 1685"/>
                  <a:gd name="T25" fmla="*/ 1092 h 3490"/>
                  <a:gd name="T26" fmla="*/ 1152 w 1685"/>
                  <a:gd name="T27" fmla="*/ 1178 h 3490"/>
                  <a:gd name="T28" fmla="*/ 1315 w 1685"/>
                  <a:gd name="T29" fmla="*/ 1737 h 3490"/>
                  <a:gd name="T30" fmla="*/ 1246 w 1685"/>
                  <a:gd name="T31" fmla="*/ 2184 h 3490"/>
                  <a:gd name="T32" fmla="*/ 1427 w 1685"/>
                  <a:gd name="T33" fmla="*/ 2691 h 3490"/>
                  <a:gd name="T34" fmla="*/ 1633 w 1685"/>
                  <a:gd name="T35" fmla="*/ 3164 h 3490"/>
                  <a:gd name="T36" fmla="*/ 1298 w 1685"/>
                  <a:gd name="T37" fmla="*/ 3490 h 3490"/>
                  <a:gd name="T38" fmla="*/ 1315 w 1685"/>
                  <a:gd name="T39" fmla="*/ 3215 h 3490"/>
                  <a:gd name="T40" fmla="*/ 1401 w 1685"/>
                  <a:gd name="T41" fmla="*/ 2949 h 3490"/>
                  <a:gd name="T42" fmla="*/ 1066 w 1685"/>
                  <a:gd name="T43" fmla="*/ 2364 h 3490"/>
                  <a:gd name="T44" fmla="*/ 799 w 1685"/>
                  <a:gd name="T45" fmla="*/ 2416 h 3490"/>
                  <a:gd name="T46" fmla="*/ 713 w 1685"/>
                  <a:gd name="T47" fmla="*/ 2949 h 3490"/>
                  <a:gd name="T48" fmla="*/ 541 w 1685"/>
                  <a:gd name="T49" fmla="*/ 3121 h 3490"/>
                  <a:gd name="T50" fmla="*/ 309 w 1685"/>
                  <a:gd name="T51" fmla="*/ 3061 h 3490"/>
                  <a:gd name="T52" fmla="*/ 473 w 1685"/>
                  <a:gd name="T53" fmla="*/ 2562 h 3490"/>
                  <a:gd name="T54" fmla="*/ 696 w 1685"/>
                  <a:gd name="T55" fmla="*/ 2063 h 3490"/>
                  <a:gd name="T56" fmla="*/ 662 w 1685"/>
                  <a:gd name="T57" fmla="*/ 1419 h 3490"/>
                  <a:gd name="T58" fmla="*/ 232 w 1685"/>
                  <a:gd name="T59" fmla="*/ 1840 h 3490"/>
                  <a:gd name="T60" fmla="*/ 8 w 1685"/>
                  <a:gd name="T61" fmla="*/ 1909 h 3490"/>
                  <a:gd name="T62" fmla="*/ 69 w 1685"/>
                  <a:gd name="T63" fmla="*/ 1659 h 3490"/>
                  <a:gd name="T64" fmla="*/ 412 w 1685"/>
                  <a:gd name="T65" fmla="*/ 1444 h 3490"/>
                  <a:gd name="T66" fmla="*/ 610 w 1685"/>
                  <a:gd name="T67" fmla="*/ 954 h 3490"/>
                  <a:gd name="T68" fmla="*/ 713 w 1685"/>
                  <a:gd name="T69" fmla="*/ 731 h 3490"/>
                  <a:gd name="T70" fmla="*/ 731 w 1685"/>
                  <a:gd name="T71" fmla="*/ 619 h 3490"/>
                  <a:gd name="T72" fmla="*/ 559 w 1685"/>
                  <a:gd name="T73" fmla="*/ 507 h 3490"/>
                  <a:gd name="T74" fmla="*/ 516 w 1685"/>
                  <a:gd name="T75" fmla="*/ 352 h 3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85" h="3490">
                    <a:moveTo>
                      <a:pt x="516" y="352"/>
                    </a:moveTo>
                    <a:lnTo>
                      <a:pt x="327" y="318"/>
                    </a:lnTo>
                    <a:lnTo>
                      <a:pt x="464" y="224"/>
                    </a:lnTo>
                    <a:lnTo>
                      <a:pt x="541" y="60"/>
                    </a:lnTo>
                    <a:lnTo>
                      <a:pt x="696" y="0"/>
                    </a:lnTo>
                    <a:lnTo>
                      <a:pt x="920" y="26"/>
                    </a:lnTo>
                    <a:lnTo>
                      <a:pt x="980" y="95"/>
                    </a:lnTo>
                    <a:lnTo>
                      <a:pt x="1169" y="138"/>
                    </a:lnTo>
                    <a:lnTo>
                      <a:pt x="1117" y="215"/>
                    </a:lnTo>
                    <a:lnTo>
                      <a:pt x="971" y="267"/>
                    </a:lnTo>
                    <a:lnTo>
                      <a:pt x="963" y="378"/>
                    </a:lnTo>
                    <a:lnTo>
                      <a:pt x="963" y="516"/>
                    </a:lnTo>
                    <a:lnTo>
                      <a:pt x="911" y="628"/>
                    </a:lnTo>
                    <a:lnTo>
                      <a:pt x="971" y="731"/>
                    </a:lnTo>
                    <a:lnTo>
                      <a:pt x="1246" y="834"/>
                    </a:lnTo>
                    <a:lnTo>
                      <a:pt x="1479" y="1109"/>
                    </a:lnTo>
                    <a:lnTo>
                      <a:pt x="1607" y="1324"/>
                    </a:lnTo>
                    <a:lnTo>
                      <a:pt x="1659" y="1608"/>
                    </a:lnTo>
                    <a:lnTo>
                      <a:pt x="1685" y="1831"/>
                    </a:lnTo>
                    <a:lnTo>
                      <a:pt x="1625" y="1977"/>
                    </a:lnTo>
                    <a:lnTo>
                      <a:pt x="1522" y="1952"/>
                    </a:lnTo>
                    <a:lnTo>
                      <a:pt x="1504" y="1831"/>
                    </a:lnTo>
                    <a:lnTo>
                      <a:pt x="1522" y="1737"/>
                    </a:lnTo>
                    <a:lnTo>
                      <a:pt x="1487" y="1496"/>
                    </a:lnTo>
                    <a:lnTo>
                      <a:pt x="1418" y="1358"/>
                    </a:lnTo>
                    <a:lnTo>
                      <a:pt x="1272" y="1092"/>
                    </a:lnTo>
                    <a:lnTo>
                      <a:pt x="1152" y="1057"/>
                    </a:lnTo>
                    <a:lnTo>
                      <a:pt x="1152" y="1178"/>
                    </a:lnTo>
                    <a:lnTo>
                      <a:pt x="1238" y="1401"/>
                    </a:lnTo>
                    <a:lnTo>
                      <a:pt x="1315" y="1737"/>
                    </a:lnTo>
                    <a:lnTo>
                      <a:pt x="1246" y="2012"/>
                    </a:lnTo>
                    <a:lnTo>
                      <a:pt x="1246" y="2184"/>
                    </a:lnTo>
                    <a:lnTo>
                      <a:pt x="1358" y="2390"/>
                    </a:lnTo>
                    <a:lnTo>
                      <a:pt x="1427" y="2691"/>
                    </a:lnTo>
                    <a:lnTo>
                      <a:pt x="1659" y="3061"/>
                    </a:lnTo>
                    <a:lnTo>
                      <a:pt x="1633" y="3164"/>
                    </a:lnTo>
                    <a:lnTo>
                      <a:pt x="1470" y="3336"/>
                    </a:lnTo>
                    <a:lnTo>
                      <a:pt x="1298" y="3490"/>
                    </a:lnTo>
                    <a:lnTo>
                      <a:pt x="1255" y="3439"/>
                    </a:lnTo>
                    <a:lnTo>
                      <a:pt x="1315" y="3215"/>
                    </a:lnTo>
                    <a:lnTo>
                      <a:pt x="1444" y="3069"/>
                    </a:lnTo>
                    <a:lnTo>
                      <a:pt x="1401" y="2949"/>
                    </a:lnTo>
                    <a:lnTo>
                      <a:pt x="1178" y="2596"/>
                    </a:lnTo>
                    <a:lnTo>
                      <a:pt x="1066" y="2364"/>
                    </a:lnTo>
                    <a:lnTo>
                      <a:pt x="1006" y="2175"/>
                    </a:lnTo>
                    <a:lnTo>
                      <a:pt x="799" y="2416"/>
                    </a:lnTo>
                    <a:lnTo>
                      <a:pt x="705" y="2631"/>
                    </a:lnTo>
                    <a:lnTo>
                      <a:pt x="713" y="2949"/>
                    </a:lnTo>
                    <a:lnTo>
                      <a:pt x="705" y="3035"/>
                    </a:lnTo>
                    <a:lnTo>
                      <a:pt x="541" y="3121"/>
                    </a:lnTo>
                    <a:lnTo>
                      <a:pt x="309" y="3129"/>
                    </a:lnTo>
                    <a:lnTo>
                      <a:pt x="309" y="3061"/>
                    </a:lnTo>
                    <a:lnTo>
                      <a:pt x="473" y="2949"/>
                    </a:lnTo>
                    <a:lnTo>
                      <a:pt x="473" y="2562"/>
                    </a:lnTo>
                    <a:lnTo>
                      <a:pt x="533" y="2295"/>
                    </a:lnTo>
                    <a:lnTo>
                      <a:pt x="696" y="2063"/>
                    </a:lnTo>
                    <a:lnTo>
                      <a:pt x="722" y="1874"/>
                    </a:lnTo>
                    <a:lnTo>
                      <a:pt x="662" y="1419"/>
                    </a:lnTo>
                    <a:lnTo>
                      <a:pt x="490" y="1668"/>
                    </a:lnTo>
                    <a:lnTo>
                      <a:pt x="232" y="1840"/>
                    </a:lnTo>
                    <a:lnTo>
                      <a:pt x="129" y="1926"/>
                    </a:lnTo>
                    <a:lnTo>
                      <a:pt x="8" y="1909"/>
                    </a:lnTo>
                    <a:lnTo>
                      <a:pt x="0" y="1805"/>
                    </a:lnTo>
                    <a:lnTo>
                      <a:pt x="69" y="1659"/>
                    </a:lnTo>
                    <a:lnTo>
                      <a:pt x="206" y="1633"/>
                    </a:lnTo>
                    <a:lnTo>
                      <a:pt x="412" y="1444"/>
                    </a:lnTo>
                    <a:lnTo>
                      <a:pt x="550" y="1109"/>
                    </a:lnTo>
                    <a:lnTo>
                      <a:pt x="610" y="954"/>
                    </a:lnTo>
                    <a:lnTo>
                      <a:pt x="610" y="817"/>
                    </a:lnTo>
                    <a:lnTo>
                      <a:pt x="713" y="731"/>
                    </a:lnTo>
                    <a:lnTo>
                      <a:pt x="774" y="696"/>
                    </a:lnTo>
                    <a:lnTo>
                      <a:pt x="731" y="619"/>
                    </a:lnTo>
                    <a:cubicBezTo>
                      <a:pt x="624" y="602"/>
                      <a:pt x="627" y="637"/>
                      <a:pt x="627" y="593"/>
                    </a:cubicBezTo>
                    <a:lnTo>
                      <a:pt x="559" y="507"/>
                    </a:lnTo>
                    <a:lnTo>
                      <a:pt x="541" y="395"/>
                    </a:lnTo>
                    <a:lnTo>
                      <a:pt x="516" y="352"/>
                    </a:lnTo>
                    <a:close/>
                  </a:path>
                </a:pathLst>
              </a:custGeom>
              <a:solidFill>
                <a:schemeClr val="bg1"/>
              </a:solidFill>
              <a:ln w="31750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0" name="Freeform 239">
                <a:extLst>
                  <a:ext uri="{FF2B5EF4-FFF2-40B4-BE49-F238E27FC236}">
                    <a16:creationId xmlns:a16="http://schemas.microsoft.com/office/drawing/2014/main" id="{59BFA664-C8BE-4DEF-9E9B-00E287A8A9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2115"/>
                <a:ext cx="236" cy="488"/>
              </a:xfrm>
              <a:custGeom>
                <a:avLst/>
                <a:gdLst>
                  <a:gd name="T0" fmla="*/ 327 w 1685"/>
                  <a:gd name="T1" fmla="*/ 318 h 3490"/>
                  <a:gd name="T2" fmla="*/ 541 w 1685"/>
                  <a:gd name="T3" fmla="*/ 60 h 3490"/>
                  <a:gd name="T4" fmla="*/ 920 w 1685"/>
                  <a:gd name="T5" fmla="*/ 26 h 3490"/>
                  <a:gd name="T6" fmla="*/ 1169 w 1685"/>
                  <a:gd name="T7" fmla="*/ 138 h 3490"/>
                  <a:gd name="T8" fmla="*/ 971 w 1685"/>
                  <a:gd name="T9" fmla="*/ 267 h 3490"/>
                  <a:gd name="T10" fmla="*/ 963 w 1685"/>
                  <a:gd name="T11" fmla="*/ 516 h 3490"/>
                  <a:gd name="T12" fmla="*/ 971 w 1685"/>
                  <a:gd name="T13" fmla="*/ 731 h 3490"/>
                  <a:gd name="T14" fmla="*/ 1479 w 1685"/>
                  <a:gd name="T15" fmla="*/ 1109 h 3490"/>
                  <a:gd name="T16" fmla="*/ 1659 w 1685"/>
                  <a:gd name="T17" fmla="*/ 1608 h 3490"/>
                  <a:gd name="T18" fmla="*/ 1625 w 1685"/>
                  <a:gd name="T19" fmla="*/ 1977 h 3490"/>
                  <a:gd name="T20" fmla="*/ 1504 w 1685"/>
                  <a:gd name="T21" fmla="*/ 1831 h 3490"/>
                  <a:gd name="T22" fmla="*/ 1487 w 1685"/>
                  <a:gd name="T23" fmla="*/ 1496 h 3490"/>
                  <a:gd name="T24" fmla="*/ 1272 w 1685"/>
                  <a:gd name="T25" fmla="*/ 1092 h 3490"/>
                  <a:gd name="T26" fmla="*/ 1152 w 1685"/>
                  <a:gd name="T27" fmla="*/ 1178 h 3490"/>
                  <a:gd name="T28" fmla="*/ 1315 w 1685"/>
                  <a:gd name="T29" fmla="*/ 1737 h 3490"/>
                  <a:gd name="T30" fmla="*/ 1246 w 1685"/>
                  <a:gd name="T31" fmla="*/ 2184 h 3490"/>
                  <a:gd name="T32" fmla="*/ 1427 w 1685"/>
                  <a:gd name="T33" fmla="*/ 2691 h 3490"/>
                  <a:gd name="T34" fmla="*/ 1633 w 1685"/>
                  <a:gd name="T35" fmla="*/ 3164 h 3490"/>
                  <a:gd name="T36" fmla="*/ 1298 w 1685"/>
                  <a:gd name="T37" fmla="*/ 3490 h 3490"/>
                  <a:gd name="T38" fmla="*/ 1315 w 1685"/>
                  <a:gd name="T39" fmla="*/ 3215 h 3490"/>
                  <a:gd name="T40" fmla="*/ 1401 w 1685"/>
                  <a:gd name="T41" fmla="*/ 2949 h 3490"/>
                  <a:gd name="T42" fmla="*/ 1066 w 1685"/>
                  <a:gd name="T43" fmla="*/ 2364 h 3490"/>
                  <a:gd name="T44" fmla="*/ 799 w 1685"/>
                  <a:gd name="T45" fmla="*/ 2416 h 3490"/>
                  <a:gd name="T46" fmla="*/ 713 w 1685"/>
                  <a:gd name="T47" fmla="*/ 2949 h 3490"/>
                  <a:gd name="T48" fmla="*/ 541 w 1685"/>
                  <a:gd name="T49" fmla="*/ 3121 h 3490"/>
                  <a:gd name="T50" fmla="*/ 309 w 1685"/>
                  <a:gd name="T51" fmla="*/ 3061 h 3490"/>
                  <a:gd name="T52" fmla="*/ 473 w 1685"/>
                  <a:gd name="T53" fmla="*/ 2562 h 3490"/>
                  <a:gd name="T54" fmla="*/ 696 w 1685"/>
                  <a:gd name="T55" fmla="*/ 2063 h 3490"/>
                  <a:gd name="T56" fmla="*/ 662 w 1685"/>
                  <a:gd name="T57" fmla="*/ 1419 h 3490"/>
                  <a:gd name="T58" fmla="*/ 232 w 1685"/>
                  <a:gd name="T59" fmla="*/ 1840 h 3490"/>
                  <a:gd name="T60" fmla="*/ 8 w 1685"/>
                  <a:gd name="T61" fmla="*/ 1909 h 3490"/>
                  <a:gd name="T62" fmla="*/ 69 w 1685"/>
                  <a:gd name="T63" fmla="*/ 1659 h 3490"/>
                  <a:gd name="T64" fmla="*/ 412 w 1685"/>
                  <a:gd name="T65" fmla="*/ 1444 h 3490"/>
                  <a:gd name="T66" fmla="*/ 610 w 1685"/>
                  <a:gd name="T67" fmla="*/ 954 h 3490"/>
                  <a:gd name="T68" fmla="*/ 713 w 1685"/>
                  <a:gd name="T69" fmla="*/ 731 h 3490"/>
                  <a:gd name="T70" fmla="*/ 731 w 1685"/>
                  <a:gd name="T71" fmla="*/ 619 h 3490"/>
                  <a:gd name="T72" fmla="*/ 559 w 1685"/>
                  <a:gd name="T73" fmla="*/ 507 h 3490"/>
                  <a:gd name="T74" fmla="*/ 516 w 1685"/>
                  <a:gd name="T75" fmla="*/ 352 h 3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85" h="3490">
                    <a:moveTo>
                      <a:pt x="516" y="352"/>
                    </a:moveTo>
                    <a:lnTo>
                      <a:pt x="327" y="318"/>
                    </a:lnTo>
                    <a:lnTo>
                      <a:pt x="464" y="224"/>
                    </a:lnTo>
                    <a:lnTo>
                      <a:pt x="541" y="60"/>
                    </a:lnTo>
                    <a:lnTo>
                      <a:pt x="696" y="0"/>
                    </a:lnTo>
                    <a:lnTo>
                      <a:pt x="920" y="26"/>
                    </a:lnTo>
                    <a:lnTo>
                      <a:pt x="980" y="95"/>
                    </a:lnTo>
                    <a:lnTo>
                      <a:pt x="1169" y="138"/>
                    </a:lnTo>
                    <a:lnTo>
                      <a:pt x="1117" y="215"/>
                    </a:lnTo>
                    <a:lnTo>
                      <a:pt x="971" y="267"/>
                    </a:lnTo>
                    <a:lnTo>
                      <a:pt x="963" y="378"/>
                    </a:lnTo>
                    <a:lnTo>
                      <a:pt x="963" y="516"/>
                    </a:lnTo>
                    <a:lnTo>
                      <a:pt x="911" y="628"/>
                    </a:lnTo>
                    <a:lnTo>
                      <a:pt x="971" y="731"/>
                    </a:lnTo>
                    <a:lnTo>
                      <a:pt x="1246" y="834"/>
                    </a:lnTo>
                    <a:lnTo>
                      <a:pt x="1479" y="1109"/>
                    </a:lnTo>
                    <a:lnTo>
                      <a:pt x="1607" y="1324"/>
                    </a:lnTo>
                    <a:lnTo>
                      <a:pt x="1659" y="1608"/>
                    </a:lnTo>
                    <a:lnTo>
                      <a:pt x="1685" y="1831"/>
                    </a:lnTo>
                    <a:lnTo>
                      <a:pt x="1625" y="1977"/>
                    </a:lnTo>
                    <a:lnTo>
                      <a:pt x="1522" y="1952"/>
                    </a:lnTo>
                    <a:lnTo>
                      <a:pt x="1504" y="1831"/>
                    </a:lnTo>
                    <a:lnTo>
                      <a:pt x="1522" y="1737"/>
                    </a:lnTo>
                    <a:lnTo>
                      <a:pt x="1487" y="1496"/>
                    </a:lnTo>
                    <a:lnTo>
                      <a:pt x="1418" y="1358"/>
                    </a:lnTo>
                    <a:lnTo>
                      <a:pt x="1272" y="1092"/>
                    </a:lnTo>
                    <a:lnTo>
                      <a:pt x="1152" y="1057"/>
                    </a:lnTo>
                    <a:lnTo>
                      <a:pt x="1152" y="1178"/>
                    </a:lnTo>
                    <a:lnTo>
                      <a:pt x="1238" y="1401"/>
                    </a:lnTo>
                    <a:lnTo>
                      <a:pt x="1315" y="1737"/>
                    </a:lnTo>
                    <a:lnTo>
                      <a:pt x="1246" y="2012"/>
                    </a:lnTo>
                    <a:lnTo>
                      <a:pt x="1246" y="2184"/>
                    </a:lnTo>
                    <a:lnTo>
                      <a:pt x="1358" y="2390"/>
                    </a:lnTo>
                    <a:lnTo>
                      <a:pt x="1427" y="2691"/>
                    </a:lnTo>
                    <a:lnTo>
                      <a:pt x="1659" y="3061"/>
                    </a:lnTo>
                    <a:lnTo>
                      <a:pt x="1633" y="3164"/>
                    </a:lnTo>
                    <a:lnTo>
                      <a:pt x="1470" y="3336"/>
                    </a:lnTo>
                    <a:lnTo>
                      <a:pt x="1298" y="3490"/>
                    </a:lnTo>
                    <a:lnTo>
                      <a:pt x="1255" y="3439"/>
                    </a:lnTo>
                    <a:lnTo>
                      <a:pt x="1315" y="3215"/>
                    </a:lnTo>
                    <a:lnTo>
                      <a:pt x="1444" y="3069"/>
                    </a:lnTo>
                    <a:lnTo>
                      <a:pt x="1401" y="2949"/>
                    </a:lnTo>
                    <a:lnTo>
                      <a:pt x="1178" y="2596"/>
                    </a:lnTo>
                    <a:lnTo>
                      <a:pt x="1066" y="2364"/>
                    </a:lnTo>
                    <a:lnTo>
                      <a:pt x="1006" y="2175"/>
                    </a:lnTo>
                    <a:lnTo>
                      <a:pt x="799" y="2416"/>
                    </a:lnTo>
                    <a:lnTo>
                      <a:pt x="705" y="2631"/>
                    </a:lnTo>
                    <a:lnTo>
                      <a:pt x="713" y="2949"/>
                    </a:lnTo>
                    <a:lnTo>
                      <a:pt x="705" y="3035"/>
                    </a:lnTo>
                    <a:lnTo>
                      <a:pt x="541" y="3121"/>
                    </a:lnTo>
                    <a:lnTo>
                      <a:pt x="309" y="3129"/>
                    </a:lnTo>
                    <a:lnTo>
                      <a:pt x="309" y="3061"/>
                    </a:lnTo>
                    <a:lnTo>
                      <a:pt x="473" y="2949"/>
                    </a:lnTo>
                    <a:lnTo>
                      <a:pt x="473" y="2562"/>
                    </a:lnTo>
                    <a:lnTo>
                      <a:pt x="533" y="2295"/>
                    </a:lnTo>
                    <a:lnTo>
                      <a:pt x="696" y="2063"/>
                    </a:lnTo>
                    <a:lnTo>
                      <a:pt x="722" y="1874"/>
                    </a:lnTo>
                    <a:lnTo>
                      <a:pt x="662" y="1419"/>
                    </a:lnTo>
                    <a:lnTo>
                      <a:pt x="490" y="1668"/>
                    </a:lnTo>
                    <a:lnTo>
                      <a:pt x="232" y="1840"/>
                    </a:lnTo>
                    <a:lnTo>
                      <a:pt x="129" y="1926"/>
                    </a:lnTo>
                    <a:lnTo>
                      <a:pt x="8" y="1909"/>
                    </a:lnTo>
                    <a:lnTo>
                      <a:pt x="0" y="1805"/>
                    </a:lnTo>
                    <a:lnTo>
                      <a:pt x="69" y="1659"/>
                    </a:lnTo>
                    <a:lnTo>
                      <a:pt x="206" y="1633"/>
                    </a:lnTo>
                    <a:lnTo>
                      <a:pt x="412" y="1444"/>
                    </a:lnTo>
                    <a:lnTo>
                      <a:pt x="550" y="1109"/>
                    </a:lnTo>
                    <a:lnTo>
                      <a:pt x="610" y="954"/>
                    </a:lnTo>
                    <a:lnTo>
                      <a:pt x="610" y="817"/>
                    </a:lnTo>
                    <a:lnTo>
                      <a:pt x="713" y="731"/>
                    </a:lnTo>
                    <a:lnTo>
                      <a:pt x="774" y="696"/>
                    </a:lnTo>
                    <a:lnTo>
                      <a:pt x="731" y="619"/>
                    </a:lnTo>
                    <a:cubicBezTo>
                      <a:pt x="624" y="602"/>
                      <a:pt x="627" y="637"/>
                      <a:pt x="627" y="593"/>
                    </a:cubicBezTo>
                    <a:lnTo>
                      <a:pt x="559" y="507"/>
                    </a:lnTo>
                    <a:lnTo>
                      <a:pt x="541" y="395"/>
                    </a:lnTo>
                    <a:lnTo>
                      <a:pt x="516" y="352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dirty="0"/>
              </a:p>
            </p:txBody>
          </p: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71125C40-E37B-41AC-8E06-0FFB343D0292}"/>
              </a:ext>
            </a:extLst>
          </p:cNvPr>
          <p:cNvGrpSpPr/>
          <p:nvPr/>
        </p:nvGrpSpPr>
        <p:grpSpPr>
          <a:xfrm>
            <a:off x="6174440" y="2915443"/>
            <a:ext cx="1296987" cy="1296988"/>
            <a:chOff x="9441553" y="2924174"/>
            <a:chExt cx="1296987" cy="1296988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F47B1800-4B61-4F30-B8F1-6DC9969AE682}"/>
                </a:ext>
              </a:extLst>
            </p:cNvPr>
            <p:cNvGrpSpPr/>
            <p:nvPr/>
          </p:nvGrpSpPr>
          <p:grpSpPr>
            <a:xfrm>
              <a:off x="9441553" y="2924174"/>
              <a:ext cx="1296987" cy="1296988"/>
              <a:chOff x="9441553" y="2924174"/>
              <a:chExt cx="1296987" cy="1296988"/>
            </a:xfrm>
          </p:grpSpPr>
          <p:sp>
            <p:nvSpPr>
              <p:cNvPr id="290" name="AutoShape 190">
                <a:extLst>
                  <a:ext uri="{FF2B5EF4-FFF2-40B4-BE49-F238E27FC236}">
                    <a16:creationId xmlns:a16="http://schemas.microsoft.com/office/drawing/2014/main" id="{055BD307-D5B7-4437-9221-5BCF196DDC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2561" y="2935185"/>
                <a:ext cx="1274970" cy="1274970"/>
              </a:xfrm>
              <a:prstGeom prst="roundRect">
                <a:avLst>
                  <a:gd name="adj" fmla="val 214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CA651C5E-342C-4EF9-98CE-7E69211247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41553" y="2924174"/>
                <a:ext cx="1296987" cy="1296988"/>
              </a:xfrm>
              <a:custGeom>
                <a:avLst/>
                <a:gdLst>
                  <a:gd name="connsiteX0" fmla="*/ 183513 w 1296987"/>
                  <a:gd name="connsiteY0" fmla="*/ 285663 h 1296988"/>
                  <a:gd name="connsiteX1" fmla="*/ 183513 w 1296987"/>
                  <a:gd name="connsiteY1" fmla="*/ 1081989 h 1296988"/>
                  <a:gd name="connsiteX2" fmla="*/ 225485 w 1296987"/>
                  <a:gd name="connsiteY2" fmla="*/ 1123961 h 1296988"/>
                  <a:gd name="connsiteX3" fmla="*/ 1021811 w 1296987"/>
                  <a:gd name="connsiteY3" fmla="*/ 1123961 h 1296988"/>
                  <a:gd name="connsiteX4" fmla="*/ 275178 w 1296987"/>
                  <a:gd name="connsiteY4" fmla="*/ 173027 h 1296988"/>
                  <a:gd name="connsiteX5" fmla="*/ 1123960 w 1296987"/>
                  <a:gd name="connsiteY5" fmla="*/ 1021809 h 1296988"/>
                  <a:gd name="connsiteX6" fmla="*/ 1123960 w 1296987"/>
                  <a:gd name="connsiteY6" fmla="*/ 214999 h 1296988"/>
                  <a:gd name="connsiteX7" fmla="*/ 1081988 w 1296987"/>
                  <a:gd name="connsiteY7" fmla="*/ 173027 h 1296988"/>
                  <a:gd name="connsiteX8" fmla="*/ 80116 w 1296987"/>
                  <a:gd name="connsiteY8" fmla="*/ 42899 h 1296988"/>
                  <a:gd name="connsiteX9" fmla="*/ 1216394 w 1296987"/>
                  <a:gd name="connsiteY9" fmla="*/ 42899 h 1296988"/>
                  <a:gd name="connsiteX10" fmla="*/ 1253611 w 1296987"/>
                  <a:gd name="connsiteY10" fmla="*/ 80116 h 1296988"/>
                  <a:gd name="connsiteX11" fmla="*/ 1253611 w 1296987"/>
                  <a:gd name="connsiteY11" fmla="*/ 1216871 h 1296988"/>
                  <a:gd name="connsiteX12" fmla="*/ 1216394 w 1296987"/>
                  <a:gd name="connsiteY12" fmla="*/ 1254088 h 1296988"/>
                  <a:gd name="connsiteX13" fmla="*/ 80116 w 1296987"/>
                  <a:gd name="connsiteY13" fmla="*/ 1254088 h 1296988"/>
                  <a:gd name="connsiteX14" fmla="*/ 42899 w 1296987"/>
                  <a:gd name="connsiteY14" fmla="*/ 1216871 h 1296988"/>
                  <a:gd name="connsiteX15" fmla="*/ 42899 w 1296987"/>
                  <a:gd name="connsiteY15" fmla="*/ 80116 h 1296988"/>
                  <a:gd name="connsiteX16" fmla="*/ 80116 w 1296987"/>
                  <a:gd name="connsiteY16" fmla="*/ 42899 h 1296988"/>
                  <a:gd name="connsiteX17" fmla="*/ 60001 w 1296987"/>
                  <a:gd name="connsiteY17" fmla="*/ 21450 h 1296988"/>
                  <a:gd name="connsiteX18" fmla="*/ 21450 w 1296987"/>
                  <a:gd name="connsiteY18" fmla="*/ 60001 h 1296988"/>
                  <a:gd name="connsiteX19" fmla="*/ 21450 w 1296987"/>
                  <a:gd name="connsiteY19" fmla="*/ 1236988 h 1296988"/>
                  <a:gd name="connsiteX20" fmla="*/ 60001 w 1296987"/>
                  <a:gd name="connsiteY20" fmla="*/ 1275539 h 1296988"/>
                  <a:gd name="connsiteX21" fmla="*/ 1236987 w 1296987"/>
                  <a:gd name="connsiteY21" fmla="*/ 1275539 h 1296988"/>
                  <a:gd name="connsiteX22" fmla="*/ 1275538 w 1296987"/>
                  <a:gd name="connsiteY22" fmla="*/ 1236988 h 1296988"/>
                  <a:gd name="connsiteX23" fmla="*/ 1275538 w 1296987"/>
                  <a:gd name="connsiteY23" fmla="*/ 60001 h 1296988"/>
                  <a:gd name="connsiteX24" fmla="*/ 1236987 w 1296987"/>
                  <a:gd name="connsiteY24" fmla="*/ 21450 h 1296988"/>
                  <a:gd name="connsiteX25" fmla="*/ 39869 w 1296987"/>
                  <a:gd name="connsiteY25" fmla="*/ 0 h 1296988"/>
                  <a:gd name="connsiteX26" fmla="*/ 1257118 w 1296987"/>
                  <a:gd name="connsiteY26" fmla="*/ 0 h 1296988"/>
                  <a:gd name="connsiteX27" fmla="*/ 1296987 w 1296987"/>
                  <a:gd name="connsiteY27" fmla="*/ 39869 h 1296988"/>
                  <a:gd name="connsiteX28" fmla="*/ 1296987 w 1296987"/>
                  <a:gd name="connsiteY28" fmla="*/ 1257119 h 1296988"/>
                  <a:gd name="connsiteX29" fmla="*/ 1257118 w 1296987"/>
                  <a:gd name="connsiteY29" fmla="*/ 1296988 h 1296988"/>
                  <a:gd name="connsiteX30" fmla="*/ 39869 w 1296987"/>
                  <a:gd name="connsiteY30" fmla="*/ 1296988 h 1296988"/>
                  <a:gd name="connsiteX31" fmla="*/ 0 w 1296987"/>
                  <a:gd name="connsiteY31" fmla="*/ 1257119 h 1296988"/>
                  <a:gd name="connsiteX32" fmla="*/ 0 w 1296987"/>
                  <a:gd name="connsiteY32" fmla="*/ 39869 h 1296988"/>
                  <a:gd name="connsiteX33" fmla="*/ 39869 w 1296987"/>
                  <a:gd name="connsiteY33" fmla="*/ 0 h 1296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296987" h="1296988">
                    <a:moveTo>
                      <a:pt x="183513" y="285663"/>
                    </a:moveTo>
                    <a:lnTo>
                      <a:pt x="183513" y="1081989"/>
                    </a:lnTo>
                    <a:cubicBezTo>
                      <a:pt x="183513" y="1105169"/>
                      <a:pt x="202305" y="1123961"/>
                      <a:pt x="225485" y="1123961"/>
                    </a:cubicBezTo>
                    <a:lnTo>
                      <a:pt x="1021811" y="1123961"/>
                    </a:lnTo>
                    <a:close/>
                    <a:moveTo>
                      <a:pt x="275178" y="173027"/>
                    </a:moveTo>
                    <a:lnTo>
                      <a:pt x="1123960" y="1021809"/>
                    </a:lnTo>
                    <a:lnTo>
                      <a:pt x="1123960" y="214999"/>
                    </a:lnTo>
                    <a:cubicBezTo>
                      <a:pt x="1123960" y="191819"/>
                      <a:pt x="1105168" y="173027"/>
                      <a:pt x="1081988" y="173027"/>
                    </a:cubicBezTo>
                    <a:close/>
                    <a:moveTo>
                      <a:pt x="80116" y="42899"/>
                    </a:moveTo>
                    <a:lnTo>
                      <a:pt x="1216394" y="42899"/>
                    </a:lnTo>
                    <a:cubicBezTo>
                      <a:pt x="1236948" y="42899"/>
                      <a:pt x="1253611" y="59562"/>
                      <a:pt x="1253611" y="80116"/>
                    </a:cubicBezTo>
                    <a:lnTo>
                      <a:pt x="1253611" y="1216871"/>
                    </a:lnTo>
                    <a:cubicBezTo>
                      <a:pt x="1253611" y="1237425"/>
                      <a:pt x="1236948" y="1254088"/>
                      <a:pt x="1216394" y="1254088"/>
                    </a:cubicBezTo>
                    <a:lnTo>
                      <a:pt x="80116" y="1254088"/>
                    </a:lnTo>
                    <a:cubicBezTo>
                      <a:pt x="59562" y="1254088"/>
                      <a:pt x="42899" y="1237425"/>
                      <a:pt x="42899" y="1216871"/>
                    </a:cubicBezTo>
                    <a:lnTo>
                      <a:pt x="42899" y="80116"/>
                    </a:lnTo>
                    <a:cubicBezTo>
                      <a:pt x="42899" y="59562"/>
                      <a:pt x="59562" y="42899"/>
                      <a:pt x="80116" y="42899"/>
                    </a:cubicBezTo>
                    <a:close/>
                    <a:moveTo>
                      <a:pt x="60001" y="21450"/>
                    </a:moveTo>
                    <a:cubicBezTo>
                      <a:pt x="38710" y="21450"/>
                      <a:pt x="21450" y="38710"/>
                      <a:pt x="21450" y="60001"/>
                    </a:cubicBezTo>
                    <a:lnTo>
                      <a:pt x="21450" y="1236988"/>
                    </a:lnTo>
                    <a:cubicBezTo>
                      <a:pt x="21450" y="1258279"/>
                      <a:pt x="38710" y="1275539"/>
                      <a:pt x="60001" y="1275539"/>
                    </a:cubicBezTo>
                    <a:lnTo>
                      <a:pt x="1236987" y="1275539"/>
                    </a:lnTo>
                    <a:cubicBezTo>
                      <a:pt x="1258278" y="1275539"/>
                      <a:pt x="1275538" y="1258279"/>
                      <a:pt x="1275538" y="1236988"/>
                    </a:cubicBezTo>
                    <a:lnTo>
                      <a:pt x="1275538" y="60001"/>
                    </a:lnTo>
                    <a:cubicBezTo>
                      <a:pt x="1275538" y="38710"/>
                      <a:pt x="1258278" y="21450"/>
                      <a:pt x="1236987" y="21450"/>
                    </a:cubicBezTo>
                    <a:close/>
                    <a:moveTo>
                      <a:pt x="39869" y="0"/>
                    </a:moveTo>
                    <a:lnTo>
                      <a:pt x="1257118" y="0"/>
                    </a:lnTo>
                    <a:cubicBezTo>
                      <a:pt x="1279137" y="0"/>
                      <a:pt x="1296987" y="17850"/>
                      <a:pt x="1296987" y="39869"/>
                    </a:cubicBezTo>
                    <a:lnTo>
                      <a:pt x="1296987" y="1257119"/>
                    </a:lnTo>
                    <a:cubicBezTo>
                      <a:pt x="1296987" y="1279138"/>
                      <a:pt x="1279137" y="1296988"/>
                      <a:pt x="1257118" y="1296988"/>
                    </a:cubicBezTo>
                    <a:lnTo>
                      <a:pt x="39869" y="1296988"/>
                    </a:lnTo>
                    <a:cubicBezTo>
                      <a:pt x="17850" y="1296988"/>
                      <a:pt x="0" y="1279138"/>
                      <a:pt x="0" y="1257119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00" name="Text Box 234">
              <a:extLst>
                <a:ext uri="{FF2B5EF4-FFF2-40B4-BE49-F238E27FC236}">
                  <a16:creationId xmlns:a16="http://schemas.microsoft.com/office/drawing/2014/main" id="{FFDD5EB5-4F23-434E-9B18-95362703EE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666288" y="3854357"/>
              <a:ext cx="411153" cy="1615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ja-JP" altLang="en-US" sz="1200" b="1" dirty="0">
                  <a:solidFill>
                    <a:srgbClr val="0070C0"/>
                  </a:solidFill>
                  <a:ea typeface="メイリオ" panose="020B0604030504040204" pitchFamily="50" charset="-128"/>
                </a:rPr>
                <a:t>通行止</a:t>
              </a:r>
            </a:p>
          </p:txBody>
        </p:sp>
        <p:sp>
          <p:nvSpPr>
            <p:cNvPr id="313" name="Freeform 236">
              <a:extLst>
                <a:ext uri="{FF2B5EF4-FFF2-40B4-BE49-F238E27FC236}">
                  <a16:creationId xmlns:a16="http://schemas.microsoft.com/office/drawing/2014/main" id="{4C9BE793-7758-4E6C-9DF1-5A58089F2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3514" y="3131344"/>
              <a:ext cx="374650" cy="774700"/>
            </a:xfrm>
            <a:custGeom>
              <a:avLst/>
              <a:gdLst>
                <a:gd name="T0" fmla="*/ 327 w 1685"/>
                <a:gd name="T1" fmla="*/ 318 h 3490"/>
                <a:gd name="T2" fmla="*/ 541 w 1685"/>
                <a:gd name="T3" fmla="*/ 60 h 3490"/>
                <a:gd name="T4" fmla="*/ 920 w 1685"/>
                <a:gd name="T5" fmla="*/ 26 h 3490"/>
                <a:gd name="T6" fmla="*/ 1169 w 1685"/>
                <a:gd name="T7" fmla="*/ 138 h 3490"/>
                <a:gd name="T8" fmla="*/ 971 w 1685"/>
                <a:gd name="T9" fmla="*/ 267 h 3490"/>
                <a:gd name="T10" fmla="*/ 963 w 1685"/>
                <a:gd name="T11" fmla="*/ 516 h 3490"/>
                <a:gd name="T12" fmla="*/ 971 w 1685"/>
                <a:gd name="T13" fmla="*/ 731 h 3490"/>
                <a:gd name="T14" fmla="*/ 1479 w 1685"/>
                <a:gd name="T15" fmla="*/ 1109 h 3490"/>
                <a:gd name="T16" fmla="*/ 1659 w 1685"/>
                <a:gd name="T17" fmla="*/ 1608 h 3490"/>
                <a:gd name="T18" fmla="*/ 1625 w 1685"/>
                <a:gd name="T19" fmla="*/ 1977 h 3490"/>
                <a:gd name="T20" fmla="*/ 1504 w 1685"/>
                <a:gd name="T21" fmla="*/ 1831 h 3490"/>
                <a:gd name="T22" fmla="*/ 1487 w 1685"/>
                <a:gd name="T23" fmla="*/ 1496 h 3490"/>
                <a:gd name="T24" fmla="*/ 1272 w 1685"/>
                <a:gd name="T25" fmla="*/ 1092 h 3490"/>
                <a:gd name="T26" fmla="*/ 1152 w 1685"/>
                <a:gd name="T27" fmla="*/ 1178 h 3490"/>
                <a:gd name="T28" fmla="*/ 1315 w 1685"/>
                <a:gd name="T29" fmla="*/ 1737 h 3490"/>
                <a:gd name="T30" fmla="*/ 1246 w 1685"/>
                <a:gd name="T31" fmla="*/ 2184 h 3490"/>
                <a:gd name="T32" fmla="*/ 1427 w 1685"/>
                <a:gd name="T33" fmla="*/ 2691 h 3490"/>
                <a:gd name="T34" fmla="*/ 1633 w 1685"/>
                <a:gd name="T35" fmla="*/ 3164 h 3490"/>
                <a:gd name="T36" fmla="*/ 1298 w 1685"/>
                <a:gd name="T37" fmla="*/ 3490 h 3490"/>
                <a:gd name="T38" fmla="*/ 1315 w 1685"/>
                <a:gd name="T39" fmla="*/ 3215 h 3490"/>
                <a:gd name="T40" fmla="*/ 1401 w 1685"/>
                <a:gd name="T41" fmla="*/ 2949 h 3490"/>
                <a:gd name="T42" fmla="*/ 1066 w 1685"/>
                <a:gd name="T43" fmla="*/ 2364 h 3490"/>
                <a:gd name="T44" fmla="*/ 799 w 1685"/>
                <a:gd name="T45" fmla="*/ 2416 h 3490"/>
                <a:gd name="T46" fmla="*/ 713 w 1685"/>
                <a:gd name="T47" fmla="*/ 2949 h 3490"/>
                <a:gd name="T48" fmla="*/ 541 w 1685"/>
                <a:gd name="T49" fmla="*/ 3121 h 3490"/>
                <a:gd name="T50" fmla="*/ 309 w 1685"/>
                <a:gd name="T51" fmla="*/ 3061 h 3490"/>
                <a:gd name="T52" fmla="*/ 473 w 1685"/>
                <a:gd name="T53" fmla="*/ 2562 h 3490"/>
                <a:gd name="T54" fmla="*/ 696 w 1685"/>
                <a:gd name="T55" fmla="*/ 2063 h 3490"/>
                <a:gd name="T56" fmla="*/ 662 w 1685"/>
                <a:gd name="T57" fmla="*/ 1419 h 3490"/>
                <a:gd name="T58" fmla="*/ 232 w 1685"/>
                <a:gd name="T59" fmla="*/ 1840 h 3490"/>
                <a:gd name="T60" fmla="*/ 8 w 1685"/>
                <a:gd name="T61" fmla="*/ 1909 h 3490"/>
                <a:gd name="T62" fmla="*/ 69 w 1685"/>
                <a:gd name="T63" fmla="*/ 1659 h 3490"/>
                <a:gd name="T64" fmla="*/ 412 w 1685"/>
                <a:gd name="T65" fmla="*/ 1444 h 3490"/>
                <a:gd name="T66" fmla="*/ 610 w 1685"/>
                <a:gd name="T67" fmla="*/ 954 h 3490"/>
                <a:gd name="T68" fmla="*/ 713 w 1685"/>
                <a:gd name="T69" fmla="*/ 731 h 3490"/>
                <a:gd name="T70" fmla="*/ 731 w 1685"/>
                <a:gd name="T71" fmla="*/ 619 h 3490"/>
                <a:gd name="T72" fmla="*/ 559 w 1685"/>
                <a:gd name="T73" fmla="*/ 507 h 3490"/>
                <a:gd name="T74" fmla="*/ 516 w 1685"/>
                <a:gd name="T75" fmla="*/ 352 h 3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85" h="3490">
                  <a:moveTo>
                    <a:pt x="516" y="352"/>
                  </a:moveTo>
                  <a:lnTo>
                    <a:pt x="327" y="318"/>
                  </a:lnTo>
                  <a:lnTo>
                    <a:pt x="464" y="224"/>
                  </a:lnTo>
                  <a:lnTo>
                    <a:pt x="541" y="60"/>
                  </a:lnTo>
                  <a:lnTo>
                    <a:pt x="696" y="0"/>
                  </a:lnTo>
                  <a:lnTo>
                    <a:pt x="920" y="26"/>
                  </a:lnTo>
                  <a:lnTo>
                    <a:pt x="980" y="95"/>
                  </a:lnTo>
                  <a:lnTo>
                    <a:pt x="1169" y="138"/>
                  </a:lnTo>
                  <a:lnTo>
                    <a:pt x="1117" y="215"/>
                  </a:lnTo>
                  <a:lnTo>
                    <a:pt x="971" y="267"/>
                  </a:lnTo>
                  <a:lnTo>
                    <a:pt x="963" y="378"/>
                  </a:lnTo>
                  <a:lnTo>
                    <a:pt x="963" y="516"/>
                  </a:lnTo>
                  <a:lnTo>
                    <a:pt x="911" y="628"/>
                  </a:lnTo>
                  <a:lnTo>
                    <a:pt x="971" y="731"/>
                  </a:lnTo>
                  <a:lnTo>
                    <a:pt x="1246" y="834"/>
                  </a:lnTo>
                  <a:lnTo>
                    <a:pt x="1479" y="1109"/>
                  </a:lnTo>
                  <a:lnTo>
                    <a:pt x="1607" y="1324"/>
                  </a:lnTo>
                  <a:lnTo>
                    <a:pt x="1659" y="1608"/>
                  </a:lnTo>
                  <a:lnTo>
                    <a:pt x="1685" y="1831"/>
                  </a:lnTo>
                  <a:lnTo>
                    <a:pt x="1625" y="1977"/>
                  </a:lnTo>
                  <a:lnTo>
                    <a:pt x="1522" y="1952"/>
                  </a:lnTo>
                  <a:lnTo>
                    <a:pt x="1504" y="1831"/>
                  </a:lnTo>
                  <a:lnTo>
                    <a:pt x="1522" y="1737"/>
                  </a:lnTo>
                  <a:lnTo>
                    <a:pt x="1487" y="1496"/>
                  </a:lnTo>
                  <a:lnTo>
                    <a:pt x="1418" y="1358"/>
                  </a:lnTo>
                  <a:lnTo>
                    <a:pt x="1272" y="1092"/>
                  </a:lnTo>
                  <a:lnTo>
                    <a:pt x="1152" y="1057"/>
                  </a:lnTo>
                  <a:lnTo>
                    <a:pt x="1152" y="1178"/>
                  </a:lnTo>
                  <a:lnTo>
                    <a:pt x="1238" y="1401"/>
                  </a:lnTo>
                  <a:lnTo>
                    <a:pt x="1315" y="1737"/>
                  </a:lnTo>
                  <a:lnTo>
                    <a:pt x="1246" y="2012"/>
                  </a:lnTo>
                  <a:lnTo>
                    <a:pt x="1246" y="2184"/>
                  </a:lnTo>
                  <a:lnTo>
                    <a:pt x="1358" y="2390"/>
                  </a:lnTo>
                  <a:lnTo>
                    <a:pt x="1427" y="2691"/>
                  </a:lnTo>
                  <a:lnTo>
                    <a:pt x="1659" y="3061"/>
                  </a:lnTo>
                  <a:lnTo>
                    <a:pt x="1633" y="3164"/>
                  </a:lnTo>
                  <a:lnTo>
                    <a:pt x="1470" y="3336"/>
                  </a:lnTo>
                  <a:lnTo>
                    <a:pt x="1298" y="3490"/>
                  </a:lnTo>
                  <a:lnTo>
                    <a:pt x="1255" y="3439"/>
                  </a:lnTo>
                  <a:lnTo>
                    <a:pt x="1315" y="3215"/>
                  </a:lnTo>
                  <a:lnTo>
                    <a:pt x="1444" y="3069"/>
                  </a:lnTo>
                  <a:lnTo>
                    <a:pt x="1401" y="2949"/>
                  </a:lnTo>
                  <a:lnTo>
                    <a:pt x="1178" y="2596"/>
                  </a:lnTo>
                  <a:lnTo>
                    <a:pt x="1066" y="2364"/>
                  </a:lnTo>
                  <a:lnTo>
                    <a:pt x="1006" y="2175"/>
                  </a:lnTo>
                  <a:lnTo>
                    <a:pt x="799" y="2416"/>
                  </a:lnTo>
                  <a:lnTo>
                    <a:pt x="705" y="2631"/>
                  </a:lnTo>
                  <a:lnTo>
                    <a:pt x="713" y="2949"/>
                  </a:lnTo>
                  <a:lnTo>
                    <a:pt x="705" y="3035"/>
                  </a:lnTo>
                  <a:lnTo>
                    <a:pt x="541" y="3121"/>
                  </a:lnTo>
                  <a:lnTo>
                    <a:pt x="309" y="3129"/>
                  </a:lnTo>
                  <a:lnTo>
                    <a:pt x="309" y="3061"/>
                  </a:lnTo>
                  <a:lnTo>
                    <a:pt x="473" y="2949"/>
                  </a:lnTo>
                  <a:lnTo>
                    <a:pt x="473" y="2562"/>
                  </a:lnTo>
                  <a:lnTo>
                    <a:pt x="533" y="2295"/>
                  </a:lnTo>
                  <a:lnTo>
                    <a:pt x="696" y="2063"/>
                  </a:lnTo>
                  <a:lnTo>
                    <a:pt x="722" y="1874"/>
                  </a:lnTo>
                  <a:lnTo>
                    <a:pt x="662" y="1419"/>
                  </a:lnTo>
                  <a:lnTo>
                    <a:pt x="490" y="1668"/>
                  </a:lnTo>
                  <a:lnTo>
                    <a:pt x="232" y="1840"/>
                  </a:lnTo>
                  <a:lnTo>
                    <a:pt x="129" y="1926"/>
                  </a:lnTo>
                  <a:lnTo>
                    <a:pt x="8" y="1909"/>
                  </a:lnTo>
                  <a:lnTo>
                    <a:pt x="0" y="1805"/>
                  </a:lnTo>
                  <a:lnTo>
                    <a:pt x="69" y="1659"/>
                  </a:lnTo>
                  <a:lnTo>
                    <a:pt x="206" y="1633"/>
                  </a:lnTo>
                  <a:lnTo>
                    <a:pt x="412" y="1444"/>
                  </a:lnTo>
                  <a:lnTo>
                    <a:pt x="550" y="1109"/>
                  </a:lnTo>
                  <a:lnTo>
                    <a:pt x="610" y="954"/>
                  </a:lnTo>
                  <a:lnTo>
                    <a:pt x="610" y="817"/>
                  </a:lnTo>
                  <a:lnTo>
                    <a:pt x="713" y="731"/>
                  </a:lnTo>
                  <a:lnTo>
                    <a:pt x="774" y="696"/>
                  </a:lnTo>
                  <a:lnTo>
                    <a:pt x="731" y="619"/>
                  </a:lnTo>
                  <a:cubicBezTo>
                    <a:pt x="624" y="602"/>
                    <a:pt x="627" y="637"/>
                    <a:pt x="627" y="593"/>
                  </a:cubicBezTo>
                  <a:lnTo>
                    <a:pt x="559" y="507"/>
                  </a:lnTo>
                  <a:lnTo>
                    <a:pt x="541" y="395"/>
                  </a:lnTo>
                  <a:lnTo>
                    <a:pt x="516" y="352"/>
                  </a:lnTo>
                  <a:close/>
                </a:path>
              </a:pathLst>
            </a:custGeom>
            <a:solidFill>
              <a:schemeClr val="bg1"/>
            </a:solidFill>
            <a:ln w="31750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4" name="Freeform 237">
              <a:extLst>
                <a:ext uri="{FF2B5EF4-FFF2-40B4-BE49-F238E27FC236}">
                  <a16:creationId xmlns:a16="http://schemas.microsoft.com/office/drawing/2014/main" id="{D0C95F8F-0B0C-45E5-AF48-1F1E5FC30C62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3514" y="3131344"/>
              <a:ext cx="374650" cy="774700"/>
            </a:xfrm>
            <a:custGeom>
              <a:avLst/>
              <a:gdLst>
                <a:gd name="T0" fmla="*/ 327 w 1685"/>
                <a:gd name="T1" fmla="*/ 318 h 3490"/>
                <a:gd name="T2" fmla="*/ 541 w 1685"/>
                <a:gd name="T3" fmla="*/ 60 h 3490"/>
                <a:gd name="T4" fmla="*/ 920 w 1685"/>
                <a:gd name="T5" fmla="*/ 26 h 3490"/>
                <a:gd name="T6" fmla="*/ 1169 w 1685"/>
                <a:gd name="T7" fmla="*/ 138 h 3490"/>
                <a:gd name="T8" fmla="*/ 971 w 1685"/>
                <a:gd name="T9" fmla="*/ 267 h 3490"/>
                <a:gd name="T10" fmla="*/ 963 w 1685"/>
                <a:gd name="T11" fmla="*/ 516 h 3490"/>
                <a:gd name="T12" fmla="*/ 971 w 1685"/>
                <a:gd name="T13" fmla="*/ 731 h 3490"/>
                <a:gd name="T14" fmla="*/ 1479 w 1685"/>
                <a:gd name="T15" fmla="*/ 1109 h 3490"/>
                <a:gd name="T16" fmla="*/ 1659 w 1685"/>
                <a:gd name="T17" fmla="*/ 1608 h 3490"/>
                <a:gd name="T18" fmla="*/ 1625 w 1685"/>
                <a:gd name="T19" fmla="*/ 1977 h 3490"/>
                <a:gd name="T20" fmla="*/ 1504 w 1685"/>
                <a:gd name="T21" fmla="*/ 1831 h 3490"/>
                <a:gd name="T22" fmla="*/ 1487 w 1685"/>
                <a:gd name="T23" fmla="*/ 1496 h 3490"/>
                <a:gd name="T24" fmla="*/ 1272 w 1685"/>
                <a:gd name="T25" fmla="*/ 1092 h 3490"/>
                <a:gd name="T26" fmla="*/ 1152 w 1685"/>
                <a:gd name="T27" fmla="*/ 1178 h 3490"/>
                <a:gd name="T28" fmla="*/ 1315 w 1685"/>
                <a:gd name="T29" fmla="*/ 1737 h 3490"/>
                <a:gd name="T30" fmla="*/ 1246 w 1685"/>
                <a:gd name="T31" fmla="*/ 2184 h 3490"/>
                <a:gd name="T32" fmla="*/ 1427 w 1685"/>
                <a:gd name="T33" fmla="*/ 2691 h 3490"/>
                <a:gd name="T34" fmla="*/ 1633 w 1685"/>
                <a:gd name="T35" fmla="*/ 3164 h 3490"/>
                <a:gd name="T36" fmla="*/ 1298 w 1685"/>
                <a:gd name="T37" fmla="*/ 3490 h 3490"/>
                <a:gd name="T38" fmla="*/ 1315 w 1685"/>
                <a:gd name="T39" fmla="*/ 3215 h 3490"/>
                <a:gd name="T40" fmla="*/ 1401 w 1685"/>
                <a:gd name="T41" fmla="*/ 2949 h 3490"/>
                <a:gd name="T42" fmla="*/ 1066 w 1685"/>
                <a:gd name="T43" fmla="*/ 2364 h 3490"/>
                <a:gd name="T44" fmla="*/ 799 w 1685"/>
                <a:gd name="T45" fmla="*/ 2416 h 3490"/>
                <a:gd name="T46" fmla="*/ 713 w 1685"/>
                <a:gd name="T47" fmla="*/ 2949 h 3490"/>
                <a:gd name="T48" fmla="*/ 541 w 1685"/>
                <a:gd name="T49" fmla="*/ 3121 h 3490"/>
                <a:gd name="T50" fmla="*/ 309 w 1685"/>
                <a:gd name="T51" fmla="*/ 3061 h 3490"/>
                <a:gd name="T52" fmla="*/ 473 w 1685"/>
                <a:gd name="T53" fmla="*/ 2562 h 3490"/>
                <a:gd name="T54" fmla="*/ 696 w 1685"/>
                <a:gd name="T55" fmla="*/ 2063 h 3490"/>
                <a:gd name="T56" fmla="*/ 662 w 1685"/>
                <a:gd name="T57" fmla="*/ 1419 h 3490"/>
                <a:gd name="T58" fmla="*/ 232 w 1685"/>
                <a:gd name="T59" fmla="*/ 1840 h 3490"/>
                <a:gd name="T60" fmla="*/ 8 w 1685"/>
                <a:gd name="T61" fmla="*/ 1909 h 3490"/>
                <a:gd name="T62" fmla="*/ 69 w 1685"/>
                <a:gd name="T63" fmla="*/ 1659 h 3490"/>
                <a:gd name="T64" fmla="*/ 412 w 1685"/>
                <a:gd name="T65" fmla="*/ 1444 h 3490"/>
                <a:gd name="T66" fmla="*/ 610 w 1685"/>
                <a:gd name="T67" fmla="*/ 954 h 3490"/>
                <a:gd name="T68" fmla="*/ 713 w 1685"/>
                <a:gd name="T69" fmla="*/ 731 h 3490"/>
                <a:gd name="T70" fmla="*/ 731 w 1685"/>
                <a:gd name="T71" fmla="*/ 619 h 3490"/>
                <a:gd name="T72" fmla="*/ 559 w 1685"/>
                <a:gd name="T73" fmla="*/ 507 h 3490"/>
                <a:gd name="T74" fmla="*/ 516 w 1685"/>
                <a:gd name="T75" fmla="*/ 352 h 3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85" h="3490">
                  <a:moveTo>
                    <a:pt x="516" y="352"/>
                  </a:moveTo>
                  <a:lnTo>
                    <a:pt x="327" y="318"/>
                  </a:lnTo>
                  <a:lnTo>
                    <a:pt x="464" y="224"/>
                  </a:lnTo>
                  <a:lnTo>
                    <a:pt x="541" y="60"/>
                  </a:lnTo>
                  <a:lnTo>
                    <a:pt x="696" y="0"/>
                  </a:lnTo>
                  <a:lnTo>
                    <a:pt x="920" y="26"/>
                  </a:lnTo>
                  <a:lnTo>
                    <a:pt x="980" y="95"/>
                  </a:lnTo>
                  <a:lnTo>
                    <a:pt x="1169" y="138"/>
                  </a:lnTo>
                  <a:lnTo>
                    <a:pt x="1117" y="215"/>
                  </a:lnTo>
                  <a:lnTo>
                    <a:pt x="971" y="267"/>
                  </a:lnTo>
                  <a:lnTo>
                    <a:pt x="963" y="378"/>
                  </a:lnTo>
                  <a:lnTo>
                    <a:pt x="963" y="516"/>
                  </a:lnTo>
                  <a:lnTo>
                    <a:pt x="911" y="628"/>
                  </a:lnTo>
                  <a:lnTo>
                    <a:pt x="971" y="731"/>
                  </a:lnTo>
                  <a:lnTo>
                    <a:pt x="1246" y="834"/>
                  </a:lnTo>
                  <a:lnTo>
                    <a:pt x="1479" y="1109"/>
                  </a:lnTo>
                  <a:lnTo>
                    <a:pt x="1607" y="1324"/>
                  </a:lnTo>
                  <a:lnTo>
                    <a:pt x="1659" y="1608"/>
                  </a:lnTo>
                  <a:lnTo>
                    <a:pt x="1685" y="1831"/>
                  </a:lnTo>
                  <a:lnTo>
                    <a:pt x="1625" y="1977"/>
                  </a:lnTo>
                  <a:lnTo>
                    <a:pt x="1522" y="1952"/>
                  </a:lnTo>
                  <a:lnTo>
                    <a:pt x="1504" y="1831"/>
                  </a:lnTo>
                  <a:lnTo>
                    <a:pt x="1522" y="1737"/>
                  </a:lnTo>
                  <a:lnTo>
                    <a:pt x="1487" y="1496"/>
                  </a:lnTo>
                  <a:lnTo>
                    <a:pt x="1418" y="1358"/>
                  </a:lnTo>
                  <a:lnTo>
                    <a:pt x="1272" y="1092"/>
                  </a:lnTo>
                  <a:lnTo>
                    <a:pt x="1152" y="1057"/>
                  </a:lnTo>
                  <a:lnTo>
                    <a:pt x="1152" y="1178"/>
                  </a:lnTo>
                  <a:lnTo>
                    <a:pt x="1238" y="1401"/>
                  </a:lnTo>
                  <a:lnTo>
                    <a:pt x="1315" y="1737"/>
                  </a:lnTo>
                  <a:lnTo>
                    <a:pt x="1246" y="2012"/>
                  </a:lnTo>
                  <a:lnTo>
                    <a:pt x="1246" y="2184"/>
                  </a:lnTo>
                  <a:lnTo>
                    <a:pt x="1358" y="2390"/>
                  </a:lnTo>
                  <a:lnTo>
                    <a:pt x="1427" y="2691"/>
                  </a:lnTo>
                  <a:lnTo>
                    <a:pt x="1659" y="3061"/>
                  </a:lnTo>
                  <a:lnTo>
                    <a:pt x="1633" y="3164"/>
                  </a:lnTo>
                  <a:lnTo>
                    <a:pt x="1470" y="3336"/>
                  </a:lnTo>
                  <a:lnTo>
                    <a:pt x="1298" y="3490"/>
                  </a:lnTo>
                  <a:lnTo>
                    <a:pt x="1255" y="3439"/>
                  </a:lnTo>
                  <a:lnTo>
                    <a:pt x="1315" y="3215"/>
                  </a:lnTo>
                  <a:lnTo>
                    <a:pt x="1444" y="3069"/>
                  </a:lnTo>
                  <a:lnTo>
                    <a:pt x="1401" y="2949"/>
                  </a:lnTo>
                  <a:lnTo>
                    <a:pt x="1178" y="2596"/>
                  </a:lnTo>
                  <a:lnTo>
                    <a:pt x="1066" y="2364"/>
                  </a:lnTo>
                  <a:lnTo>
                    <a:pt x="1006" y="2175"/>
                  </a:lnTo>
                  <a:lnTo>
                    <a:pt x="799" y="2416"/>
                  </a:lnTo>
                  <a:lnTo>
                    <a:pt x="705" y="2631"/>
                  </a:lnTo>
                  <a:lnTo>
                    <a:pt x="713" y="2949"/>
                  </a:lnTo>
                  <a:lnTo>
                    <a:pt x="705" y="3035"/>
                  </a:lnTo>
                  <a:lnTo>
                    <a:pt x="541" y="3121"/>
                  </a:lnTo>
                  <a:lnTo>
                    <a:pt x="309" y="3129"/>
                  </a:lnTo>
                  <a:lnTo>
                    <a:pt x="309" y="3061"/>
                  </a:lnTo>
                  <a:lnTo>
                    <a:pt x="473" y="2949"/>
                  </a:lnTo>
                  <a:lnTo>
                    <a:pt x="473" y="2562"/>
                  </a:lnTo>
                  <a:lnTo>
                    <a:pt x="533" y="2295"/>
                  </a:lnTo>
                  <a:lnTo>
                    <a:pt x="696" y="2063"/>
                  </a:lnTo>
                  <a:lnTo>
                    <a:pt x="722" y="1874"/>
                  </a:lnTo>
                  <a:lnTo>
                    <a:pt x="662" y="1419"/>
                  </a:lnTo>
                  <a:lnTo>
                    <a:pt x="490" y="1668"/>
                  </a:lnTo>
                  <a:lnTo>
                    <a:pt x="232" y="1840"/>
                  </a:lnTo>
                  <a:lnTo>
                    <a:pt x="129" y="1926"/>
                  </a:lnTo>
                  <a:lnTo>
                    <a:pt x="8" y="1909"/>
                  </a:lnTo>
                  <a:lnTo>
                    <a:pt x="0" y="1805"/>
                  </a:lnTo>
                  <a:lnTo>
                    <a:pt x="69" y="1659"/>
                  </a:lnTo>
                  <a:lnTo>
                    <a:pt x="206" y="1633"/>
                  </a:lnTo>
                  <a:lnTo>
                    <a:pt x="412" y="1444"/>
                  </a:lnTo>
                  <a:lnTo>
                    <a:pt x="550" y="1109"/>
                  </a:lnTo>
                  <a:lnTo>
                    <a:pt x="610" y="954"/>
                  </a:lnTo>
                  <a:lnTo>
                    <a:pt x="610" y="817"/>
                  </a:lnTo>
                  <a:lnTo>
                    <a:pt x="713" y="731"/>
                  </a:lnTo>
                  <a:lnTo>
                    <a:pt x="774" y="696"/>
                  </a:lnTo>
                  <a:lnTo>
                    <a:pt x="731" y="619"/>
                  </a:lnTo>
                  <a:cubicBezTo>
                    <a:pt x="624" y="602"/>
                    <a:pt x="627" y="637"/>
                    <a:pt x="627" y="593"/>
                  </a:cubicBezTo>
                  <a:lnTo>
                    <a:pt x="559" y="507"/>
                  </a:lnTo>
                  <a:lnTo>
                    <a:pt x="541" y="395"/>
                  </a:lnTo>
                  <a:lnTo>
                    <a:pt x="516" y="352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8EA7A489-5A96-41B9-8497-E10F95730F93}"/>
              </a:ext>
            </a:extLst>
          </p:cNvPr>
          <p:cNvGrpSpPr/>
          <p:nvPr/>
        </p:nvGrpSpPr>
        <p:grpSpPr>
          <a:xfrm>
            <a:off x="474782" y="4803775"/>
            <a:ext cx="1439862" cy="1439862"/>
            <a:chOff x="474782" y="4803775"/>
            <a:chExt cx="1439862" cy="1439862"/>
          </a:xfrm>
        </p:grpSpPr>
        <p:grpSp>
          <p:nvGrpSpPr>
            <p:cNvPr id="323" name="グループ化 322">
              <a:extLst>
                <a:ext uri="{FF2B5EF4-FFF2-40B4-BE49-F238E27FC236}">
                  <a16:creationId xmlns:a16="http://schemas.microsoft.com/office/drawing/2014/main" id="{1AE3A1DA-B048-4A87-8FE5-0BEC7F832C4D}"/>
                </a:ext>
              </a:extLst>
            </p:cNvPr>
            <p:cNvGrpSpPr/>
            <p:nvPr/>
          </p:nvGrpSpPr>
          <p:grpSpPr>
            <a:xfrm>
              <a:off x="474782" y="4803775"/>
              <a:ext cx="1439862" cy="1439862"/>
              <a:chOff x="925253" y="2945173"/>
              <a:chExt cx="1439862" cy="1439862"/>
            </a:xfrm>
          </p:grpSpPr>
          <p:sp>
            <p:nvSpPr>
              <p:cNvPr id="324" name="楕円 323">
                <a:extLst>
                  <a:ext uri="{FF2B5EF4-FFF2-40B4-BE49-F238E27FC236}">
                    <a16:creationId xmlns:a16="http://schemas.microsoft.com/office/drawing/2014/main" id="{FEE7B7FA-E087-4275-B16B-6A455FC7B24B}"/>
                  </a:ext>
                </a:extLst>
              </p:cNvPr>
              <p:cNvSpPr/>
              <p:nvPr/>
            </p:nvSpPr>
            <p:spPr>
              <a:xfrm>
                <a:off x="947035" y="2965964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F5BBEB74-0CD7-42ED-B026-831633949A30}"/>
                  </a:ext>
                </a:extLst>
              </p:cNvPr>
              <p:cNvSpPr/>
              <p:nvPr/>
            </p:nvSpPr>
            <p:spPr>
              <a:xfrm>
                <a:off x="925253" y="2945173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26" name="フリーフォーム: 図形 325">
              <a:extLst>
                <a:ext uri="{FF2B5EF4-FFF2-40B4-BE49-F238E27FC236}">
                  <a16:creationId xmlns:a16="http://schemas.microsoft.com/office/drawing/2014/main" id="{8D796EA1-AB5A-4B46-AD63-B0063CC906B6}"/>
                </a:ext>
              </a:extLst>
            </p:cNvPr>
            <p:cNvSpPr/>
            <p:nvPr/>
          </p:nvSpPr>
          <p:spPr>
            <a:xfrm>
              <a:off x="811573" y="5217679"/>
              <a:ext cx="766280" cy="568704"/>
            </a:xfrm>
            <a:custGeom>
              <a:avLst/>
              <a:gdLst>
                <a:gd name="connsiteX0" fmla="*/ 154562 w 2376487"/>
                <a:gd name="connsiteY0" fmla="*/ 1547045 h 1763739"/>
                <a:gd name="connsiteX1" fmla="*/ 179583 w 2376487"/>
                <a:gd name="connsiteY1" fmla="*/ 1584156 h 1763739"/>
                <a:gd name="connsiteX2" fmla="*/ 352425 w 2376487"/>
                <a:gd name="connsiteY2" fmla="*/ 1655749 h 1763739"/>
                <a:gd name="connsiteX3" fmla="*/ 525268 w 2376487"/>
                <a:gd name="connsiteY3" fmla="*/ 1584155 h 1763739"/>
                <a:gd name="connsiteX4" fmla="*/ 550289 w 2376487"/>
                <a:gd name="connsiteY4" fmla="*/ 1547045 h 1763739"/>
                <a:gd name="connsiteX5" fmla="*/ 1436888 w 2376487"/>
                <a:gd name="connsiteY5" fmla="*/ 1192906 h 1763739"/>
                <a:gd name="connsiteX6" fmla="*/ 1459252 w 2376487"/>
                <a:gd name="connsiteY6" fmla="*/ 1194139 h 1763739"/>
                <a:gd name="connsiteX7" fmla="*/ 1524531 w 2376487"/>
                <a:gd name="connsiteY7" fmla="*/ 1231828 h 1763739"/>
                <a:gd name="connsiteX8" fmla="*/ 1531743 w 2376487"/>
                <a:gd name="connsiteY8" fmla="*/ 1275864 h 1763739"/>
                <a:gd name="connsiteX9" fmla="*/ 1531742 w 2376487"/>
                <a:gd name="connsiteY9" fmla="*/ 1275863 h 1763739"/>
                <a:gd name="connsiteX10" fmla="*/ 1512364 w 2376487"/>
                <a:gd name="connsiteY10" fmla="*/ 1292869 h 1763739"/>
                <a:gd name="connsiteX11" fmla="*/ 1495270 w 2376487"/>
                <a:gd name="connsiteY11" fmla="*/ 1291926 h 1763739"/>
                <a:gd name="connsiteX12" fmla="*/ 1504634 w 2376487"/>
                <a:gd name="connsiteY12" fmla="*/ 1306260 h 1763739"/>
                <a:gd name="connsiteX13" fmla="*/ 1499596 w 2376487"/>
                <a:gd name="connsiteY13" fmla="*/ 1331544 h 1763739"/>
                <a:gd name="connsiteX14" fmla="*/ 1499595 w 2376487"/>
                <a:gd name="connsiteY14" fmla="*/ 1331543 h 1763739"/>
                <a:gd name="connsiteX15" fmla="*/ 1480217 w 2376487"/>
                <a:gd name="connsiteY15" fmla="*/ 1348549 h 1763739"/>
                <a:gd name="connsiteX16" fmla="*/ 1465756 w 2376487"/>
                <a:gd name="connsiteY16" fmla="*/ 1347751 h 1763739"/>
                <a:gd name="connsiteX17" fmla="*/ 1473678 w 2376487"/>
                <a:gd name="connsiteY17" fmla="*/ 1359878 h 1763739"/>
                <a:gd name="connsiteX18" fmla="*/ 1468640 w 2376487"/>
                <a:gd name="connsiteY18" fmla="*/ 1385162 h 1763739"/>
                <a:gd name="connsiteX19" fmla="*/ 1468639 w 2376487"/>
                <a:gd name="connsiteY19" fmla="*/ 1385162 h 1763739"/>
                <a:gd name="connsiteX20" fmla="*/ 1426896 w 2376487"/>
                <a:gd name="connsiteY20" fmla="*/ 1400934 h 1763739"/>
                <a:gd name="connsiteX21" fmla="*/ 1361619 w 2376487"/>
                <a:gd name="connsiteY21" fmla="*/ 1363245 h 1763739"/>
                <a:gd name="connsiteX22" fmla="*/ 1349369 w 2376487"/>
                <a:gd name="connsiteY22" fmla="*/ 1344493 h 1763739"/>
                <a:gd name="connsiteX23" fmla="*/ 1354407 w 2376487"/>
                <a:gd name="connsiteY23" fmla="*/ 1319210 h 1763739"/>
                <a:gd name="connsiteX24" fmla="*/ 1373784 w 2376487"/>
                <a:gd name="connsiteY24" fmla="*/ 1302204 h 1763739"/>
                <a:gd name="connsiteX25" fmla="*/ 1388247 w 2376487"/>
                <a:gd name="connsiteY25" fmla="*/ 1303002 h 1763739"/>
                <a:gd name="connsiteX26" fmla="*/ 1380325 w 2376487"/>
                <a:gd name="connsiteY26" fmla="*/ 1290875 h 1763739"/>
                <a:gd name="connsiteX27" fmla="*/ 1385364 w 2376487"/>
                <a:gd name="connsiteY27" fmla="*/ 1265591 h 1763739"/>
                <a:gd name="connsiteX28" fmla="*/ 1404741 w 2376487"/>
                <a:gd name="connsiteY28" fmla="*/ 1248586 h 1763739"/>
                <a:gd name="connsiteX29" fmla="*/ 1421837 w 2376487"/>
                <a:gd name="connsiteY29" fmla="*/ 1249528 h 1763739"/>
                <a:gd name="connsiteX30" fmla="*/ 1412472 w 2376487"/>
                <a:gd name="connsiteY30" fmla="*/ 1235195 h 1763739"/>
                <a:gd name="connsiteX31" fmla="*/ 1417511 w 2376487"/>
                <a:gd name="connsiteY31" fmla="*/ 1209910 h 1763739"/>
                <a:gd name="connsiteX32" fmla="*/ 2024063 w 2376487"/>
                <a:gd name="connsiteY32" fmla="*/ 1166879 h 1763739"/>
                <a:gd name="connsiteX33" fmla="*/ 1974800 w 2376487"/>
                <a:gd name="connsiteY33" fmla="*/ 1171845 h 1763739"/>
                <a:gd name="connsiteX34" fmla="*/ 1972631 w 2376487"/>
                <a:gd name="connsiteY34" fmla="*/ 1172518 h 1763739"/>
                <a:gd name="connsiteX35" fmla="*/ 2042902 w 2376487"/>
                <a:gd name="connsiteY35" fmla="*/ 1338915 h 1763739"/>
                <a:gd name="connsiteX36" fmla="*/ 2053723 w 2376487"/>
                <a:gd name="connsiteY36" fmla="*/ 1341101 h 1763739"/>
                <a:gd name="connsiteX37" fmla="*/ 2100263 w 2376487"/>
                <a:gd name="connsiteY37" fmla="*/ 1411313 h 1763739"/>
                <a:gd name="connsiteX38" fmla="*/ 2024061 w 2376487"/>
                <a:gd name="connsiteY38" fmla="*/ 1487514 h 1763739"/>
                <a:gd name="connsiteX39" fmla="*/ 1947861 w 2376487"/>
                <a:gd name="connsiteY39" fmla="*/ 1411313 h 1763739"/>
                <a:gd name="connsiteX40" fmla="*/ 1953848 w 2376487"/>
                <a:gd name="connsiteY40" fmla="*/ 1381652 h 1763739"/>
                <a:gd name="connsiteX41" fmla="*/ 1957716 w 2376487"/>
                <a:gd name="connsiteY41" fmla="*/ 1375915 h 1763739"/>
                <a:gd name="connsiteX42" fmla="*/ 1887153 w 2376487"/>
                <a:gd name="connsiteY42" fmla="*/ 1208825 h 1763739"/>
                <a:gd name="connsiteX43" fmla="*/ 1851221 w 2376487"/>
                <a:gd name="connsiteY43" fmla="*/ 1238472 h 1763739"/>
                <a:gd name="connsiteX44" fmla="*/ 1779627 w 2376487"/>
                <a:gd name="connsiteY44" fmla="*/ 1411314 h 1763739"/>
                <a:gd name="connsiteX45" fmla="*/ 2024063 w 2376487"/>
                <a:gd name="connsiteY45" fmla="*/ 1655749 h 1763739"/>
                <a:gd name="connsiteX46" fmla="*/ 2268498 w 2376487"/>
                <a:gd name="connsiteY46" fmla="*/ 1411314 h 1763739"/>
                <a:gd name="connsiteX47" fmla="*/ 2024063 w 2376487"/>
                <a:gd name="connsiteY47" fmla="*/ 1166879 h 1763739"/>
                <a:gd name="connsiteX48" fmla="*/ 352425 w 2376487"/>
                <a:gd name="connsiteY48" fmla="*/ 1166878 h 1763739"/>
                <a:gd name="connsiteX49" fmla="*/ 107990 w 2376487"/>
                <a:gd name="connsiteY49" fmla="*/ 1411314 h 1763739"/>
                <a:gd name="connsiteX50" fmla="*/ 112956 w 2376487"/>
                <a:gd name="connsiteY50" fmla="*/ 1460576 h 1763739"/>
                <a:gd name="connsiteX51" fmla="*/ 118021 w 2376487"/>
                <a:gd name="connsiteY51" fmla="*/ 1476891 h 1763739"/>
                <a:gd name="connsiteX52" fmla="*/ 252414 w 2376487"/>
                <a:gd name="connsiteY52" fmla="*/ 1476891 h 1763739"/>
                <a:gd name="connsiteX53" fmla="*/ 252414 w 2376487"/>
                <a:gd name="connsiteY53" fmla="*/ 1394646 h 1763739"/>
                <a:gd name="connsiteX54" fmla="*/ 369096 w 2376487"/>
                <a:gd name="connsiteY54" fmla="*/ 1277963 h 1763739"/>
                <a:gd name="connsiteX55" fmla="*/ 551894 w 2376487"/>
                <a:gd name="connsiteY55" fmla="*/ 1277964 h 1763739"/>
                <a:gd name="connsiteX56" fmla="*/ 525268 w 2376487"/>
                <a:gd name="connsiteY56" fmla="*/ 1238472 h 1763739"/>
                <a:gd name="connsiteX57" fmla="*/ 352425 w 2376487"/>
                <a:gd name="connsiteY57" fmla="*/ 1166878 h 1763739"/>
                <a:gd name="connsiteX58" fmla="*/ 1085735 w 2376487"/>
                <a:gd name="connsiteY58" fmla="*/ 1137260 h 1763739"/>
                <a:gd name="connsiteX59" fmla="*/ 1068884 w 2376487"/>
                <a:gd name="connsiteY59" fmla="*/ 1142679 h 1763739"/>
                <a:gd name="connsiteX60" fmla="*/ 973932 w 2376487"/>
                <a:gd name="connsiteY60" fmla="*/ 1204145 h 1763739"/>
                <a:gd name="connsiteX61" fmla="*/ 908447 w 2376487"/>
                <a:gd name="connsiteY61" fmla="*/ 1275136 h 1763739"/>
                <a:gd name="connsiteX62" fmla="*/ 906370 w 2376487"/>
                <a:gd name="connsiteY62" fmla="*/ 1277964 h 1763739"/>
                <a:gd name="connsiteX63" fmla="*/ 1004501 w 2376487"/>
                <a:gd name="connsiteY63" fmla="*/ 1277964 h 1763739"/>
                <a:gd name="connsiteX64" fmla="*/ 1991370 w 2376487"/>
                <a:gd name="connsiteY64" fmla="*/ 825152 h 1763739"/>
                <a:gd name="connsiteX65" fmla="*/ 1991370 w 2376487"/>
                <a:gd name="connsiteY65" fmla="*/ 973692 h 1763739"/>
                <a:gd name="connsiteX66" fmla="*/ 1882622 w 2376487"/>
                <a:gd name="connsiteY66" fmla="*/ 899421 h 1763739"/>
                <a:gd name="connsiteX67" fmla="*/ 1991370 w 2376487"/>
                <a:gd name="connsiteY67" fmla="*/ 825152 h 1763739"/>
                <a:gd name="connsiteX68" fmla="*/ 723795 w 2376487"/>
                <a:gd name="connsiteY68" fmla="*/ 604215 h 1763739"/>
                <a:gd name="connsiteX69" fmla="*/ 594890 w 2376487"/>
                <a:gd name="connsiteY69" fmla="*/ 827486 h 1763739"/>
                <a:gd name="connsiteX70" fmla="*/ 711993 w 2376487"/>
                <a:gd name="connsiteY70" fmla="*/ 944589 h 1763739"/>
                <a:gd name="connsiteX71" fmla="*/ 877382 w 2376487"/>
                <a:gd name="connsiteY71" fmla="*/ 944588 h 1763739"/>
                <a:gd name="connsiteX72" fmla="*/ 874425 w 2376487"/>
                <a:gd name="connsiteY72" fmla="*/ 941980 h 1763739"/>
                <a:gd name="connsiteX73" fmla="*/ 864819 w 2376487"/>
                <a:gd name="connsiteY73" fmla="*/ 786633 h 1763739"/>
                <a:gd name="connsiteX74" fmla="*/ 883576 w 2376487"/>
                <a:gd name="connsiteY74" fmla="*/ 754145 h 1763739"/>
                <a:gd name="connsiteX75" fmla="*/ 755992 w 2376487"/>
                <a:gd name="connsiteY75" fmla="*/ 680485 h 1763739"/>
                <a:gd name="connsiteX76" fmla="*/ 729398 w 2376487"/>
                <a:gd name="connsiteY76" fmla="*/ 645826 h 1763739"/>
                <a:gd name="connsiteX77" fmla="*/ 730644 w 2376487"/>
                <a:gd name="connsiteY77" fmla="*/ 636361 h 1763739"/>
                <a:gd name="connsiteX78" fmla="*/ 727127 w 2376487"/>
                <a:gd name="connsiteY78" fmla="*/ 630219 h 1763739"/>
                <a:gd name="connsiteX79" fmla="*/ 721270 w 2376487"/>
                <a:gd name="connsiteY79" fmla="*/ 1465 h 1763739"/>
                <a:gd name="connsiteX80" fmla="*/ 800507 w 2376487"/>
                <a:gd name="connsiteY80" fmla="*/ 14415 h 1763739"/>
                <a:gd name="connsiteX81" fmla="*/ 870299 w 2376487"/>
                <a:gd name="connsiteY81" fmla="*/ 150401 h 1763739"/>
                <a:gd name="connsiteX82" fmla="*/ 847242 w 2376487"/>
                <a:gd name="connsiteY82" fmla="*/ 153875 h 1763739"/>
                <a:gd name="connsiteX83" fmla="*/ 850106 w 2376487"/>
                <a:gd name="connsiteY83" fmla="*/ 170683 h 1763739"/>
                <a:gd name="connsiteX84" fmla="*/ 775206 w 2376487"/>
                <a:gd name="connsiteY84" fmla="*/ 304524 h 1763739"/>
                <a:gd name="connsiteX85" fmla="*/ 753575 w 2376487"/>
                <a:gd name="connsiteY85" fmla="*/ 309696 h 1763739"/>
                <a:gd name="connsiteX86" fmla="*/ 780717 w 2376487"/>
                <a:gd name="connsiteY86" fmla="*/ 333638 h 1763739"/>
                <a:gd name="connsiteX87" fmla="*/ 800273 w 2376487"/>
                <a:gd name="connsiteY87" fmla="*/ 369277 h 1763739"/>
                <a:gd name="connsiteX88" fmla="*/ 802870 w 2376487"/>
                <a:gd name="connsiteY88" fmla="*/ 381224 h 1763739"/>
                <a:gd name="connsiteX89" fmla="*/ 812466 w 2376487"/>
                <a:gd name="connsiteY89" fmla="*/ 397980 h 1763739"/>
                <a:gd name="connsiteX90" fmla="*/ 837824 w 2376487"/>
                <a:gd name="connsiteY90" fmla="*/ 595909 h 1763739"/>
                <a:gd name="connsiteX91" fmla="*/ 940656 w 2376487"/>
                <a:gd name="connsiteY91" fmla="*/ 655279 h 1763739"/>
                <a:gd name="connsiteX92" fmla="*/ 1117954 w 2376487"/>
                <a:gd name="connsiteY92" fmla="*/ 348189 h 1763739"/>
                <a:gd name="connsiteX93" fmla="*/ 1203448 w 2376487"/>
                <a:gd name="connsiteY93" fmla="*/ 282588 h 1763739"/>
                <a:gd name="connsiteX94" fmla="*/ 1222135 w 2376487"/>
                <a:gd name="connsiteY94" fmla="*/ 281285 h 1763739"/>
                <a:gd name="connsiteX95" fmla="*/ 1212254 w 2376487"/>
                <a:gd name="connsiteY95" fmla="*/ 273395 h 1763739"/>
                <a:gd name="connsiteX96" fmla="*/ 1176335 w 2376487"/>
                <a:gd name="connsiteY96" fmla="*/ 170682 h 1763739"/>
                <a:gd name="connsiteX97" fmla="*/ 1182785 w 2376487"/>
                <a:gd name="connsiteY97" fmla="*/ 132845 h 1763739"/>
                <a:gd name="connsiteX98" fmla="*/ 1183313 w 2376487"/>
                <a:gd name="connsiteY98" fmla="*/ 108153 h 1763739"/>
                <a:gd name="connsiteX99" fmla="*/ 1220862 w 2376487"/>
                <a:gd name="connsiteY99" fmla="*/ 37185 h 1763739"/>
                <a:gd name="connsiteX100" fmla="*/ 1292768 w 2376487"/>
                <a:gd name="connsiteY100" fmla="*/ 1465 h 1763739"/>
                <a:gd name="connsiteX101" fmla="*/ 1372005 w 2376487"/>
                <a:gd name="connsiteY101" fmla="*/ 14416 h 1763739"/>
                <a:gd name="connsiteX102" fmla="*/ 1441797 w 2376487"/>
                <a:gd name="connsiteY102" fmla="*/ 150401 h 1763739"/>
                <a:gd name="connsiteX103" fmla="*/ 1418740 w 2376487"/>
                <a:gd name="connsiteY103" fmla="*/ 153874 h 1763739"/>
                <a:gd name="connsiteX104" fmla="*/ 1421606 w 2376487"/>
                <a:gd name="connsiteY104" fmla="*/ 170683 h 1763739"/>
                <a:gd name="connsiteX105" fmla="*/ 1346706 w 2376487"/>
                <a:gd name="connsiteY105" fmla="*/ 304524 h 1763739"/>
                <a:gd name="connsiteX106" fmla="*/ 1325074 w 2376487"/>
                <a:gd name="connsiteY106" fmla="*/ 309697 h 1763739"/>
                <a:gd name="connsiteX107" fmla="*/ 1352217 w 2376487"/>
                <a:gd name="connsiteY107" fmla="*/ 333638 h 1763739"/>
                <a:gd name="connsiteX108" fmla="*/ 1371772 w 2376487"/>
                <a:gd name="connsiteY108" fmla="*/ 369277 h 1763739"/>
                <a:gd name="connsiteX109" fmla="*/ 1374368 w 2376487"/>
                <a:gd name="connsiteY109" fmla="*/ 381223 h 1763739"/>
                <a:gd name="connsiteX110" fmla="*/ 1383965 w 2376487"/>
                <a:gd name="connsiteY110" fmla="*/ 397980 h 1763739"/>
                <a:gd name="connsiteX111" fmla="*/ 1409323 w 2376487"/>
                <a:gd name="connsiteY111" fmla="*/ 595910 h 1763739"/>
                <a:gd name="connsiteX112" fmla="*/ 1521535 w 2376487"/>
                <a:gd name="connsiteY112" fmla="*/ 660695 h 1763739"/>
                <a:gd name="connsiteX113" fmla="*/ 1542427 w 2376487"/>
                <a:gd name="connsiteY113" fmla="*/ 738668 h 1763739"/>
                <a:gd name="connsiteX114" fmla="*/ 1464455 w 2376487"/>
                <a:gd name="connsiteY114" fmla="*/ 759561 h 1763739"/>
                <a:gd name="connsiteX115" fmla="*/ 1327492 w 2376487"/>
                <a:gd name="connsiteY115" fmla="*/ 680485 h 1763739"/>
                <a:gd name="connsiteX116" fmla="*/ 1300898 w 2376487"/>
                <a:gd name="connsiteY116" fmla="*/ 645826 h 1763739"/>
                <a:gd name="connsiteX117" fmla="*/ 1302143 w 2376487"/>
                <a:gd name="connsiteY117" fmla="*/ 636361 h 1763739"/>
                <a:gd name="connsiteX118" fmla="*/ 1298625 w 2376487"/>
                <a:gd name="connsiteY118" fmla="*/ 630220 h 1763739"/>
                <a:gd name="connsiteX119" fmla="*/ 1295294 w 2376487"/>
                <a:gd name="connsiteY119" fmla="*/ 604215 h 1763739"/>
                <a:gd name="connsiteX120" fmla="*/ 1158286 w 2376487"/>
                <a:gd name="connsiteY120" fmla="*/ 841521 h 1763739"/>
                <a:gd name="connsiteX121" fmla="*/ 1252536 w 2376487"/>
                <a:gd name="connsiteY121" fmla="*/ 942052 h 1763739"/>
                <a:gd name="connsiteX122" fmla="*/ 1319948 w 2376487"/>
                <a:gd name="connsiteY122" fmla="*/ 919497 h 1763739"/>
                <a:gd name="connsiteX123" fmla="*/ 1525189 w 2376487"/>
                <a:gd name="connsiteY123" fmla="*/ 898154 h 1763739"/>
                <a:gd name="connsiteX124" fmla="*/ 1753342 w 2376487"/>
                <a:gd name="connsiteY124" fmla="*/ 925529 h 1763739"/>
                <a:gd name="connsiteX125" fmla="*/ 1769982 w 2376487"/>
                <a:gd name="connsiteY125" fmla="*/ 931372 h 1763739"/>
                <a:gd name="connsiteX126" fmla="*/ 1716232 w 2376487"/>
                <a:gd name="connsiteY126" fmla="*/ 804095 h 1763739"/>
                <a:gd name="connsiteX127" fmla="*/ 1642282 w 2376487"/>
                <a:gd name="connsiteY127" fmla="*/ 804095 h 1763739"/>
                <a:gd name="connsiteX128" fmla="*/ 1597818 w 2376487"/>
                <a:gd name="connsiteY128" fmla="*/ 759631 h 1763739"/>
                <a:gd name="connsiteX129" fmla="*/ 1642282 w 2376487"/>
                <a:gd name="connsiteY129" fmla="*/ 715167 h 1763739"/>
                <a:gd name="connsiteX130" fmla="*/ 1749894 w 2376487"/>
                <a:gd name="connsiteY130" fmla="*/ 715167 h 1763739"/>
                <a:gd name="connsiteX131" fmla="*/ 1781335 w 2376487"/>
                <a:gd name="connsiteY131" fmla="*/ 728190 h 1763739"/>
                <a:gd name="connsiteX132" fmla="*/ 1787079 w 2376487"/>
                <a:gd name="connsiteY132" fmla="*/ 742058 h 1763739"/>
                <a:gd name="connsiteX133" fmla="*/ 1794694 w 2376487"/>
                <a:gd name="connsiteY133" fmla="*/ 751171 h 1763739"/>
                <a:gd name="connsiteX134" fmla="*/ 1930608 w 2376487"/>
                <a:gd name="connsiteY134" fmla="*/ 1073011 h 1763739"/>
                <a:gd name="connsiteX135" fmla="*/ 1953036 w 2376487"/>
                <a:gd name="connsiteY135" fmla="*/ 1066048 h 1763739"/>
                <a:gd name="connsiteX136" fmla="*/ 2024063 w 2376487"/>
                <a:gd name="connsiteY136" fmla="*/ 1058889 h 1763739"/>
                <a:gd name="connsiteX137" fmla="*/ 2376487 w 2376487"/>
                <a:gd name="connsiteY137" fmla="*/ 1411314 h 1763739"/>
                <a:gd name="connsiteX138" fmla="*/ 2024063 w 2376487"/>
                <a:gd name="connsiteY138" fmla="*/ 1763739 h 1763739"/>
                <a:gd name="connsiteX139" fmla="*/ 1671637 w 2376487"/>
                <a:gd name="connsiteY139" fmla="*/ 1411314 h 1763739"/>
                <a:gd name="connsiteX140" fmla="*/ 1827018 w 2376487"/>
                <a:gd name="connsiteY140" fmla="*/ 1119078 h 1763739"/>
                <a:gd name="connsiteX141" fmla="*/ 1845105 w 2376487"/>
                <a:gd name="connsiteY141" fmla="*/ 1109260 h 1763739"/>
                <a:gd name="connsiteX142" fmla="*/ 1841936 w 2376487"/>
                <a:gd name="connsiteY142" fmla="*/ 1101755 h 1763739"/>
                <a:gd name="connsiteX143" fmla="*/ 1321267 w 2376487"/>
                <a:gd name="connsiteY143" fmla="*/ 1101755 h 1763739"/>
                <a:gd name="connsiteX144" fmla="*/ 1314342 w 2376487"/>
                <a:gd name="connsiteY144" fmla="*/ 1122350 h 1763739"/>
                <a:gd name="connsiteX145" fmla="*/ 1211246 w 2376487"/>
                <a:gd name="connsiteY145" fmla="*/ 1300918 h 1763739"/>
                <a:gd name="connsiteX146" fmla="*/ 1227888 w 2376487"/>
                <a:gd name="connsiteY146" fmla="*/ 1312139 h 1763739"/>
                <a:gd name="connsiteX147" fmla="*/ 1262064 w 2376487"/>
                <a:gd name="connsiteY147" fmla="*/ 1394646 h 1763739"/>
                <a:gd name="connsiteX148" fmla="*/ 1262064 w 2376487"/>
                <a:gd name="connsiteY148" fmla="*/ 1442792 h 1763739"/>
                <a:gd name="connsiteX149" fmla="*/ 1370613 w 2376487"/>
                <a:gd name="connsiteY149" fmla="*/ 1387844 h 1763739"/>
                <a:gd name="connsiteX150" fmla="*/ 1399096 w 2376487"/>
                <a:gd name="connsiteY150" fmla="*/ 1428769 h 1763739"/>
                <a:gd name="connsiteX151" fmla="*/ 1267537 w 2376487"/>
                <a:gd name="connsiteY151" fmla="*/ 1550709 h 1763739"/>
                <a:gd name="connsiteX152" fmla="*/ 1262063 w 2376487"/>
                <a:gd name="connsiteY152" fmla="*/ 1542845 h 1763739"/>
                <a:gd name="connsiteX153" fmla="*/ 1262063 w 2376487"/>
                <a:gd name="connsiteY153" fmla="*/ 1547045 h 1763739"/>
                <a:gd name="connsiteX154" fmla="*/ 677605 w 2376487"/>
                <a:gd name="connsiteY154" fmla="*/ 1547045 h 1763739"/>
                <a:gd name="connsiteX155" fmla="*/ 677155 w 2376487"/>
                <a:gd name="connsiteY155" fmla="*/ 1548493 h 1763739"/>
                <a:gd name="connsiteX156" fmla="*/ 352425 w 2376487"/>
                <a:gd name="connsiteY156" fmla="*/ 1763738 h 1763739"/>
                <a:gd name="connsiteX157" fmla="*/ 0 w 2376487"/>
                <a:gd name="connsiteY157" fmla="*/ 1411314 h 1763739"/>
                <a:gd name="connsiteX158" fmla="*/ 215246 w 2376487"/>
                <a:gd name="connsiteY158" fmla="*/ 1086584 h 1763739"/>
                <a:gd name="connsiteX159" fmla="*/ 222920 w 2376487"/>
                <a:gd name="connsiteY159" fmla="*/ 1084202 h 1763739"/>
                <a:gd name="connsiteX160" fmla="*/ 222920 w 2376487"/>
                <a:gd name="connsiteY160" fmla="*/ 1029412 h 1763739"/>
                <a:gd name="connsiteX161" fmla="*/ 145179 w 2376487"/>
                <a:gd name="connsiteY161" fmla="*/ 974318 h 1763739"/>
                <a:gd name="connsiteX162" fmla="*/ 145179 w 2376487"/>
                <a:gd name="connsiteY162" fmla="*/ 932608 h 1763739"/>
                <a:gd name="connsiteX163" fmla="*/ 298352 w 2376487"/>
                <a:gd name="connsiteY163" fmla="*/ 932608 h 1763739"/>
                <a:gd name="connsiteX164" fmla="*/ 279254 w 2376487"/>
                <a:gd name="connsiteY164" fmla="*/ 893472 h 1763739"/>
                <a:gd name="connsiteX165" fmla="*/ 293319 w 2376487"/>
                <a:gd name="connsiteY165" fmla="*/ 786632 h 1763739"/>
                <a:gd name="connsiteX166" fmla="*/ 546456 w 2376487"/>
                <a:gd name="connsiteY166" fmla="*/ 348189 h 1763739"/>
                <a:gd name="connsiteX167" fmla="*/ 631948 w 2376487"/>
                <a:gd name="connsiteY167" fmla="*/ 282588 h 1763739"/>
                <a:gd name="connsiteX168" fmla="*/ 650636 w 2376487"/>
                <a:gd name="connsiteY168" fmla="*/ 281285 h 1763739"/>
                <a:gd name="connsiteX169" fmla="*/ 640756 w 2376487"/>
                <a:gd name="connsiteY169" fmla="*/ 273394 h 1763739"/>
                <a:gd name="connsiteX170" fmla="*/ 604836 w 2376487"/>
                <a:gd name="connsiteY170" fmla="*/ 170683 h 1763739"/>
                <a:gd name="connsiteX171" fmla="*/ 611286 w 2376487"/>
                <a:gd name="connsiteY171" fmla="*/ 132844 h 1763739"/>
                <a:gd name="connsiteX172" fmla="*/ 611814 w 2376487"/>
                <a:gd name="connsiteY172" fmla="*/ 108152 h 1763739"/>
                <a:gd name="connsiteX173" fmla="*/ 649364 w 2376487"/>
                <a:gd name="connsiteY173" fmla="*/ 37185 h 1763739"/>
                <a:gd name="connsiteX174" fmla="*/ 721270 w 2376487"/>
                <a:gd name="connsiteY174" fmla="*/ 1465 h 1763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</a:cxnLst>
              <a:rect l="l" t="t" r="r" b="b"/>
              <a:pathLst>
                <a:path w="2376487" h="1763739">
                  <a:moveTo>
                    <a:pt x="154562" y="1547045"/>
                  </a:moveTo>
                  <a:lnTo>
                    <a:pt x="179583" y="1584156"/>
                  </a:lnTo>
                  <a:cubicBezTo>
                    <a:pt x="223817" y="1628389"/>
                    <a:pt x="284926" y="1655749"/>
                    <a:pt x="352425" y="1655749"/>
                  </a:cubicBezTo>
                  <a:cubicBezTo>
                    <a:pt x="419924" y="1655749"/>
                    <a:pt x="481034" y="1628390"/>
                    <a:pt x="525268" y="1584155"/>
                  </a:cubicBezTo>
                  <a:lnTo>
                    <a:pt x="550289" y="1547045"/>
                  </a:lnTo>
                  <a:close/>
                  <a:moveTo>
                    <a:pt x="1436888" y="1192906"/>
                  </a:moveTo>
                  <a:cubicBezTo>
                    <a:pt x="1444442" y="1190052"/>
                    <a:pt x="1452493" y="1190237"/>
                    <a:pt x="1459252" y="1194139"/>
                  </a:cubicBezTo>
                  <a:lnTo>
                    <a:pt x="1524531" y="1231828"/>
                  </a:lnTo>
                  <a:cubicBezTo>
                    <a:pt x="1538049" y="1239632"/>
                    <a:pt x="1541278" y="1259349"/>
                    <a:pt x="1531743" y="1275864"/>
                  </a:cubicBezTo>
                  <a:lnTo>
                    <a:pt x="1531742" y="1275863"/>
                  </a:lnTo>
                  <a:cubicBezTo>
                    <a:pt x="1526975" y="1284121"/>
                    <a:pt x="1519919" y="1290014"/>
                    <a:pt x="1512364" y="1292869"/>
                  </a:cubicBezTo>
                  <a:lnTo>
                    <a:pt x="1495270" y="1291926"/>
                  </a:lnTo>
                  <a:lnTo>
                    <a:pt x="1504634" y="1306260"/>
                  </a:lnTo>
                  <a:cubicBezTo>
                    <a:pt x="1505940" y="1314228"/>
                    <a:pt x="1504364" y="1323286"/>
                    <a:pt x="1499596" y="1331544"/>
                  </a:cubicBezTo>
                  <a:lnTo>
                    <a:pt x="1499595" y="1331543"/>
                  </a:lnTo>
                  <a:cubicBezTo>
                    <a:pt x="1494828" y="1339801"/>
                    <a:pt x="1487772" y="1345695"/>
                    <a:pt x="1480217" y="1348549"/>
                  </a:cubicBezTo>
                  <a:lnTo>
                    <a:pt x="1465756" y="1347751"/>
                  </a:lnTo>
                  <a:lnTo>
                    <a:pt x="1473678" y="1359878"/>
                  </a:lnTo>
                  <a:cubicBezTo>
                    <a:pt x="1474983" y="1367847"/>
                    <a:pt x="1473407" y="1376905"/>
                    <a:pt x="1468640" y="1385162"/>
                  </a:cubicBezTo>
                  <a:lnTo>
                    <a:pt x="1468639" y="1385162"/>
                  </a:lnTo>
                  <a:cubicBezTo>
                    <a:pt x="1459104" y="1401677"/>
                    <a:pt x="1440414" y="1408738"/>
                    <a:pt x="1426896" y="1400934"/>
                  </a:cubicBezTo>
                  <a:lnTo>
                    <a:pt x="1361619" y="1363245"/>
                  </a:lnTo>
                  <a:cubicBezTo>
                    <a:pt x="1354860" y="1359342"/>
                    <a:pt x="1350674" y="1352462"/>
                    <a:pt x="1349369" y="1344493"/>
                  </a:cubicBezTo>
                  <a:lnTo>
                    <a:pt x="1354407" y="1319210"/>
                  </a:lnTo>
                  <a:lnTo>
                    <a:pt x="1373784" y="1302204"/>
                  </a:lnTo>
                  <a:lnTo>
                    <a:pt x="1388247" y="1303002"/>
                  </a:lnTo>
                  <a:lnTo>
                    <a:pt x="1380325" y="1290875"/>
                  </a:lnTo>
                  <a:lnTo>
                    <a:pt x="1385364" y="1265591"/>
                  </a:lnTo>
                  <a:lnTo>
                    <a:pt x="1404741" y="1248586"/>
                  </a:lnTo>
                  <a:lnTo>
                    <a:pt x="1421837" y="1249528"/>
                  </a:lnTo>
                  <a:lnTo>
                    <a:pt x="1412472" y="1235195"/>
                  </a:lnTo>
                  <a:lnTo>
                    <a:pt x="1417511" y="1209910"/>
                  </a:lnTo>
                  <a:close/>
                  <a:moveTo>
                    <a:pt x="2024063" y="1166879"/>
                  </a:moveTo>
                  <a:cubicBezTo>
                    <a:pt x="2007188" y="1166879"/>
                    <a:pt x="1990713" y="1168589"/>
                    <a:pt x="1974800" y="1171845"/>
                  </a:cubicBezTo>
                  <a:lnTo>
                    <a:pt x="1972631" y="1172518"/>
                  </a:lnTo>
                  <a:lnTo>
                    <a:pt x="2042902" y="1338915"/>
                  </a:lnTo>
                  <a:lnTo>
                    <a:pt x="2053723" y="1341101"/>
                  </a:lnTo>
                  <a:cubicBezTo>
                    <a:pt x="2081072" y="1352668"/>
                    <a:pt x="2100262" y="1379749"/>
                    <a:pt x="2100263" y="1411313"/>
                  </a:cubicBezTo>
                  <a:cubicBezTo>
                    <a:pt x="2100262" y="1453398"/>
                    <a:pt x="2066146" y="1487514"/>
                    <a:pt x="2024061" y="1487514"/>
                  </a:cubicBezTo>
                  <a:cubicBezTo>
                    <a:pt x="1981977" y="1487514"/>
                    <a:pt x="1947860" y="1453398"/>
                    <a:pt x="1947861" y="1411313"/>
                  </a:cubicBezTo>
                  <a:cubicBezTo>
                    <a:pt x="1947860" y="1400791"/>
                    <a:pt x="1949992" y="1390769"/>
                    <a:pt x="1953848" y="1381652"/>
                  </a:cubicBezTo>
                  <a:lnTo>
                    <a:pt x="1957716" y="1375915"/>
                  </a:lnTo>
                  <a:lnTo>
                    <a:pt x="1887153" y="1208825"/>
                  </a:lnTo>
                  <a:lnTo>
                    <a:pt x="1851221" y="1238472"/>
                  </a:lnTo>
                  <a:cubicBezTo>
                    <a:pt x="1806987" y="1282706"/>
                    <a:pt x="1779628" y="1343815"/>
                    <a:pt x="1779627" y="1411314"/>
                  </a:cubicBezTo>
                  <a:cubicBezTo>
                    <a:pt x="1779627" y="1546312"/>
                    <a:pt x="1889064" y="1655749"/>
                    <a:pt x="2024063" y="1655749"/>
                  </a:cubicBezTo>
                  <a:cubicBezTo>
                    <a:pt x="2159060" y="1655749"/>
                    <a:pt x="2268497" y="1546312"/>
                    <a:pt x="2268498" y="1411314"/>
                  </a:cubicBezTo>
                  <a:cubicBezTo>
                    <a:pt x="2268497" y="1276316"/>
                    <a:pt x="2159060" y="1166879"/>
                    <a:pt x="2024063" y="1166879"/>
                  </a:cubicBezTo>
                  <a:close/>
                  <a:moveTo>
                    <a:pt x="352425" y="1166878"/>
                  </a:moveTo>
                  <a:cubicBezTo>
                    <a:pt x="217428" y="1166879"/>
                    <a:pt x="107990" y="1276316"/>
                    <a:pt x="107990" y="1411314"/>
                  </a:cubicBezTo>
                  <a:cubicBezTo>
                    <a:pt x="107990" y="1428189"/>
                    <a:pt x="109700" y="1444664"/>
                    <a:pt x="112956" y="1460576"/>
                  </a:cubicBezTo>
                  <a:lnTo>
                    <a:pt x="118021" y="1476891"/>
                  </a:lnTo>
                  <a:lnTo>
                    <a:pt x="252414" y="1476891"/>
                  </a:lnTo>
                  <a:lnTo>
                    <a:pt x="252414" y="1394646"/>
                  </a:lnTo>
                  <a:cubicBezTo>
                    <a:pt x="252414" y="1330204"/>
                    <a:pt x="304654" y="1277964"/>
                    <a:pt x="369096" y="1277963"/>
                  </a:cubicBezTo>
                  <a:lnTo>
                    <a:pt x="551894" y="1277964"/>
                  </a:lnTo>
                  <a:lnTo>
                    <a:pt x="525268" y="1238472"/>
                  </a:lnTo>
                  <a:cubicBezTo>
                    <a:pt x="481033" y="1194238"/>
                    <a:pt x="419924" y="1166879"/>
                    <a:pt x="352425" y="1166878"/>
                  </a:cubicBezTo>
                  <a:close/>
                  <a:moveTo>
                    <a:pt x="1085735" y="1137260"/>
                  </a:moveTo>
                  <a:lnTo>
                    <a:pt x="1068884" y="1142679"/>
                  </a:lnTo>
                  <a:cubicBezTo>
                    <a:pt x="1034653" y="1156321"/>
                    <a:pt x="1002110" y="1174577"/>
                    <a:pt x="973932" y="1204145"/>
                  </a:cubicBezTo>
                  <a:cubicBezTo>
                    <a:pt x="945754" y="1233713"/>
                    <a:pt x="925315" y="1255342"/>
                    <a:pt x="908447" y="1275136"/>
                  </a:cubicBezTo>
                  <a:lnTo>
                    <a:pt x="906370" y="1277964"/>
                  </a:lnTo>
                  <a:lnTo>
                    <a:pt x="1004501" y="1277964"/>
                  </a:lnTo>
                  <a:close/>
                  <a:moveTo>
                    <a:pt x="1991370" y="825152"/>
                  </a:moveTo>
                  <a:cubicBezTo>
                    <a:pt x="2009495" y="837530"/>
                    <a:pt x="2009496" y="961314"/>
                    <a:pt x="1991370" y="973692"/>
                  </a:cubicBezTo>
                  <a:cubicBezTo>
                    <a:pt x="1973245" y="986069"/>
                    <a:pt x="1882622" y="940440"/>
                    <a:pt x="1882622" y="899421"/>
                  </a:cubicBezTo>
                  <a:cubicBezTo>
                    <a:pt x="1882622" y="858404"/>
                    <a:pt x="1973245" y="812773"/>
                    <a:pt x="1991370" y="825152"/>
                  </a:cubicBezTo>
                  <a:close/>
                  <a:moveTo>
                    <a:pt x="723795" y="604215"/>
                  </a:moveTo>
                  <a:lnTo>
                    <a:pt x="594890" y="827486"/>
                  </a:lnTo>
                  <a:lnTo>
                    <a:pt x="711993" y="944589"/>
                  </a:lnTo>
                  <a:lnTo>
                    <a:pt x="877382" y="944588"/>
                  </a:lnTo>
                  <a:lnTo>
                    <a:pt x="874425" y="941980"/>
                  </a:lnTo>
                  <a:cubicBezTo>
                    <a:pt x="841348" y="898203"/>
                    <a:pt x="835659" y="837139"/>
                    <a:pt x="864819" y="786633"/>
                  </a:cubicBezTo>
                  <a:lnTo>
                    <a:pt x="883576" y="754145"/>
                  </a:lnTo>
                  <a:lnTo>
                    <a:pt x="755992" y="680485"/>
                  </a:lnTo>
                  <a:cubicBezTo>
                    <a:pt x="742342" y="672604"/>
                    <a:pt x="733178" y="659936"/>
                    <a:pt x="729398" y="645826"/>
                  </a:cubicBezTo>
                  <a:lnTo>
                    <a:pt x="730644" y="636361"/>
                  </a:lnTo>
                  <a:lnTo>
                    <a:pt x="727127" y="630219"/>
                  </a:lnTo>
                  <a:close/>
                  <a:moveTo>
                    <a:pt x="721270" y="1465"/>
                  </a:moveTo>
                  <a:cubicBezTo>
                    <a:pt x="747766" y="-2527"/>
                    <a:pt x="775485" y="1593"/>
                    <a:pt x="800507" y="14415"/>
                  </a:cubicBezTo>
                  <a:cubicBezTo>
                    <a:pt x="850551" y="40060"/>
                    <a:pt x="878641" y="94790"/>
                    <a:pt x="870299" y="150401"/>
                  </a:cubicBezTo>
                  <a:lnTo>
                    <a:pt x="847242" y="153875"/>
                  </a:lnTo>
                  <a:lnTo>
                    <a:pt x="850106" y="170683"/>
                  </a:lnTo>
                  <a:cubicBezTo>
                    <a:pt x="850107" y="230850"/>
                    <a:pt x="819222" y="282473"/>
                    <a:pt x="775206" y="304524"/>
                  </a:cubicBezTo>
                  <a:lnTo>
                    <a:pt x="753575" y="309696"/>
                  </a:lnTo>
                  <a:lnTo>
                    <a:pt x="780717" y="333638"/>
                  </a:lnTo>
                  <a:cubicBezTo>
                    <a:pt x="788986" y="344583"/>
                    <a:pt x="795544" y="356608"/>
                    <a:pt x="800273" y="369277"/>
                  </a:cubicBezTo>
                  <a:lnTo>
                    <a:pt x="802870" y="381224"/>
                  </a:lnTo>
                  <a:lnTo>
                    <a:pt x="812466" y="397980"/>
                  </a:lnTo>
                  <a:lnTo>
                    <a:pt x="837824" y="595909"/>
                  </a:lnTo>
                  <a:lnTo>
                    <a:pt x="940656" y="655279"/>
                  </a:lnTo>
                  <a:lnTo>
                    <a:pt x="1117954" y="348189"/>
                  </a:lnTo>
                  <a:cubicBezTo>
                    <a:pt x="1137394" y="314518"/>
                    <a:pt x="1168642" y="291913"/>
                    <a:pt x="1203448" y="282588"/>
                  </a:cubicBezTo>
                  <a:lnTo>
                    <a:pt x="1222135" y="281285"/>
                  </a:lnTo>
                  <a:lnTo>
                    <a:pt x="1212254" y="273395"/>
                  </a:lnTo>
                  <a:cubicBezTo>
                    <a:pt x="1190062" y="247108"/>
                    <a:pt x="1176335" y="210794"/>
                    <a:pt x="1176335" y="170682"/>
                  </a:cubicBezTo>
                  <a:lnTo>
                    <a:pt x="1182785" y="132845"/>
                  </a:lnTo>
                  <a:lnTo>
                    <a:pt x="1183313" y="108153"/>
                  </a:lnTo>
                  <a:cubicBezTo>
                    <a:pt x="1187982" y="81766"/>
                    <a:pt x="1200728" y="56810"/>
                    <a:pt x="1220862" y="37185"/>
                  </a:cubicBezTo>
                  <a:cubicBezTo>
                    <a:pt x="1240997" y="17559"/>
                    <a:pt x="1266271" y="5456"/>
                    <a:pt x="1292768" y="1465"/>
                  </a:cubicBezTo>
                  <a:cubicBezTo>
                    <a:pt x="1319265" y="-2528"/>
                    <a:pt x="1346983" y="1593"/>
                    <a:pt x="1372005" y="14416"/>
                  </a:cubicBezTo>
                  <a:cubicBezTo>
                    <a:pt x="1422050" y="40061"/>
                    <a:pt x="1450139" y="94790"/>
                    <a:pt x="1441797" y="150401"/>
                  </a:cubicBezTo>
                  <a:lnTo>
                    <a:pt x="1418740" y="153874"/>
                  </a:lnTo>
                  <a:lnTo>
                    <a:pt x="1421606" y="170683"/>
                  </a:lnTo>
                  <a:cubicBezTo>
                    <a:pt x="1421605" y="230850"/>
                    <a:pt x="1390721" y="282473"/>
                    <a:pt x="1346706" y="304524"/>
                  </a:cubicBezTo>
                  <a:lnTo>
                    <a:pt x="1325074" y="309697"/>
                  </a:lnTo>
                  <a:lnTo>
                    <a:pt x="1352217" y="333638"/>
                  </a:lnTo>
                  <a:cubicBezTo>
                    <a:pt x="1360485" y="344583"/>
                    <a:pt x="1367043" y="356608"/>
                    <a:pt x="1371772" y="369277"/>
                  </a:cubicBezTo>
                  <a:lnTo>
                    <a:pt x="1374368" y="381223"/>
                  </a:lnTo>
                  <a:lnTo>
                    <a:pt x="1383965" y="397980"/>
                  </a:lnTo>
                  <a:lnTo>
                    <a:pt x="1409323" y="595910"/>
                  </a:lnTo>
                  <a:lnTo>
                    <a:pt x="1521535" y="660695"/>
                  </a:lnTo>
                  <a:cubicBezTo>
                    <a:pt x="1548835" y="676457"/>
                    <a:pt x="1558189" y="711367"/>
                    <a:pt x="1542427" y="738668"/>
                  </a:cubicBezTo>
                  <a:cubicBezTo>
                    <a:pt x="1526665" y="765969"/>
                    <a:pt x="1491755" y="775323"/>
                    <a:pt x="1464455" y="759561"/>
                  </a:cubicBezTo>
                  <a:lnTo>
                    <a:pt x="1327492" y="680485"/>
                  </a:lnTo>
                  <a:cubicBezTo>
                    <a:pt x="1313841" y="672604"/>
                    <a:pt x="1304678" y="659936"/>
                    <a:pt x="1300898" y="645826"/>
                  </a:cubicBezTo>
                  <a:lnTo>
                    <a:pt x="1302143" y="636361"/>
                  </a:lnTo>
                  <a:lnTo>
                    <a:pt x="1298625" y="630220"/>
                  </a:lnTo>
                  <a:lnTo>
                    <a:pt x="1295294" y="604215"/>
                  </a:lnTo>
                  <a:lnTo>
                    <a:pt x="1158286" y="841521"/>
                  </a:lnTo>
                  <a:lnTo>
                    <a:pt x="1252536" y="942052"/>
                  </a:lnTo>
                  <a:lnTo>
                    <a:pt x="1319948" y="919497"/>
                  </a:lnTo>
                  <a:cubicBezTo>
                    <a:pt x="1375722" y="906164"/>
                    <a:pt x="1447226" y="898153"/>
                    <a:pt x="1525189" y="898154"/>
                  </a:cubicBezTo>
                  <a:cubicBezTo>
                    <a:pt x="1614288" y="898153"/>
                    <a:pt x="1694952" y="908615"/>
                    <a:pt x="1753342" y="925529"/>
                  </a:cubicBezTo>
                  <a:lnTo>
                    <a:pt x="1769982" y="931372"/>
                  </a:lnTo>
                  <a:lnTo>
                    <a:pt x="1716232" y="804095"/>
                  </a:lnTo>
                  <a:lnTo>
                    <a:pt x="1642282" y="804095"/>
                  </a:lnTo>
                  <a:cubicBezTo>
                    <a:pt x="1617725" y="804094"/>
                    <a:pt x="1597818" y="784188"/>
                    <a:pt x="1597818" y="759631"/>
                  </a:cubicBezTo>
                  <a:cubicBezTo>
                    <a:pt x="1597818" y="735074"/>
                    <a:pt x="1617725" y="715166"/>
                    <a:pt x="1642282" y="715167"/>
                  </a:cubicBezTo>
                  <a:lnTo>
                    <a:pt x="1749894" y="715167"/>
                  </a:lnTo>
                  <a:cubicBezTo>
                    <a:pt x="1762173" y="715166"/>
                    <a:pt x="1773289" y="720143"/>
                    <a:pt x="1781335" y="728190"/>
                  </a:cubicBezTo>
                  <a:lnTo>
                    <a:pt x="1787079" y="742058"/>
                  </a:lnTo>
                  <a:lnTo>
                    <a:pt x="1794694" y="751171"/>
                  </a:lnTo>
                  <a:lnTo>
                    <a:pt x="1930608" y="1073011"/>
                  </a:lnTo>
                  <a:lnTo>
                    <a:pt x="1953036" y="1066048"/>
                  </a:lnTo>
                  <a:cubicBezTo>
                    <a:pt x="1975978" y="1061354"/>
                    <a:pt x="1999732" y="1058889"/>
                    <a:pt x="2024063" y="1058889"/>
                  </a:cubicBezTo>
                  <a:cubicBezTo>
                    <a:pt x="2218702" y="1058889"/>
                    <a:pt x="2376488" y="1216675"/>
                    <a:pt x="2376487" y="1411314"/>
                  </a:cubicBezTo>
                  <a:cubicBezTo>
                    <a:pt x="2376488" y="1605954"/>
                    <a:pt x="2218702" y="1763739"/>
                    <a:pt x="2024063" y="1763739"/>
                  </a:cubicBezTo>
                  <a:cubicBezTo>
                    <a:pt x="1829423" y="1763739"/>
                    <a:pt x="1671638" y="1605954"/>
                    <a:pt x="1671637" y="1411314"/>
                  </a:cubicBezTo>
                  <a:cubicBezTo>
                    <a:pt x="1671637" y="1289665"/>
                    <a:pt x="1733272" y="1182411"/>
                    <a:pt x="1827018" y="1119078"/>
                  </a:cubicBezTo>
                  <a:lnTo>
                    <a:pt x="1845105" y="1109260"/>
                  </a:lnTo>
                  <a:lnTo>
                    <a:pt x="1841936" y="1101755"/>
                  </a:lnTo>
                  <a:lnTo>
                    <a:pt x="1321267" y="1101755"/>
                  </a:lnTo>
                  <a:lnTo>
                    <a:pt x="1314342" y="1122350"/>
                  </a:lnTo>
                  <a:lnTo>
                    <a:pt x="1211246" y="1300918"/>
                  </a:lnTo>
                  <a:lnTo>
                    <a:pt x="1227888" y="1312139"/>
                  </a:lnTo>
                  <a:cubicBezTo>
                    <a:pt x="1249004" y="1333254"/>
                    <a:pt x="1262064" y="1362425"/>
                    <a:pt x="1262064" y="1394646"/>
                  </a:cubicBezTo>
                  <a:lnTo>
                    <a:pt x="1262064" y="1442792"/>
                  </a:lnTo>
                  <a:lnTo>
                    <a:pt x="1370613" y="1387844"/>
                  </a:lnTo>
                  <a:lnTo>
                    <a:pt x="1399096" y="1428769"/>
                  </a:lnTo>
                  <a:lnTo>
                    <a:pt x="1267537" y="1550709"/>
                  </a:lnTo>
                  <a:lnTo>
                    <a:pt x="1262063" y="1542845"/>
                  </a:lnTo>
                  <a:lnTo>
                    <a:pt x="1262063" y="1547045"/>
                  </a:lnTo>
                  <a:lnTo>
                    <a:pt x="677605" y="1547045"/>
                  </a:lnTo>
                  <a:lnTo>
                    <a:pt x="677155" y="1548493"/>
                  </a:lnTo>
                  <a:cubicBezTo>
                    <a:pt x="623654" y="1674984"/>
                    <a:pt x="498406" y="1763739"/>
                    <a:pt x="352425" y="1763738"/>
                  </a:cubicBezTo>
                  <a:cubicBezTo>
                    <a:pt x="157786" y="1763739"/>
                    <a:pt x="0" y="1605953"/>
                    <a:pt x="0" y="1411314"/>
                  </a:cubicBezTo>
                  <a:cubicBezTo>
                    <a:pt x="0" y="1265335"/>
                    <a:pt x="88754" y="1140086"/>
                    <a:pt x="215246" y="1086584"/>
                  </a:cubicBezTo>
                  <a:lnTo>
                    <a:pt x="222920" y="1084202"/>
                  </a:lnTo>
                  <a:lnTo>
                    <a:pt x="222920" y="1029412"/>
                  </a:lnTo>
                  <a:lnTo>
                    <a:pt x="145179" y="974318"/>
                  </a:lnTo>
                  <a:lnTo>
                    <a:pt x="145179" y="932608"/>
                  </a:lnTo>
                  <a:lnTo>
                    <a:pt x="298352" y="932608"/>
                  </a:lnTo>
                  <a:lnTo>
                    <a:pt x="279254" y="893472"/>
                  </a:lnTo>
                  <a:cubicBezTo>
                    <a:pt x="269928" y="858667"/>
                    <a:pt x="273879" y="820303"/>
                    <a:pt x="293319" y="786632"/>
                  </a:cubicBezTo>
                  <a:lnTo>
                    <a:pt x="546456" y="348189"/>
                  </a:lnTo>
                  <a:cubicBezTo>
                    <a:pt x="565896" y="314518"/>
                    <a:pt x="597143" y="291914"/>
                    <a:pt x="631948" y="282588"/>
                  </a:cubicBezTo>
                  <a:lnTo>
                    <a:pt x="650636" y="281285"/>
                  </a:lnTo>
                  <a:lnTo>
                    <a:pt x="640756" y="273394"/>
                  </a:lnTo>
                  <a:cubicBezTo>
                    <a:pt x="618563" y="247108"/>
                    <a:pt x="604837" y="210794"/>
                    <a:pt x="604836" y="170683"/>
                  </a:cubicBezTo>
                  <a:lnTo>
                    <a:pt x="611286" y="132844"/>
                  </a:lnTo>
                  <a:lnTo>
                    <a:pt x="611814" y="108152"/>
                  </a:lnTo>
                  <a:cubicBezTo>
                    <a:pt x="616483" y="81767"/>
                    <a:pt x="629229" y="56809"/>
                    <a:pt x="649364" y="37185"/>
                  </a:cubicBezTo>
                  <a:cubicBezTo>
                    <a:pt x="669498" y="17560"/>
                    <a:pt x="694773" y="5456"/>
                    <a:pt x="721270" y="1465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7" name="フリーフォーム: 図形 326">
              <a:extLst>
                <a:ext uri="{FF2B5EF4-FFF2-40B4-BE49-F238E27FC236}">
                  <a16:creationId xmlns:a16="http://schemas.microsoft.com/office/drawing/2014/main" id="{ECD7BEB5-3901-4EDD-A997-5D338189B8E2}"/>
                </a:ext>
              </a:extLst>
            </p:cNvPr>
            <p:cNvSpPr/>
            <p:nvPr/>
          </p:nvSpPr>
          <p:spPr>
            <a:xfrm>
              <a:off x="811573" y="5217679"/>
              <a:ext cx="766280" cy="568704"/>
            </a:xfrm>
            <a:custGeom>
              <a:avLst/>
              <a:gdLst>
                <a:gd name="connsiteX0" fmla="*/ 154562 w 2376487"/>
                <a:gd name="connsiteY0" fmla="*/ 1547045 h 1763739"/>
                <a:gd name="connsiteX1" fmla="*/ 179583 w 2376487"/>
                <a:gd name="connsiteY1" fmla="*/ 1584156 h 1763739"/>
                <a:gd name="connsiteX2" fmla="*/ 352425 w 2376487"/>
                <a:gd name="connsiteY2" fmla="*/ 1655749 h 1763739"/>
                <a:gd name="connsiteX3" fmla="*/ 525268 w 2376487"/>
                <a:gd name="connsiteY3" fmla="*/ 1584155 h 1763739"/>
                <a:gd name="connsiteX4" fmla="*/ 550289 w 2376487"/>
                <a:gd name="connsiteY4" fmla="*/ 1547045 h 1763739"/>
                <a:gd name="connsiteX5" fmla="*/ 1436888 w 2376487"/>
                <a:gd name="connsiteY5" fmla="*/ 1192906 h 1763739"/>
                <a:gd name="connsiteX6" fmla="*/ 1459252 w 2376487"/>
                <a:gd name="connsiteY6" fmla="*/ 1194139 h 1763739"/>
                <a:gd name="connsiteX7" fmla="*/ 1524531 w 2376487"/>
                <a:gd name="connsiteY7" fmla="*/ 1231828 h 1763739"/>
                <a:gd name="connsiteX8" fmla="*/ 1531743 w 2376487"/>
                <a:gd name="connsiteY8" fmla="*/ 1275864 h 1763739"/>
                <a:gd name="connsiteX9" fmla="*/ 1531742 w 2376487"/>
                <a:gd name="connsiteY9" fmla="*/ 1275863 h 1763739"/>
                <a:gd name="connsiteX10" fmla="*/ 1512364 w 2376487"/>
                <a:gd name="connsiteY10" fmla="*/ 1292869 h 1763739"/>
                <a:gd name="connsiteX11" fmla="*/ 1495270 w 2376487"/>
                <a:gd name="connsiteY11" fmla="*/ 1291926 h 1763739"/>
                <a:gd name="connsiteX12" fmla="*/ 1504634 w 2376487"/>
                <a:gd name="connsiteY12" fmla="*/ 1306260 h 1763739"/>
                <a:gd name="connsiteX13" fmla="*/ 1499596 w 2376487"/>
                <a:gd name="connsiteY13" fmla="*/ 1331544 h 1763739"/>
                <a:gd name="connsiteX14" fmla="*/ 1499595 w 2376487"/>
                <a:gd name="connsiteY14" fmla="*/ 1331543 h 1763739"/>
                <a:gd name="connsiteX15" fmla="*/ 1480217 w 2376487"/>
                <a:gd name="connsiteY15" fmla="*/ 1348549 h 1763739"/>
                <a:gd name="connsiteX16" fmla="*/ 1465756 w 2376487"/>
                <a:gd name="connsiteY16" fmla="*/ 1347751 h 1763739"/>
                <a:gd name="connsiteX17" fmla="*/ 1473678 w 2376487"/>
                <a:gd name="connsiteY17" fmla="*/ 1359878 h 1763739"/>
                <a:gd name="connsiteX18" fmla="*/ 1468640 w 2376487"/>
                <a:gd name="connsiteY18" fmla="*/ 1385162 h 1763739"/>
                <a:gd name="connsiteX19" fmla="*/ 1468639 w 2376487"/>
                <a:gd name="connsiteY19" fmla="*/ 1385162 h 1763739"/>
                <a:gd name="connsiteX20" fmla="*/ 1426896 w 2376487"/>
                <a:gd name="connsiteY20" fmla="*/ 1400934 h 1763739"/>
                <a:gd name="connsiteX21" fmla="*/ 1361619 w 2376487"/>
                <a:gd name="connsiteY21" fmla="*/ 1363245 h 1763739"/>
                <a:gd name="connsiteX22" fmla="*/ 1349369 w 2376487"/>
                <a:gd name="connsiteY22" fmla="*/ 1344493 h 1763739"/>
                <a:gd name="connsiteX23" fmla="*/ 1354407 w 2376487"/>
                <a:gd name="connsiteY23" fmla="*/ 1319210 h 1763739"/>
                <a:gd name="connsiteX24" fmla="*/ 1373784 w 2376487"/>
                <a:gd name="connsiteY24" fmla="*/ 1302204 h 1763739"/>
                <a:gd name="connsiteX25" fmla="*/ 1388247 w 2376487"/>
                <a:gd name="connsiteY25" fmla="*/ 1303002 h 1763739"/>
                <a:gd name="connsiteX26" fmla="*/ 1380325 w 2376487"/>
                <a:gd name="connsiteY26" fmla="*/ 1290875 h 1763739"/>
                <a:gd name="connsiteX27" fmla="*/ 1385364 w 2376487"/>
                <a:gd name="connsiteY27" fmla="*/ 1265591 h 1763739"/>
                <a:gd name="connsiteX28" fmla="*/ 1404741 w 2376487"/>
                <a:gd name="connsiteY28" fmla="*/ 1248586 h 1763739"/>
                <a:gd name="connsiteX29" fmla="*/ 1421837 w 2376487"/>
                <a:gd name="connsiteY29" fmla="*/ 1249528 h 1763739"/>
                <a:gd name="connsiteX30" fmla="*/ 1412472 w 2376487"/>
                <a:gd name="connsiteY30" fmla="*/ 1235195 h 1763739"/>
                <a:gd name="connsiteX31" fmla="*/ 1417511 w 2376487"/>
                <a:gd name="connsiteY31" fmla="*/ 1209910 h 1763739"/>
                <a:gd name="connsiteX32" fmla="*/ 2024063 w 2376487"/>
                <a:gd name="connsiteY32" fmla="*/ 1166879 h 1763739"/>
                <a:gd name="connsiteX33" fmla="*/ 1974800 w 2376487"/>
                <a:gd name="connsiteY33" fmla="*/ 1171845 h 1763739"/>
                <a:gd name="connsiteX34" fmla="*/ 1972631 w 2376487"/>
                <a:gd name="connsiteY34" fmla="*/ 1172518 h 1763739"/>
                <a:gd name="connsiteX35" fmla="*/ 2042902 w 2376487"/>
                <a:gd name="connsiteY35" fmla="*/ 1338915 h 1763739"/>
                <a:gd name="connsiteX36" fmla="*/ 2053723 w 2376487"/>
                <a:gd name="connsiteY36" fmla="*/ 1341101 h 1763739"/>
                <a:gd name="connsiteX37" fmla="*/ 2100263 w 2376487"/>
                <a:gd name="connsiteY37" fmla="*/ 1411313 h 1763739"/>
                <a:gd name="connsiteX38" fmla="*/ 2024061 w 2376487"/>
                <a:gd name="connsiteY38" fmla="*/ 1487514 h 1763739"/>
                <a:gd name="connsiteX39" fmla="*/ 1947861 w 2376487"/>
                <a:gd name="connsiteY39" fmla="*/ 1411313 h 1763739"/>
                <a:gd name="connsiteX40" fmla="*/ 1953848 w 2376487"/>
                <a:gd name="connsiteY40" fmla="*/ 1381652 h 1763739"/>
                <a:gd name="connsiteX41" fmla="*/ 1957716 w 2376487"/>
                <a:gd name="connsiteY41" fmla="*/ 1375915 h 1763739"/>
                <a:gd name="connsiteX42" fmla="*/ 1887153 w 2376487"/>
                <a:gd name="connsiteY42" fmla="*/ 1208825 h 1763739"/>
                <a:gd name="connsiteX43" fmla="*/ 1851221 w 2376487"/>
                <a:gd name="connsiteY43" fmla="*/ 1238472 h 1763739"/>
                <a:gd name="connsiteX44" fmla="*/ 1779627 w 2376487"/>
                <a:gd name="connsiteY44" fmla="*/ 1411314 h 1763739"/>
                <a:gd name="connsiteX45" fmla="*/ 2024063 w 2376487"/>
                <a:gd name="connsiteY45" fmla="*/ 1655749 h 1763739"/>
                <a:gd name="connsiteX46" fmla="*/ 2268498 w 2376487"/>
                <a:gd name="connsiteY46" fmla="*/ 1411314 h 1763739"/>
                <a:gd name="connsiteX47" fmla="*/ 2024063 w 2376487"/>
                <a:gd name="connsiteY47" fmla="*/ 1166879 h 1763739"/>
                <a:gd name="connsiteX48" fmla="*/ 352425 w 2376487"/>
                <a:gd name="connsiteY48" fmla="*/ 1166878 h 1763739"/>
                <a:gd name="connsiteX49" fmla="*/ 107990 w 2376487"/>
                <a:gd name="connsiteY49" fmla="*/ 1411314 h 1763739"/>
                <a:gd name="connsiteX50" fmla="*/ 112956 w 2376487"/>
                <a:gd name="connsiteY50" fmla="*/ 1460576 h 1763739"/>
                <a:gd name="connsiteX51" fmla="*/ 118021 w 2376487"/>
                <a:gd name="connsiteY51" fmla="*/ 1476891 h 1763739"/>
                <a:gd name="connsiteX52" fmla="*/ 252414 w 2376487"/>
                <a:gd name="connsiteY52" fmla="*/ 1476891 h 1763739"/>
                <a:gd name="connsiteX53" fmla="*/ 252414 w 2376487"/>
                <a:gd name="connsiteY53" fmla="*/ 1394646 h 1763739"/>
                <a:gd name="connsiteX54" fmla="*/ 369096 w 2376487"/>
                <a:gd name="connsiteY54" fmla="*/ 1277963 h 1763739"/>
                <a:gd name="connsiteX55" fmla="*/ 551894 w 2376487"/>
                <a:gd name="connsiteY55" fmla="*/ 1277964 h 1763739"/>
                <a:gd name="connsiteX56" fmla="*/ 525268 w 2376487"/>
                <a:gd name="connsiteY56" fmla="*/ 1238472 h 1763739"/>
                <a:gd name="connsiteX57" fmla="*/ 352425 w 2376487"/>
                <a:gd name="connsiteY57" fmla="*/ 1166878 h 1763739"/>
                <a:gd name="connsiteX58" fmla="*/ 1085735 w 2376487"/>
                <a:gd name="connsiteY58" fmla="*/ 1137260 h 1763739"/>
                <a:gd name="connsiteX59" fmla="*/ 1068884 w 2376487"/>
                <a:gd name="connsiteY59" fmla="*/ 1142679 h 1763739"/>
                <a:gd name="connsiteX60" fmla="*/ 973932 w 2376487"/>
                <a:gd name="connsiteY60" fmla="*/ 1204145 h 1763739"/>
                <a:gd name="connsiteX61" fmla="*/ 908447 w 2376487"/>
                <a:gd name="connsiteY61" fmla="*/ 1275136 h 1763739"/>
                <a:gd name="connsiteX62" fmla="*/ 906370 w 2376487"/>
                <a:gd name="connsiteY62" fmla="*/ 1277964 h 1763739"/>
                <a:gd name="connsiteX63" fmla="*/ 1004501 w 2376487"/>
                <a:gd name="connsiteY63" fmla="*/ 1277964 h 1763739"/>
                <a:gd name="connsiteX64" fmla="*/ 1991370 w 2376487"/>
                <a:gd name="connsiteY64" fmla="*/ 825152 h 1763739"/>
                <a:gd name="connsiteX65" fmla="*/ 1991370 w 2376487"/>
                <a:gd name="connsiteY65" fmla="*/ 973692 h 1763739"/>
                <a:gd name="connsiteX66" fmla="*/ 1882622 w 2376487"/>
                <a:gd name="connsiteY66" fmla="*/ 899421 h 1763739"/>
                <a:gd name="connsiteX67" fmla="*/ 1991370 w 2376487"/>
                <a:gd name="connsiteY67" fmla="*/ 825152 h 1763739"/>
                <a:gd name="connsiteX68" fmla="*/ 723795 w 2376487"/>
                <a:gd name="connsiteY68" fmla="*/ 604215 h 1763739"/>
                <a:gd name="connsiteX69" fmla="*/ 594890 w 2376487"/>
                <a:gd name="connsiteY69" fmla="*/ 827486 h 1763739"/>
                <a:gd name="connsiteX70" fmla="*/ 711993 w 2376487"/>
                <a:gd name="connsiteY70" fmla="*/ 944589 h 1763739"/>
                <a:gd name="connsiteX71" fmla="*/ 877382 w 2376487"/>
                <a:gd name="connsiteY71" fmla="*/ 944588 h 1763739"/>
                <a:gd name="connsiteX72" fmla="*/ 874425 w 2376487"/>
                <a:gd name="connsiteY72" fmla="*/ 941980 h 1763739"/>
                <a:gd name="connsiteX73" fmla="*/ 864819 w 2376487"/>
                <a:gd name="connsiteY73" fmla="*/ 786633 h 1763739"/>
                <a:gd name="connsiteX74" fmla="*/ 883576 w 2376487"/>
                <a:gd name="connsiteY74" fmla="*/ 754145 h 1763739"/>
                <a:gd name="connsiteX75" fmla="*/ 755992 w 2376487"/>
                <a:gd name="connsiteY75" fmla="*/ 680485 h 1763739"/>
                <a:gd name="connsiteX76" fmla="*/ 729398 w 2376487"/>
                <a:gd name="connsiteY76" fmla="*/ 645826 h 1763739"/>
                <a:gd name="connsiteX77" fmla="*/ 730644 w 2376487"/>
                <a:gd name="connsiteY77" fmla="*/ 636361 h 1763739"/>
                <a:gd name="connsiteX78" fmla="*/ 727127 w 2376487"/>
                <a:gd name="connsiteY78" fmla="*/ 630219 h 1763739"/>
                <a:gd name="connsiteX79" fmla="*/ 721270 w 2376487"/>
                <a:gd name="connsiteY79" fmla="*/ 1465 h 1763739"/>
                <a:gd name="connsiteX80" fmla="*/ 800507 w 2376487"/>
                <a:gd name="connsiteY80" fmla="*/ 14415 h 1763739"/>
                <a:gd name="connsiteX81" fmla="*/ 870299 w 2376487"/>
                <a:gd name="connsiteY81" fmla="*/ 150401 h 1763739"/>
                <a:gd name="connsiteX82" fmla="*/ 847242 w 2376487"/>
                <a:gd name="connsiteY82" fmla="*/ 153875 h 1763739"/>
                <a:gd name="connsiteX83" fmla="*/ 850106 w 2376487"/>
                <a:gd name="connsiteY83" fmla="*/ 170683 h 1763739"/>
                <a:gd name="connsiteX84" fmla="*/ 775206 w 2376487"/>
                <a:gd name="connsiteY84" fmla="*/ 304524 h 1763739"/>
                <a:gd name="connsiteX85" fmla="*/ 753575 w 2376487"/>
                <a:gd name="connsiteY85" fmla="*/ 309696 h 1763739"/>
                <a:gd name="connsiteX86" fmla="*/ 780717 w 2376487"/>
                <a:gd name="connsiteY86" fmla="*/ 333638 h 1763739"/>
                <a:gd name="connsiteX87" fmla="*/ 800273 w 2376487"/>
                <a:gd name="connsiteY87" fmla="*/ 369277 h 1763739"/>
                <a:gd name="connsiteX88" fmla="*/ 802870 w 2376487"/>
                <a:gd name="connsiteY88" fmla="*/ 381224 h 1763739"/>
                <a:gd name="connsiteX89" fmla="*/ 812466 w 2376487"/>
                <a:gd name="connsiteY89" fmla="*/ 397980 h 1763739"/>
                <a:gd name="connsiteX90" fmla="*/ 837824 w 2376487"/>
                <a:gd name="connsiteY90" fmla="*/ 595909 h 1763739"/>
                <a:gd name="connsiteX91" fmla="*/ 940656 w 2376487"/>
                <a:gd name="connsiteY91" fmla="*/ 655279 h 1763739"/>
                <a:gd name="connsiteX92" fmla="*/ 1117954 w 2376487"/>
                <a:gd name="connsiteY92" fmla="*/ 348189 h 1763739"/>
                <a:gd name="connsiteX93" fmla="*/ 1203448 w 2376487"/>
                <a:gd name="connsiteY93" fmla="*/ 282588 h 1763739"/>
                <a:gd name="connsiteX94" fmla="*/ 1222135 w 2376487"/>
                <a:gd name="connsiteY94" fmla="*/ 281285 h 1763739"/>
                <a:gd name="connsiteX95" fmla="*/ 1212254 w 2376487"/>
                <a:gd name="connsiteY95" fmla="*/ 273395 h 1763739"/>
                <a:gd name="connsiteX96" fmla="*/ 1176335 w 2376487"/>
                <a:gd name="connsiteY96" fmla="*/ 170682 h 1763739"/>
                <a:gd name="connsiteX97" fmla="*/ 1182785 w 2376487"/>
                <a:gd name="connsiteY97" fmla="*/ 132845 h 1763739"/>
                <a:gd name="connsiteX98" fmla="*/ 1183313 w 2376487"/>
                <a:gd name="connsiteY98" fmla="*/ 108153 h 1763739"/>
                <a:gd name="connsiteX99" fmla="*/ 1220862 w 2376487"/>
                <a:gd name="connsiteY99" fmla="*/ 37185 h 1763739"/>
                <a:gd name="connsiteX100" fmla="*/ 1292768 w 2376487"/>
                <a:gd name="connsiteY100" fmla="*/ 1465 h 1763739"/>
                <a:gd name="connsiteX101" fmla="*/ 1372005 w 2376487"/>
                <a:gd name="connsiteY101" fmla="*/ 14416 h 1763739"/>
                <a:gd name="connsiteX102" fmla="*/ 1441797 w 2376487"/>
                <a:gd name="connsiteY102" fmla="*/ 150401 h 1763739"/>
                <a:gd name="connsiteX103" fmla="*/ 1418740 w 2376487"/>
                <a:gd name="connsiteY103" fmla="*/ 153874 h 1763739"/>
                <a:gd name="connsiteX104" fmla="*/ 1421606 w 2376487"/>
                <a:gd name="connsiteY104" fmla="*/ 170683 h 1763739"/>
                <a:gd name="connsiteX105" fmla="*/ 1346706 w 2376487"/>
                <a:gd name="connsiteY105" fmla="*/ 304524 h 1763739"/>
                <a:gd name="connsiteX106" fmla="*/ 1325074 w 2376487"/>
                <a:gd name="connsiteY106" fmla="*/ 309697 h 1763739"/>
                <a:gd name="connsiteX107" fmla="*/ 1352217 w 2376487"/>
                <a:gd name="connsiteY107" fmla="*/ 333638 h 1763739"/>
                <a:gd name="connsiteX108" fmla="*/ 1371772 w 2376487"/>
                <a:gd name="connsiteY108" fmla="*/ 369277 h 1763739"/>
                <a:gd name="connsiteX109" fmla="*/ 1374368 w 2376487"/>
                <a:gd name="connsiteY109" fmla="*/ 381223 h 1763739"/>
                <a:gd name="connsiteX110" fmla="*/ 1383965 w 2376487"/>
                <a:gd name="connsiteY110" fmla="*/ 397980 h 1763739"/>
                <a:gd name="connsiteX111" fmla="*/ 1409323 w 2376487"/>
                <a:gd name="connsiteY111" fmla="*/ 595910 h 1763739"/>
                <a:gd name="connsiteX112" fmla="*/ 1521535 w 2376487"/>
                <a:gd name="connsiteY112" fmla="*/ 660695 h 1763739"/>
                <a:gd name="connsiteX113" fmla="*/ 1542427 w 2376487"/>
                <a:gd name="connsiteY113" fmla="*/ 738668 h 1763739"/>
                <a:gd name="connsiteX114" fmla="*/ 1464455 w 2376487"/>
                <a:gd name="connsiteY114" fmla="*/ 759561 h 1763739"/>
                <a:gd name="connsiteX115" fmla="*/ 1327492 w 2376487"/>
                <a:gd name="connsiteY115" fmla="*/ 680485 h 1763739"/>
                <a:gd name="connsiteX116" fmla="*/ 1300898 w 2376487"/>
                <a:gd name="connsiteY116" fmla="*/ 645826 h 1763739"/>
                <a:gd name="connsiteX117" fmla="*/ 1302143 w 2376487"/>
                <a:gd name="connsiteY117" fmla="*/ 636361 h 1763739"/>
                <a:gd name="connsiteX118" fmla="*/ 1298625 w 2376487"/>
                <a:gd name="connsiteY118" fmla="*/ 630220 h 1763739"/>
                <a:gd name="connsiteX119" fmla="*/ 1295294 w 2376487"/>
                <a:gd name="connsiteY119" fmla="*/ 604215 h 1763739"/>
                <a:gd name="connsiteX120" fmla="*/ 1158286 w 2376487"/>
                <a:gd name="connsiteY120" fmla="*/ 841521 h 1763739"/>
                <a:gd name="connsiteX121" fmla="*/ 1252536 w 2376487"/>
                <a:gd name="connsiteY121" fmla="*/ 942052 h 1763739"/>
                <a:gd name="connsiteX122" fmla="*/ 1319948 w 2376487"/>
                <a:gd name="connsiteY122" fmla="*/ 919497 h 1763739"/>
                <a:gd name="connsiteX123" fmla="*/ 1525189 w 2376487"/>
                <a:gd name="connsiteY123" fmla="*/ 898154 h 1763739"/>
                <a:gd name="connsiteX124" fmla="*/ 1753342 w 2376487"/>
                <a:gd name="connsiteY124" fmla="*/ 925529 h 1763739"/>
                <a:gd name="connsiteX125" fmla="*/ 1769982 w 2376487"/>
                <a:gd name="connsiteY125" fmla="*/ 931372 h 1763739"/>
                <a:gd name="connsiteX126" fmla="*/ 1716232 w 2376487"/>
                <a:gd name="connsiteY126" fmla="*/ 804095 h 1763739"/>
                <a:gd name="connsiteX127" fmla="*/ 1642282 w 2376487"/>
                <a:gd name="connsiteY127" fmla="*/ 804095 h 1763739"/>
                <a:gd name="connsiteX128" fmla="*/ 1597818 w 2376487"/>
                <a:gd name="connsiteY128" fmla="*/ 759631 h 1763739"/>
                <a:gd name="connsiteX129" fmla="*/ 1642282 w 2376487"/>
                <a:gd name="connsiteY129" fmla="*/ 715167 h 1763739"/>
                <a:gd name="connsiteX130" fmla="*/ 1749894 w 2376487"/>
                <a:gd name="connsiteY130" fmla="*/ 715167 h 1763739"/>
                <a:gd name="connsiteX131" fmla="*/ 1781335 w 2376487"/>
                <a:gd name="connsiteY131" fmla="*/ 728190 h 1763739"/>
                <a:gd name="connsiteX132" fmla="*/ 1787079 w 2376487"/>
                <a:gd name="connsiteY132" fmla="*/ 742058 h 1763739"/>
                <a:gd name="connsiteX133" fmla="*/ 1794694 w 2376487"/>
                <a:gd name="connsiteY133" fmla="*/ 751171 h 1763739"/>
                <a:gd name="connsiteX134" fmla="*/ 1930608 w 2376487"/>
                <a:gd name="connsiteY134" fmla="*/ 1073011 h 1763739"/>
                <a:gd name="connsiteX135" fmla="*/ 1953036 w 2376487"/>
                <a:gd name="connsiteY135" fmla="*/ 1066048 h 1763739"/>
                <a:gd name="connsiteX136" fmla="*/ 2024063 w 2376487"/>
                <a:gd name="connsiteY136" fmla="*/ 1058889 h 1763739"/>
                <a:gd name="connsiteX137" fmla="*/ 2376487 w 2376487"/>
                <a:gd name="connsiteY137" fmla="*/ 1411314 h 1763739"/>
                <a:gd name="connsiteX138" fmla="*/ 2024063 w 2376487"/>
                <a:gd name="connsiteY138" fmla="*/ 1763739 h 1763739"/>
                <a:gd name="connsiteX139" fmla="*/ 1671637 w 2376487"/>
                <a:gd name="connsiteY139" fmla="*/ 1411314 h 1763739"/>
                <a:gd name="connsiteX140" fmla="*/ 1827018 w 2376487"/>
                <a:gd name="connsiteY140" fmla="*/ 1119078 h 1763739"/>
                <a:gd name="connsiteX141" fmla="*/ 1845105 w 2376487"/>
                <a:gd name="connsiteY141" fmla="*/ 1109260 h 1763739"/>
                <a:gd name="connsiteX142" fmla="*/ 1841936 w 2376487"/>
                <a:gd name="connsiteY142" fmla="*/ 1101755 h 1763739"/>
                <a:gd name="connsiteX143" fmla="*/ 1321267 w 2376487"/>
                <a:gd name="connsiteY143" fmla="*/ 1101755 h 1763739"/>
                <a:gd name="connsiteX144" fmla="*/ 1314342 w 2376487"/>
                <a:gd name="connsiteY144" fmla="*/ 1122350 h 1763739"/>
                <a:gd name="connsiteX145" fmla="*/ 1211246 w 2376487"/>
                <a:gd name="connsiteY145" fmla="*/ 1300918 h 1763739"/>
                <a:gd name="connsiteX146" fmla="*/ 1227888 w 2376487"/>
                <a:gd name="connsiteY146" fmla="*/ 1312139 h 1763739"/>
                <a:gd name="connsiteX147" fmla="*/ 1262064 w 2376487"/>
                <a:gd name="connsiteY147" fmla="*/ 1394646 h 1763739"/>
                <a:gd name="connsiteX148" fmla="*/ 1262064 w 2376487"/>
                <a:gd name="connsiteY148" fmla="*/ 1442792 h 1763739"/>
                <a:gd name="connsiteX149" fmla="*/ 1370613 w 2376487"/>
                <a:gd name="connsiteY149" fmla="*/ 1387844 h 1763739"/>
                <a:gd name="connsiteX150" fmla="*/ 1399096 w 2376487"/>
                <a:gd name="connsiteY150" fmla="*/ 1428769 h 1763739"/>
                <a:gd name="connsiteX151" fmla="*/ 1267537 w 2376487"/>
                <a:gd name="connsiteY151" fmla="*/ 1550709 h 1763739"/>
                <a:gd name="connsiteX152" fmla="*/ 1262063 w 2376487"/>
                <a:gd name="connsiteY152" fmla="*/ 1542845 h 1763739"/>
                <a:gd name="connsiteX153" fmla="*/ 1262063 w 2376487"/>
                <a:gd name="connsiteY153" fmla="*/ 1547045 h 1763739"/>
                <a:gd name="connsiteX154" fmla="*/ 677605 w 2376487"/>
                <a:gd name="connsiteY154" fmla="*/ 1547045 h 1763739"/>
                <a:gd name="connsiteX155" fmla="*/ 677155 w 2376487"/>
                <a:gd name="connsiteY155" fmla="*/ 1548493 h 1763739"/>
                <a:gd name="connsiteX156" fmla="*/ 352425 w 2376487"/>
                <a:gd name="connsiteY156" fmla="*/ 1763738 h 1763739"/>
                <a:gd name="connsiteX157" fmla="*/ 0 w 2376487"/>
                <a:gd name="connsiteY157" fmla="*/ 1411314 h 1763739"/>
                <a:gd name="connsiteX158" fmla="*/ 215246 w 2376487"/>
                <a:gd name="connsiteY158" fmla="*/ 1086584 h 1763739"/>
                <a:gd name="connsiteX159" fmla="*/ 222920 w 2376487"/>
                <a:gd name="connsiteY159" fmla="*/ 1084202 h 1763739"/>
                <a:gd name="connsiteX160" fmla="*/ 222920 w 2376487"/>
                <a:gd name="connsiteY160" fmla="*/ 1029412 h 1763739"/>
                <a:gd name="connsiteX161" fmla="*/ 145179 w 2376487"/>
                <a:gd name="connsiteY161" fmla="*/ 974318 h 1763739"/>
                <a:gd name="connsiteX162" fmla="*/ 145179 w 2376487"/>
                <a:gd name="connsiteY162" fmla="*/ 932608 h 1763739"/>
                <a:gd name="connsiteX163" fmla="*/ 298352 w 2376487"/>
                <a:gd name="connsiteY163" fmla="*/ 932608 h 1763739"/>
                <a:gd name="connsiteX164" fmla="*/ 279254 w 2376487"/>
                <a:gd name="connsiteY164" fmla="*/ 893472 h 1763739"/>
                <a:gd name="connsiteX165" fmla="*/ 293319 w 2376487"/>
                <a:gd name="connsiteY165" fmla="*/ 786632 h 1763739"/>
                <a:gd name="connsiteX166" fmla="*/ 546456 w 2376487"/>
                <a:gd name="connsiteY166" fmla="*/ 348189 h 1763739"/>
                <a:gd name="connsiteX167" fmla="*/ 631948 w 2376487"/>
                <a:gd name="connsiteY167" fmla="*/ 282588 h 1763739"/>
                <a:gd name="connsiteX168" fmla="*/ 650636 w 2376487"/>
                <a:gd name="connsiteY168" fmla="*/ 281285 h 1763739"/>
                <a:gd name="connsiteX169" fmla="*/ 640756 w 2376487"/>
                <a:gd name="connsiteY169" fmla="*/ 273394 h 1763739"/>
                <a:gd name="connsiteX170" fmla="*/ 604836 w 2376487"/>
                <a:gd name="connsiteY170" fmla="*/ 170683 h 1763739"/>
                <a:gd name="connsiteX171" fmla="*/ 611286 w 2376487"/>
                <a:gd name="connsiteY171" fmla="*/ 132844 h 1763739"/>
                <a:gd name="connsiteX172" fmla="*/ 611814 w 2376487"/>
                <a:gd name="connsiteY172" fmla="*/ 108152 h 1763739"/>
                <a:gd name="connsiteX173" fmla="*/ 649364 w 2376487"/>
                <a:gd name="connsiteY173" fmla="*/ 37185 h 1763739"/>
                <a:gd name="connsiteX174" fmla="*/ 721270 w 2376487"/>
                <a:gd name="connsiteY174" fmla="*/ 1465 h 1763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</a:cxnLst>
              <a:rect l="l" t="t" r="r" b="b"/>
              <a:pathLst>
                <a:path w="2376487" h="1763739">
                  <a:moveTo>
                    <a:pt x="154562" y="1547045"/>
                  </a:moveTo>
                  <a:lnTo>
                    <a:pt x="179583" y="1584156"/>
                  </a:lnTo>
                  <a:cubicBezTo>
                    <a:pt x="223817" y="1628389"/>
                    <a:pt x="284926" y="1655749"/>
                    <a:pt x="352425" y="1655749"/>
                  </a:cubicBezTo>
                  <a:cubicBezTo>
                    <a:pt x="419924" y="1655749"/>
                    <a:pt x="481034" y="1628390"/>
                    <a:pt x="525268" y="1584155"/>
                  </a:cubicBezTo>
                  <a:lnTo>
                    <a:pt x="550289" y="1547045"/>
                  </a:lnTo>
                  <a:close/>
                  <a:moveTo>
                    <a:pt x="1436888" y="1192906"/>
                  </a:moveTo>
                  <a:cubicBezTo>
                    <a:pt x="1444442" y="1190052"/>
                    <a:pt x="1452493" y="1190237"/>
                    <a:pt x="1459252" y="1194139"/>
                  </a:cubicBezTo>
                  <a:lnTo>
                    <a:pt x="1524531" y="1231828"/>
                  </a:lnTo>
                  <a:cubicBezTo>
                    <a:pt x="1538049" y="1239632"/>
                    <a:pt x="1541278" y="1259349"/>
                    <a:pt x="1531743" y="1275864"/>
                  </a:cubicBezTo>
                  <a:lnTo>
                    <a:pt x="1531742" y="1275863"/>
                  </a:lnTo>
                  <a:cubicBezTo>
                    <a:pt x="1526975" y="1284121"/>
                    <a:pt x="1519919" y="1290014"/>
                    <a:pt x="1512364" y="1292869"/>
                  </a:cubicBezTo>
                  <a:lnTo>
                    <a:pt x="1495270" y="1291926"/>
                  </a:lnTo>
                  <a:lnTo>
                    <a:pt x="1504634" y="1306260"/>
                  </a:lnTo>
                  <a:cubicBezTo>
                    <a:pt x="1505940" y="1314228"/>
                    <a:pt x="1504364" y="1323286"/>
                    <a:pt x="1499596" y="1331544"/>
                  </a:cubicBezTo>
                  <a:lnTo>
                    <a:pt x="1499595" y="1331543"/>
                  </a:lnTo>
                  <a:cubicBezTo>
                    <a:pt x="1494828" y="1339801"/>
                    <a:pt x="1487772" y="1345695"/>
                    <a:pt x="1480217" y="1348549"/>
                  </a:cubicBezTo>
                  <a:lnTo>
                    <a:pt x="1465756" y="1347751"/>
                  </a:lnTo>
                  <a:lnTo>
                    <a:pt x="1473678" y="1359878"/>
                  </a:lnTo>
                  <a:cubicBezTo>
                    <a:pt x="1474983" y="1367847"/>
                    <a:pt x="1473407" y="1376905"/>
                    <a:pt x="1468640" y="1385162"/>
                  </a:cubicBezTo>
                  <a:lnTo>
                    <a:pt x="1468639" y="1385162"/>
                  </a:lnTo>
                  <a:cubicBezTo>
                    <a:pt x="1459104" y="1401677"/>
                    <a:pt x="1440414" y="1408738"/>
                    <a:pt x="1426896" y="1400934"/>
                  </a:cubicBezTo>
                  <a:lnTo>
                    <a:pt x="1361619" y="1363245"/>
                  </a:lnTo>
                  <a:cubicBezTo>
                    <a:pt x="1354860" y="1359342"/>
                    <a:pt x="1350674" y="1352462"/>
                    <a:pt x="1349369" y="1344493"/>
                  </a:cubicBezTo>
                  <a:lnTo>
                    <a:pt x="1354407" y="1319210"/>
                  </a:lnTo>
                  <a:lnTo>
                    <a:pt x="1373784" y="1302204"/>
                  </a:lnTo>
                  <a:lnTo>
                    <a:pt x="1388247" y="1303002"/>
                  </a:lnTo>
                  <a:lnTo>
                    <a:pt x="1380325" y="1290875"/>
                  </a:lnTo>
                  <a:lnTo>
                    <a:pt x="1385364" y="1265591"/>
                  </a:lnTo>
                  <a:lnTo>
                    <a:pt x="1404741" y="1248586"/>
                  </a:lnTo>
                  <a:lnTo>
                    <a:pt x="1421837" y="1249528"/>
                  </a:lnTo>
                  <a:lnTo>
                    <a:pt x="1412472" y="1235195"/>
                  </a:lnTo>
                  <a:lnTo>
                    <a:pt x="1417511" y="1209910"/>
                  </a:lnTo>
                  <a:close/>
                  <a:moveTo>
                    <a:pt x="2024063" y="1166879"/>
                  </a:moveTo>
                  <a:cubicBezTo>
                    <a:pt x="2007188" y="1166879"/>
                    <a:pt x="1990713" y="1168589"/>
                    <a:pt x="1974800" y="1171845"/>
                  </a:cubicBezTo>
                  <a:lnTo>
                    <a:pt x="1972631" y="1172518"/>
                  </a:lnTo>
                  <a:lnTo>
                    <a:pt x="2042902" y="1338915"/>
                  </a:lnTo>
                  <a:lnTo>
                    <a:pt x="2053723" y="1341101"/>
                  </a:lnTo>
                  <a:cubicBezTo>
                    <a:pt x="2081072" y="1352668"/>
                    <a:pt x="2100262" y="1379749"/>
                    <a:pt x="2100263" y="1411313"/>
                  </a:cubicBezTo>
                  <a:cubicBezTo>
                    <a:pt x="2100262" y="1453398"/>
                    <a:pt x="2066146" y="1487514"/>
                    <a:pt x="2024061" y="1487514"/>
                  </a:cubicBezTo>
                  <a:cubicBezTo>
                    <a:pt x="1981977" y="1487514"/>
                    <a:pt x="1947860" y="1453398"/>
                    <a:pt x="1947861" y="1411313"/>
                  </a:cubicBezTo>
                  <a:cubicBezTo>
                    <a:pt x="1947860" y="1400791"/>
                    <a:pt x="1949992" y="1390769"/>
                    <a:pt x="1953848" y="1381652"/>
                  </a:cubicBezTo>
                  <a:lnTo>
                    <a:pt x="1957716" y="1375915"/>
                  </a:lnTo>
                  <a:lnTo>
                    <a:pt x="1887153" y="1208825"/>
                  </a:lnTo>
                  <a:lnTo>
                    <a:pt x="1851221" y="1238472"/>
                  </a:lnTo>
                  <a:cubicBezTo>
                    <a:pt x="1806987" y="1282706"/>
                    <a:pt x="1779628" y="1343815"/>
                    <a:pt x="1779627" y="1411314"/>
                  </a:cubicBezTo>
                  <a:cubicBezTo>
                    <a:pt x="1779627" y="1546312"/>
                    <a:pt x="1889064" y="1655749"/>
                    <a:pt x="2024063" y="1655749"/>
                  </a:cubicBezTo>
                  <a:cubicBezTo>
                    <a:pt x="2159060" y="1655749"/>
                    <a:pt x="2268497" y="1546312"/>
                    <a:pt x="2268498" y="1411314"/>
                  </a:cubicBezTo>
                  <a:cubicBezTo>
                    <a:pt x="2268497" y="1276316"/>
                    <a:pt x="2159060" y="1166879"/>
                    <a:pt x="2024063" y="1166879"/>
                  </a:cubicBezTo>
                  <a:close/>
                  <a:moveTo>
                    <a:pt x="352425" y="1166878"/>
                  </a:moveTo>
                  <a:cubicBezTo>
                    <a:pt x="217428" y="1166879"/>
                    <a:pt x="107990" y="1276316"/>
                    <a:pt x="107990" y="1411314"/>
                  </a:cubicBezTo>
                  <a:cubicBezTo>
                    <a:pt x="107990" y="1428189"/>
                    <a:pt x="109700" y="1444664"/>
                    <a:pt x="112956" y="1460576"/>
                  </a:cubicBezTo>
                  <a:lnTo>
                    <a:pt x="118021" y="1476891"/>
                  </a:lnTo>
                  <a:lnTo>
                    <a:pt x="252414" y="1476891"/>
                  </a:lnTo>
                  <a:lnTo>
                    <a:pt x="252414" y="1394646"/>
                  </a:lnTo>
                  <a:cubicBezTo>
                    <a:pt x="252414" y="1330204"/>
                    <a:pt x="304654" y="1277964"/>
                    <a:pt x="369096" y="1277963"/>
                  </a:cubicBezTo>
                  <a:lnTo>
                    <a:pt x="551894" y="1277964"/>
                  </a:lnTo>
                  <a:lnTo>
                    <a:pt x="525268" y="1238472"/>
                  </a:lnTo>
                  <a:cubicBezTo>
                    <a:pt x="481033" y="1194238"/>
                    <a:pt x="419924" y="1166879"/>
                    <a:pt x="352425" y="1166878"/>
                  </a:cubicBezTo>
                  <a:close/>
                  <a:moveTo>
                    <a:pt x="1085735" y="1137260"/>
                  </a:moveTo>
                  <a:lnTo>
                    <a:pt x="1068884" y="1142679"/>
                  </a:lnTo>
                  <a:cubicBezTo>
                    <a:pt x="1034653" y="1156321"/>
                    <a:pt x="1002110" y="1174577"/>
                    <a:pt x="973932" y="1204145"/>
                  </a:cubicBezTo>
                  <a:cubicBezTo>
                    <a:pt x="945754" y="1233713"/>
                    <a:pt x="925315" y="1255342"/>
                    <a:pt x="908447" y="1275136"/>
                  </a:cubicBezTo>
                  <a:lnTo>
                    <a:pt x="906370" y="1277964"/>
                  </a:lnTo>
                  <a:lnTo>
                    <a:pt x="1004501" y="1277964"/>
                  </a:lnTo>
                  <a:close/>
                  <a:moveTo>
                    <a:pt x="1991370" y="825152"/>
                  </a:moveTo>
                  <a:cubicBezTo>
                    <a:pt x="2009495" y="837530"/>
                    <a:pt x="2009496" y="961314"/>
                    <a:pt x="1991370" y="973692"/>
                  </a:cubicBezTo>
                  <a:cubicBezTo>
                    <a:pt x="1973245" y="986069"/>
                    <a:pt x="1882622" y="940440"/>
                    <a:pt x="1882622" y="899421"/>
                  </a:cubicBezTo>
                  <a:cubicBezTo>
                    <a:pt x="1882622" y="858404"/>
                    <a:pt x="1973245" y="812773"/>
                    <a:pt x="1991370" y="825152"/>
                  </a:cubicBezTo>
                  <a:close/>
                  <a:moveTo>
                    <a:pt x="723795" y="604215"/>
                  </a:moveTo>
                  <a:lnTo>
                    <a:pt x="594890" y="827486"/>
                  </a:lnTo>
                  <a:lnTo>
                    <a:pt x="711993" y="944589"/>
                  </a:lnTo>
                  <a:lnTo>
                    <a:pt x="877382" y="944588"/>
                  </a:lnTo>
                  <a:lnTo>
                    <a:pt x="874425" y="941980"/>
                  </a:lnTo>
                  <a:cubicBezTo>
                    <a:pt x="841348" y="898203"/>
                    <a:pt x="835659" y="837139"/>
                    <a:pt x="864819" y="786633"/>
                  </a:cubicBezTo>
                  <a:lnTo>
                    <a:pt x="883576" y="754145"/>
                  </a:lnTo>
                  <a:lnTo>
                    <a:pt x="755992" y="680485"/>
                  </a:lnTo>
                  <a:cubicBezTo>
                    <a:pt x="742342" y="672604"/>
                    <a:pt x="733178" y="659936"/>
                    <a:pt x="729398" y="645826"/>
                  </a:cubicBezTo>
                  <a:lnTo>
                    <a:pt x="730644" y="636361"/>
                  </a:lnTo>
                  <a:lnTo>
                    <a:pt x="727127" y="630219"/>
                  </a:lnTo>
                  <a:close/>
                  <a:moveTo>
                    <a:pt x="721270" y="1465"/>
                  </a:moveTo>
                  <a:cubicBezTo>
                    <a:pt x="747766" y="-2527"/>
                    <a:pt x="775485" y="1593"/>
                    <a:pt x="800507" y="14415"/>
                  </a:cubicBezTo>
                  <a:cubicBezTo>
                    <a:pt x="850551" y="40060"/>
                    <a:pt x="878641" y="94790"/>
                    <a:pt x="870299" y="150401"/>
                  </a:cubicBezTo>
                  <a:lnTo>
                    <a:pt x="847242" y="153875"/>
                  </a:lnTo>
                  <a:lnTo>
                    <a:pt x="850106" y="170683"/>
                  </a:lnTo>
                  <a:cubicBezTo>
                    <a:pt x="850107" y="230850"/>
                    <a:pt x="819222" y="282473"/>
                    <a:pt x="775206" y="304524"/>
                  </a:cubicBezTo>
                  <a:lnTo>
                    <a:pt x="753575" y="309696"/>
                  </a:lnTo>
                  <a:lnTo>
                    <a:pt x="780717" y="333638"/>
                  </a:lnTo>
                  <a:cubicBezTo>
                    <a:pt x="788986" y="344583"/>
                    <a:pt x="795544" y="356608"/>
                    <a:pt x="800273" y="369277"/>
                  </a:cubicBezTo>
                  <a:lnTo>
                    <a:pt x="802870" y="381224"/>
                  </a:lnTo>
                  <a:lnTo>
                    <a:pt x="812466" y="397980"/>
                  </a:lnTo>
                  <a:lnTo>
                    <a:pt x="837824" y="595909"/>
                  </a:lnTo>
                  <a:lnTo>
                    <a:pt x="940656" y="655279"/>
                  </a:lnTo>
                  <a:lnTo>
                    <a:pt x="1117954" y="348189"/>
                  </a:lnTo>
                  <a:cubicBezTo>
                    <a:pt x="1137394" y="314518"/>
                    <a:pt x="1168642" y="291913"/>
                    <a:pt x="1203448" y="282588"/>
                  </a:cubicBezTo>
                  <a:lnTo>
                    <a:pt x="1222135" y="281285"/>
                  </a:lnTo>
                  <a:lnTo>
                    <a:pt x="1212254" y="273395"/>
                  </a:lnTo>
                  <a:cubicBezTo>
                    <a:pt x="1190062" y="247108"/>
                    <a:pt x="1176335" y="210794"/>
                    <a:pt x="1176335" y="170682"/>
                  </a:cubicBezTo>
                  <a:lnTo>
                    <a:pt x="1182785" y="132845"/>
                  </a:lnTo>
                  <a:lnTo>
                    <a:pt x="1183313" y="108153"/>
                  </a:lnTo>
                  <a:cubicBezTo>
                    <a:pt x="1187982" y="81766"/>
                    <a:pt x="1200728" y="56810"/>
                    <a:pt x="1220862" y="37185"/>
                  </a:cubicBezTo>
                  <a:cubicBezTo>
                    <a:pt x="1240997" y="17559"/>
                    <a:pt x="1266271" y="5456"/>
                    <a:pt x="1292768" y="1465"/>
                  </a:cubicBezTo>
                  <a:cubicBezTo>
                    <a:pt x="1319265" y="-2528"/>
                    <a:pt x="1346983" y="1593"/>
                    <a:pt x="1372005" y="14416"/>
                  </a:cubicBezTo>
                  <a:cubicBezTo>
                    <a:pt x="1422050" y="40061"/>
                    <a:pt x="1450139" y="94790"/>
                    <a:pt x="1441797" y="150401"/>
                  </a:cubicBezTo>
                  <a:lnTo>
                    <a:pt x="1418740" y="153874"/>
                  </a:lnTo>
                  <a:lnTo>
                    <a:pt x="1421606" y="170683"/>
                  </a:lnTo>
                  <a:cubicBezTo>
                    <a:pt x="1421605" y="230850"/>
                    <a:pt x="1390721" y="282473"/>
                    <a:pt x="1346706" y="304524"/>
                  </a:cubicBezTo>
                  <a:lnTo>
                    <a:pt x="1325074" y="309697"/>
                  </a:lnTo>
                  <a:lnTo>
                    <a:pt x="1352217" y="333638"/>
                  </a:lnTo>
                  <a:cubicBezTo>
                    <a:pt x="1360485" y="344583"/>
                    <a:pt x="1367043" y="356608"/>
                    <a:pt x="1371772" y="369277"/>
                  </a:cubicBezTo>
                  <a:lnTo>
                    <a:pt x="1374368" y="381223"/>
                  </a:lnTo>
                  <a:lnTo>
                    <a:pt x="1383965" y="397980"/>
                  </a:lnTo>
                  <a:lnTo>
                    <a:pt x="1409323" y="595910"/>
                  </a:lnTo>
                  <a:lnTo>
                    <a:pt x="1521535" y="660695"/>
                  </a:lnTo>
                  <a:cubicBezTo>
                    <a:pt x="1548835" y="676457"/>
                    <a:pt x="1558189" y="711367"/>
                    <a:pt x="1542427" y="738668"/>
                  </a:cubicBezTo>
                  <a:cubicBezTo>
                    <a:pt x="1526665" y="765969"/>
                    <a:pt x="1491755" y="775323"/>
                    <a:pt x="1464455" y="759561"/>
                  </a:cubicBezTo>
                  <a:lnTo>
                    <a:pt x="1327492" y="680485"/>
                  </a:lnTo>
                  <a:cubicBezTo>
                    <a:pt x="1313841" y="672604"/>
                    <a:pt x="1304678" y="659936"/>
                    <a:pt x="1300898" y="645826"/>
                  </a:cubicBezTo>
                  <a:lnTo>
                    <a:pt x="1302143" y="636361"/>
                  </a:lnTo>
                  <a:lnTo>
                    <a:pt x="1298625" y="630220"/>
                  </a:lnTo>
                  <a:lnTo>
                    <a:pt x="1295294" y="604215"/>
                  </a:lnTo>
                  <a:lnTo>
                    <a:pt x="1158286" y="841521"/>
                  </a:lnTo>
                  <a:lnTo>
                    <a:pt x="1252536" y="942052"/>
                  </a:lnTo>
                  <a:lnTo>
                    <a:pt x="1319948" y="919497"/>
                  </a:lnTo>
                  <a:cubicBezTo>
                    <a:pt x="1375722" y="906164"/>
                    <a:pt x="1447226" y="898153"/>
                    <a:pt x="1525189" y="898154"/>
                  </a:cubicBezTo>
                  <a:cubicBezTo>
                    <a:pt x="1614288" y="898153"/>
                    <a:pt x="1694952" y="908615"/>
                    <a:pt x="1753342" y="925529"/>
                  </a:cubicBezTo>
                  <a:lnTo>
                    <a:pt x="1769982" y="931372"/>
                  </a:lnTo>
                  <a:lnTo>
                    <a:pt x="1716232" y="804095"/>
                  </a:lnTo>
                  <a:lnTo>
                    <a:pt x="1642282" y="804095"/>
                  </a:lnTo>
                  <a:cubicBezTo>
                    <a:pt x="1617725" y="804094"/>
                    <a:pt x="1597818" y="784188"/>
                    <a:pt x="1597818" y="759631"/>
                  </a:cubicBezTo>
                  <a:cubicBezTo>
                    <a:pt x="1597818" y="735074"/>
                    <a:pt x="1617725" y="715166"/>
                    <a:pt x="1642282" y="715167"/>
                  </a:cubicBezTo>
                  <a:lnTo>
                    <a:pt x="1749894" y="715167"/>
                  </a:lnTo>
                  <a:cubicBezTo>
                    <a:pt x="1762173" y="715166"/>
                    <a:pt x="1773289" y="720143"/>
                    <a:pt x="1781335" y="728190"/>
                  </a:cubicBezTo>
                  <a:lnTo>
                    <a:pt x="1787079" y="742058"/>
                  </a:lnTo>
                  <a:lnTo>
                    <a:pt x="1794694" y="751171"/>
                  </a:lnTo>
                  <a:lnTo>
                    <a:pt x="1930608" y="1073011"/>
                  </a:lnTo>
                  <a:lnTo>
                    <a:pt x="1953036" y="1066048"/>
                  </a:lnTo>
                  <a:cubicBezTo>
                    <a:pt x="1975978" y="1061354"/>
                    <a:pt x="1999732" y="1058889"/>
                    <a:pt x="2024063" y="1058889"/>
                  </a:cubicBezTo>
                  <a:cubicBezTo>
                    <a:pt x="2218702" y="1058889"/>
                    <a:pt x="2376488" y="1216675"/>
                    <a:pt x="2376487" y="1411314"/>
                  </a:cubicBezTo>
                  <a:cubicBezTo>
                    <a:pt x="2376488" y="1605954"/>
                    <a:pt x="2218702" y="1763739"/>
                    <a:pt x="2024063" y="1763739"/>
                  </a:cubicBezTo>
                  <a:cubicBezTo>
                    <a:pt x="1829423" y="1763739"/>
                    <a:pt x="1671638" y="1605954"/>
                    <a:pt x="1671637" y="1411314"/>
                  </a:cubicBezTo>
                  <a:cubicBezTo>
                    <a:pt x="1671637" y="1289665"/>
                    <a:pt x="1733272" y="1182411"/>
                    <a:pt x="1827018" y="1119078"/>
                  </a:cubicBezTo>
                  <a:lnTo>
                    <a:pt x="1845105" y="1109260"/>
                  </a:lnTo>
                  <a:lnTo>
                    <a:pt x="1841936" y="1101755"/>
                  </a:lnTo>
                  <a:lnTo>
                    <a:pt x="1321267" y="1101755"/>
                  </a:lnTo>
                  <a:lnTo>
                    <a:pt x="1314342" y="1122350"/>
                  </a:lnTo>
                  <a:lnTo>
                    <a:pt x="1211246" y="1300918"/>
                  </a:lnTo>
                  <a:lnTo>
                    <a:pt x="1227888" y="1312139"/>
                  </a:lnTo>
                  <a:cubicBezTo>
                    <a:pt x="1249004" y="1333254"/>
                    <a:pt x="1262064" y="1362425"/>
                    <a:pt x="1262064" y="1394646"/>
                  </a:cubicBezTo>
                  <a:lnTo>
                    <a:pt x="1262064" y="1442792"/>
                  </a:lnTo>
                  <a:lnTo>
                    <a:pt x="1370613" y="1387844"/>
                  </a:lnTo>
                  <a:lnTo>
                    <a:pt x="1399096" y="1428769"/>
                  </a:lnTo>
                  <a:lnTo>
                    <a:pt x="1267537" y="1550709"/>
                  </a:lnTo>
                  <a:lnTo>
                    <a:pt x="1262063" y="1542845"/>
                  </a:lnTo>
                  <a:lnTo>
                    <a:pt x="1262063" y="1547045"/>
                  </a:lnTo>
                  <a:lnTo>
                    <a:pt x="677605" y="1547045"/>
                  </a:lnTo>
                  <a:lnTo>
                    <a:pt x="677155" y="1548493"/>
                  </a:lnTo>
                  <a:cubicBezTo>
                    <a:pt x="623654" y="1674984"/>
                    <a:pt x="498406" y="1763739"/>
                    <a:pt x="352425" y="1763738"/>
                  </a:cubicBezTo>
                  <a:cubicBezTo>
                    <a:pt x="157786" y="1763739"/>
                    <a:pt x="0" y="1605953"/>
                    <a:pt x="0" y="1411314"/>
                  </a:cubicBezTo>
                  <a:cubicBezTo>
                    <a:pt x="0" y="1265335"/>
                    <a:pt x="88754" y="1140086"/>
                    <a:pt x="215246" y="1086584"/>
                  </a:cubicBezTo>
                  <a:lnTo>
                    <a:pt x="222920" y="1084202"/>
                  </a:lnTo>
                  <a:lnTo>
                    <a:pt x="222920" y="1029412"/>
                  </a:lnTo>
                  <a:lnTo>
                    <a:pt x="145179" y="974318"/>
                  </a:lnTo>
                  <a:lnTo>
                    <a:pt x="145179" y="932608"/>
                  </a:lnTo>
                  <a:lnTo>
                    <a:pt x="298352" y="932608"/>
                  </a:lnTo>
                  <a:lnTo>
                    <a:pt x="279254" y="893472"/>
                  </a:lnTo>
                  <a:cubicBezTo>
                    <a:pt x="269928" y="858667"/>
                    <a:pt x="273879" y="820303"/>
                    <a:pt x="293319" y="786632"/>
                  </a:cubicBezTo>
                  <a:lnTo>
                    <a:pt x="546456" y="348189"/>
                  </a:lnTo>
                  <a:cubicBezTo>
                    <a:pt x="565896" y="314518"/>
                    <a:pt x="597143" y="291914"/>
                    <a:pt x="631948" y="282588"/>
                  </a:cubicBezTo>
                  <a:lnTo>
                    <a:pt x="650636" y="281285"/>
                  </a:lnTo>
                  <a:lnTo>
                    <a:pt x="640756" y="273394"/>
                  </a:lnTo>
                  <a:cubicBezTo>
                    <a:pt x="618563" y="247108"/>
                    <a:pt x="604837" y="210794"/>
                    <a:pt x="604836" y="170683"/>
                  </a:cubicBezTo>
                  <a:lnTo>
                    <a:pt x="611286" y="132844"/>
                  </a:lnTo>
                  <a:lnTo>
                    <a:pt x="611814" y="108152"/>
                  </a:lnTo>
                  <a:cubicBezTo>
                    <a:pt x="616483" y="81767"/>
                    <a:pt x="629229" y="56809"/>
                    <a:pt x="649364" y="37185"/>
                  </a:cubicBezTo>
                  <a:cubicBezTo>
                    <a:pt x="669498" y="17560"/>
                    <a:pt x="694773" y="5456"/>
                    <a:pt x="721270" y="1465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28" name="テキスト ボックス 327">
            <a:extLst>
              <a:ext uri="{FF2B5EF4-FFF2-40B4-BE49-F238E27FC236}">
                <a16:creationId xmlns:a16="http://schemas.microsoft.com/office/drawing/2014/main" id="{FF6CEFBE-C6E4-41FB-BE8E-D61C6BFE0097}"/>
              </a:ext>
            </a:extLst>
          </p:cNvPr>
          <p:cNvSpPr txBox="1"/>
          <p:nvPr/>
        </p:nvSpPr>
        <p:spPr>
          <a:xfrm>
            <a:off x="224443" y="20813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規制標識</a:t>
            </a:r>
          </a:p>
        </p:txBody>
      </p:sp>
      <p:sp>
        <p:nvSpPr>
          <p:cNvPr id="357" name="Text Box 14">
            <a:extLst>
              <a:ext uri="{FF2B5EF4-FFF2-40B4-BE49-F238E27FC236}">
                <a16:creationId xmlns:a16="http://schemas.microsoft.com/office/drawing/2014/main" id="{86BBA4D1-9566-4454-9577-AB6E57B2BB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一方通行</a:t>
            </a:r>
          </a:p>
        </p:txBody>
      </p:sp>
      <p:sp>
        <p:nvSpPr>
          <p:cNvPr id="358" name="Text Box 15">
            <a:extLst>
              <a:ext uri="{FF2B5EF4-FFF2-40B4-BE49-F238E27FC236}">
                <a16:creationId xmlns:a16="http://schemas.microsoft.com/office/drawing/2014/main" id="{4D4386DE-28B1-4884-8F02-7021276D75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一方通行</a:t>
            </a:r>
          </a:p>
        </p:txBody>
      </p:sp>
      <p:sp>
        <p:nvSpPr>
          <p:cNvPr id="359" name="Text Box 16">
            <a:extLst>
              <a:ext uri="{FF2B5EF4-FFF2-40B4-BE49-F238E27FC236}">
                <a16:creationId xmlns:a16="http://schemas.microsoft.com/office/drawing/2014/main" id="{97270309-8D01-4BBE-B76A-24BF576578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自転車一方通行</a:t>
            </a:r>
          </a:p>
        </p:txBody>
      </p:sp>
      <p:sp>
        <p:nvSpPr>
          <p:cNvPr id="360" name="Text Box 17">
            <a:extLst>
              <a:ext uri="{FF2B5EF4-FFF2-40B4-BE49-F238E27FC236}">
                <a16:creationId xmlns:a16="http://schemas.microsoft.com/office/drawing/2014/main" id="{DB15494F-2111-4648-85CC-7C8EA91A13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自転車一方通行</a:t>
            </a:r>
          </a:p>
        </p:txBody>
      </p:sp>
      <p:grpSp>
        <p:nvGrpSpPr>
          <p:cNvPr id="361" name="グループ化 360">
            <a:extLst>
              <a:ext uri="{FF2B5EF4-FFF2-40B4-BE49-F238E27FC236}">
                <a16:creationId xmlns:a16="http://schemas.microsoft.com/office/drawing/2014/main" id="{99DA59E4-CDFE-4BCD-9005-C5FE1DFEC83A}"/>
              </a:ext>
            </a:extLst>
          </p:cNvPr>
          <p:cNvGrpSpPr/>
          <p:nvPr/>
        </p:nvGrpSpPr>
        <p:grpSpPr>
          <a:xfrm>
            <a:off x="4304506" y="5157788"/>
            <a:ext cx="1296988" cy="701675"/>
            <a:chOff x="8048625" y="5157788"/>
            <a:chExt cx="1296988" cy="701675"/>
          </a:xfrm>
        </p:grpSpPr>
        <p:sp>
          <p:nvSpPr>
            <p:cNvPr id="362" name="AutoShape 142">
              <a:extLst>
                <a:ext uri="{FF2B5EF4-FFF2-40B4-BE49-F238E27FC236}">
                  <a16:creationId xmlns:a16="http://schemas.microsoft.com/office/drawing/2014/main" id="{233C8C47-5C25-4659-8CBD-713A81BA1B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59738" y="5167313"/>
              <a:ext cx="1274762" cy="677864"/>
            </a:xfrm>
            <a:prstGeom prst="roundRect">
              <a:avLst>
                <a:gd name="adj" fmla="val 3074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3" name="フリーフォーム: 図形 362">
              <a:extLst>
                <a:ext uri="{FF2B5EF4-FFF2-40B4-BE49-F238E27FC236}">
                  <a16:creationId xmlns:a16="http://schemas.microsoft.com/office/drawing/2014/main" id="{FBAFFADD-4EA1-444F-B8B5-B349485AFE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48625" y="5157788"/>
              <a:ext cx="1296988" cy="701675"/>
            </a:xfrm>
            <a:custGeom>
              <a:avLst/>
              <a:gdLst>
                <a:gd name="connsiteX0" fmla="*/ 61505 w 1296988"/>
                <a:gd name="connsiteY0" fmla="*/ 42863 h 701675"/>
                <a:gd name="connsiteX1" fmla="*/ 1235484 w 1296988"/>
                <a:gd name="connsiteY1" fmla="*/ 42863 h 701675"/>
                <a:gd name="connsiteX2" fmla="*/ 1254126 w 1296988"/>
                <a:gd name="connsiteY2" fmla="*/ 61505 h 701675"/>
                <a:gd name="connsiteX3" fmla="*/ 1254126 w 1296988"/>
                <a:gd name="connsiteY3" fmla="*/ 630646 h 701675"/>
                <a:gd name="connsiteX4" fmla="*/ 1235484 w 1296988"/>
                <a:gd name="connsiteY4" fmla="*/ 649288 h 701675"/>
                <a:gd name="connsiteX5" fmla="*/ 61505 w 1296988"/>
                <a:gd name="connsiteY5" fmla="*/ 649288 h 701675"/>
                <a:gd name="connsiteX6" fmla="*/ 42863 w 1296988"/>
                <a:gd name="connsiteY6" fmla="*/ 630646 h 701675"/>
                <a:gd name="connsiteX7" fmla="*/ 42863 w 1296988"/>
                <a:gd name="connsiteY7" fmla="*/ 61505 h 701675"/>
                <a:gd name="connsiteX8" fmla="*/ 61505 w 1296988"/>
                <a:gd name="connsiteY8" fmla="*/ 42863 h 701675"/>
                <a:gd name="connsiteX9" fmla="*/ 42282 w 1296988"/>
                <a:gd name="connsiteY9" fmla="*/ 22225 h 701675"/>
                <a:gd name="connsiteX10" fmla="*/ 22225 w 1296988"/>
                <a:gd name="connsiteY10" fmla="*/ 42282 h 701675"/>
                <a:gd name="connsiteX11" fmla="*/ 22225 w 1296988"/>
                <a:gd name="connsiteY11" fmla="*/ 654631 h 701675"/>
                <a:gd name="connsiteX12" fmla="*/ 42282 w 1296988"/>
                <a:gd name="connsiteY12" fmla="*/ 674688 h 701675"/>
                <a:gd name="connsiteX13" fmla="*/ 1254706 w 1296988"/>
                <a:gd name="connsiteY13" fmla="*/ 674688 h 701675"/>
                <a:gd name="connsiteX14" fmla="*/ 1274763 w 1296988"/>
                <a:gd name="connsiteY14" fmla="*/ 654631 h 701675"/>
                <a:gd name="connsiteX15" fmla="*/ 1274763 w 1296988"/>
                <a:gd name="connsiteY15" fmla="*/ 42282 h 701675"/>
                <a:gd name="connsiteX16" fmla="*/ 1254706 w 1296988"/>
                <a:gd name="connsiteY16" fmla="*/ 22225 h 701675"/>
                <a:gd name="connsiteX17" fmla="*/ 21569 w 1296988"/>
                <a:gd name="connsiteY17" fmla="*/ 0 h 701675"/>
                <a:gd name="connsiteX18" fmla="*/ 1275419 w 1296988"/>
                <a:gd name="connsiteY18" fmla="*/ 0 h 701675"/>
                <a:gd name="connsiteX19" fmla="*/ 1296988 w 1296988"/>
                <a:gd name="connsiteY19" fmla="*/ 21569 h 701675"/>
                <a:gd name="connsiteX20" fmla="*/ 1296988 w 1296988"/>
                <a:gd name="connsiteY20" fmla="*/ 680106 h 701675"/>
                <a:gd name="connsiteX21" fmla="*/ 1275419 w 1296988"/>
                <a:gd name="connsiteY21" fmla="*/ 701675 h 701675"/>
                <a:gd name="connsiteX22" fmla="*/ 21569 w 1296988"/>
                <a:gd name="connsiteY22" fmla="*/ 701675 h 701675"/>
                <a:gd name="connsiteX23" fmla="*/ 0 w 1296988"/>
                <a:gd name="connsiteY23" fmla="*/ 680106 h 701675"/>
                <a:gd name="connsiteX24" fmla="*/ 0 w 1296988"/>
                <a:gd name="connsiteY24" fmla="*/ 21569 h 701675"/>
                <a:gd name="connsiteX25" fmla="*/ 21569 w 1296988"/>
                <a:gd name="connsiteY25" fmla="*/ 0 h 70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296988" h="701675">
                  <a:moveTo>
                    <a:pt x="61505" y="42863"/>
                  </a:moveTo>
                  <a:lnTo>
                    <a:pt x="1235484" y="42863"/>
                  </a:lnTo>
                  <a:cubicBezTo>
                    <a:pt x="1245780" y="42863"/>
                    <a:pt x="1254126" y="51209"/>
                    <a:pt x="1254126" y="61505"/>
                  </a:cubicBezTo>
                  <a:lnTo>
                    <a:pt x="1254126" y="630646"/>
                  </a:lnTo>
                  <a:cubicBezTo>
                    <a:pt x="1254126" y="640942"/>
                    <a:pt x="1245780" y="649288"/>
                    <a:pt x="1235484" y="649288"/>
                  </a:cubicBezTo>
                  <a:lnTo>
                    <a:pt x="61505" y="649288"/>
                  </a:lnTo>
                  <a:cubicBezTo>
                    <a:pt x="51209" y="649288"/>
                    <a:pt x="42863" y="640942"/>
                    <a:pt x="42863" y="630646"/>
                  </a:cubicBezTo>
                  <a:lnTo>
                    <a:pt x="42863" y="61505"/>
                  </a:lnTo>
                  <a:cubicBezTo>
                    <a:pt x="42863" y="51209"/>
                    <a:pt x="51209" y="42863"/>
                    <a:pt x="61505" y="42863"/>
                  </a:cubicBezTo>
                  <a:close/>
                  <a:moveTo>
                    <a:pt x="42282" y="22225"/>
                  </a:moveTo>
                  <a:cubicBezTo>
                    <a:pt x="31205" y="22225"/>
                    <a:pt x="22225" y="31205"/>
                    <a:pt x="22225" y="42282"/>
                  </a:cubicBezTo>
                  <a:lnTo>
                    <a:pt x="22225" y="654631"/>
                  </a:lnTo>
                  <a:cubicBezTo>
                    <a:pt x="22225" y="665708"/>
                    <a:pt x="31205" y="674688"/>
                    <a:pt x="42282" y="674688"/>
                  </a:cubicBezTo>
                  <a:lnTo>
                    <a:pt x="1254706" y="674688"/>
                  </a:lnTo>
                  <a:cubicBezTo>
                    <a:pt x="1265783" y="674688"/>
                    <a:pt x="1274763" y="665708"/>
                    <a:pt x="1274763" y="654631"/>
                  </a:cubicBezTo>
                  <a:lnTo>
                    <a:pt x="1274763" y="42282"/>
                  </a:lnTo>
                  <a:cubicBezTo>
                    <a:pt x="1274763" y="31205"/>
                    <a:pt x="1265783" y="22225"/>
                    <a:pt x="1254706" y="22225"/>
                  </a:cubicBezTo>
                  <a:close/>
                  <a:moveTo>
                    <a:pt x="21569" y="0"/>
                  </a:moveTo>
                  <a:lnTo>
                    <a:pt x="1275419" y="0"/>
                  </a:lnTo>
                  <a:cubicBezTo>
                    <a:pt x="1287331" y="0"/>
                    <a:pt x="1296988" y="9657"/>
                    <a:pt x="1296988" y="21569"/>
                  </a:cubicBezTo>
                  <a:lnTo>
                    <a:pt x="1296988" y="680106"/>
                  </a:lnTo>
                  <a:cubicBezTo>
                    <a:pt x="1296988" y="692018"/>
                    <a:pt x="1287331" y="701675"/>
                    <a:pt x="1275419" y="701675"/>
                  </a:cubicBezTo>
                  <a:lnTo>
                    <a:pt x="21569" y="701675"/>
                  </a:lnTo>
                  <a:cubicBezTo>
                    <a:pt x="9657" y="701675"/>
                    <a:pt x="0" y="692018"/>
                    <a:pt x="0" y="680106"/>
                  </a:cubicBezTo>
                  <a:lnTo>
                    <a:pt x="0" y="21569"/>
                  </a:lnTo>
                  <a:cubicBezTo>
                    <a:pt x="0" y="9657"/>
                    <a:pt x="9657" y="0"/>
                    <a:pt x="21569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364" name="フリーフォーム: 図形 363">
              <a:extLst>
                <a:ext uri="{FF2B5EF4-FFF2-40B4-BE49-F238E27FC236}">
                  <a16:creationId xmlns:a16="http://schemas.microsoft.com/office/drawing/2014/main" id="{A8DE0784-A676-426A-BAB4-F581CC829DB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8465345" y="4995207"/>
              <a:ext cx="463548" cy="1026835"/>
            </a:xfrm>
            <a:custGeom>
              <a:avLst/>
              <a:gdLst>
                <a:gd name="connsiteX0" fmla="*/ 463548 w 463548"/>
                <a:gd name="connsiteY0" fmla="*/ 425387 h 1026835"/>
                <a:gd name="connsiteX1" fmla="*/ 446571 w 463548"/>
                <a:gd name="connsiteY1" fmla="*/ 449778 h 1026835"/>
                <a:gd name="connsiteX2" fmla="*/ 432849 w 463548"/>
                <a:gd name="connsiteY2" fmla="*/ 444228 h 1026835"/>
                <a:gd name="connsiteX3" fmla="*/ 303211 w 463548"/>
                <a:gd name="connsiteY3" fmla="*/ 367743 h 1026835"/>
                <a:gd name="connsiteX4" fmla="*/ 303211 w 463548"/>
                <a:gd name="connsiteY4" fmla="*/ 1026835 h 1026835"/>
                <a:gd name="connsiteX5" fmla="*/ 160336 w 463548"/>
                <a:gd name="connsiteY5" fmla="*/ 1026835 h 1026835"/>
                <a:gd name="connsiteX6" fmla="*/ 160336 w 463548"/>
                <a:gd name="connsiteY6" fmla="*/ 367407 h 1026835"/>
                <a:gd name="connsiteX7" fmla="*/ 33860 w 463548"/>
                <a:gd name="connsiteY7" fmla="*/ 442347 h 1026835"/>
                <a:gd name="connsiteX8" fmla="*/ 16977 w 463548"/>
                <a:gd name="connsiteY8" fmla="*/ 449778 h 1026835"/>
                <a:gd name="connsiteX9" fmla="*/ 0 w 463548"/>
                <a:gd name="connsiteY9" fmla="*/ 425387 h 1026835"/>
                <a:gd name="connsiteX10" fmla="*/ 3631 w 463548"/>
                <a:gd name="connsiteY10" fmla="*/ 411467 h 1026835"/>
                <a:gd name="connsiteX11" fmla="*/ 208443 w 463548"/>
                <a:gd name="connsiteY11" fmla="*/ 18241 h 1026835"/>
                <a:gd name="connsiteX12" fmla="*/ 231945 w 463548"/>
                <a:gd name="connsiteY12" fmla="*/ 0 h 1026835"/>
                <a:gd name="connsiteX13" fmla="*/ 255447 w 463548"/>
                <a:gd name="connsiteY13" fmla="*/ 18241 h 1026835"/>
                <a:gd name="connsiteX14" fmla="*/ 459917 w 463548"/>
                <a:gd name="connsiteY14" fmla="*/ 411467 h 1026835"/>
                <a:gd name="connsiteX15" fmla="*/ 463548 w 463548"/>
                <a:gd name="connsiteY15" fmla="*/ 425387 h 1026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3548" h="1026835">
                  <a:moveTo>
                    <a:pt x="463548" y="425387"/>
                  </a:moveTo>
                  <a:cubicBezTo>
                    <a:pt x="463548" y="437418"/>
                    <a:pt x="456260" y="447456"/>
                    <a:pt x="446571" y="449778"/>
                  </a:cubicBezTo>
                  <a:cubicBezTo>
                    <a:pt x="438882" y="448840"/>
                    <a:pt x="437423" y="446078"/>
                    <a:pt x="432849" y="444228"/>
                  </a:cubicBezTo>
                  <a:lnTo>
                    <a:pt x="303211" y="367743"/>
                  </a:lnTo>
                  <a:lnTo>
                    <a:pt x="303211" y="1026835"/>
                  </a:lnTo>
                  <a:lnTo>
                    <a:pt x="160336" y="1026835"/>
                  </a:lnTo>
                  <a:lnTo>
                    <a:pt x="160336" y="367407"/>
                  </a:lnTo>
                  <a:lnTo>
                    <a:pt x="33860" y="442347"/>
                  </a:lnTo>
                  <a:cubicBezTo>
                    <a:pt x="28232" y="444824"/>
                    <a:pt x="23773" y="449125"/>
                    <a:pt x="16977" y="449778"/>
                  </a:cubicBezTo>
                  <a:cubicBezTo>
                    <a:pt x="7288" y="447456"/>
                    <a:pt x="0" y="437418"/>
                    <a:pt x="0" y="425387"/>
                  </a:cubicBezTo>
                  <a:cubicBezTo>
                    <a:pt x="0" y="420231"/>
                    <a:pt x="1338" y="415441"/>
                    <a:pt x="3631" y="411467"/>
                  </a:cubicBezTo>
                  <a:lnTo>
                    <a:pt x="208443" y="18241"/>
                  </a:lnTo>
                  <a:cubicBezTo>
                    <a:pt x="212315" y="7522"/>
                    <a:pt x="221380" y="0"/>
                    <a:pt x="231945" y="0"/>
                  </a:cubicBezTo>
                  <a:cubicBezTo>
                    <a:pt x="242510" y="0"/>
                    <a:pt x="251575" y="7522"/>
                    <a:pt x="255447" y="18241"/>
                  </a:cubicBezTo>
                  <a:lnTo>
                    <a:pt x="459917" y="411467"/>
                  </a:lnTo>
                  <a:cubicBezTo>
                    <a:pt x="462210" y="415441"/>
                    <a:pt x="463548" y="420231"/>
                    <a:pt x="463548" y="42538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365" name="グループ化 364">
            <a:extLst>
              <a:ext uri="{FF2B5EF4-FFF2-40B4-BE49-F238E27FC236}">
                <a16:creationId xmlns:a16="http://schemas.microsoft.com/office/drawing/2014/main" id="{A9C445A5-6A4A-4E69-BDBE-1469176F2E99}"/>
              </a:ext>
            </a:extLst>
          </p:cNvPr>
          <p:cNvGrpSpPr/>
          <p:nvPr/>
        </p:nvGrpSpPr>
        <p:grpSpPr>
          <a:xfrm rot="5400000">
            <a:off x="2412922" y="5157790"/>
            <a:ext cx="1296988" cy="701675"/>
            <a:chOff x="8048625" y="5157788"/>
            <a:chExt cx="1296988" cy="701675"/>
          </a:xfrm>
        </p:grpSpPr>
        <p:sp>
          <p:nvSpPr>
            <p:cNvPr id="366" name="AutoShape 142">
              <a:extLst>
                <a:ext uri="{FF2B5EF4-FFF2-40B4-BE49-F238E27FC236}">
                  <a16:creationId xmlns:a16="http://schemas.microsoft.com/office/drawing/2014/main" id="{3C61397B-CB7F-40CC-8BB1-7606C17FDA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59738" y="5167313"/>
              <a:ext cx="1274762" cy="677864"/>
            </a:xfrm>
            <a:prstGeom prst="roundRect">
              <a:avLst>
                <a:gd name="adj" fmla="val 3074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7" name="フリーフォーム: 図形 366">
              <a:extLst>
                <a:ext uri="{FF2B5EF4-FFF2-40B4-BE49-F238E27FC236}">
                  <a16:creationId xmlns:a16="http://schemas.microsoft.com/office/drawing/2014/main" id="{EA487E4A-6D79-4724-AC51-37779DA741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48625" y="5157788"/>
              <a:ext cx="1296988" cy="701675"/>
            </a:xfrm>
            <a:custGeom>
              <a:avLst/>
              <a:gdLst>
                <a:gd name="connsiteX0" fmla="*/ 61505 w 1296988"/>
                <a:gd name="connsiteY0" fmla="*/ 42863 h 701675"/>
                <a:gd name="connsiteX1" fmla="*/ 1235484 w 1296988"/>
                <a:gd name="connsiteY1" fmla="*/ 42863 h 701675"/>
                <a:gd name="connsiteX2" fmla="*/ 1254126 w 1296988"/>
                <a:gd name="connsiteY2" fmla="*/ 61505 h 701675"/>
                <a:gd name="connsiteX3" fmla="*/ 1254126 w 1296988"/>
                <a:gd name="connsiteY3" fmla="*/ 630646 h 701675"/>
                <a:gd name="connsiteX4" fmla="*/ 1235484 w 1296988"/>
                <a:gd name="connsiteY4" fmla="*/ 649288 h 701675"/>
                <a:gd name="connsiteX5" fmla="*/ 61505 w 1296988"/>
                <a:gd name="connsiteY5" fmla="*/ 649288 h 701675"/>
                <a:gd name="connsiteX6" fmla="*/ 42863 w 1296988"/>
                <a:gd name="connsiteY6" fmla="*/ 630646 h 701675"/>
                <a:gd name="connsiteX7" fmla="*/ 42863 w 1296988"/>
                <a:gd name="connsiteY7" fmla="*/ 61505 h 701675"/>
                <a:gd name="connsiteX8" fmla="*/ 61505 w 1296988"/>
                <a:gd name="connsiteY8" fmla="*/ 42863 h 701675"/>
                <a:gd name="connsiteX9" fmla="*/ 42282 w 1296988"/>
                <a:gd name="connsiteY9" fmla="*/ 22225 h 701675"/>
                <a:gd name="connsiteX10" fmla="*/ 22225 w 1296988"/>
                <a:gd name="connsiteY10" fmla="*/ 42282 h 701675"/>
                <a:gd name="connsiteX11" fmla="*/ 22225 w 1296988"/>
                <a:gd name="connsiteY11" fmla="*/ 654631 h 701675"/>
                <a:gd name="connsiteX12" fmla="*/ 42282 w 1296988"/>
                <a:gd name="connsiteY12" fmla="*/ 674688 h 701675"/>
                <a:gd name="connsiteX13" fmla="*/ 1254706 w 1296988"/>
                <a:gd name="connsiteY13" fmla="*/ 674688 h 701675"/>
                <a:gd name="connsiteX14" fmla="*/ 1274763 w 1296988"/>
                <a:gd name="connsiteY14" fmla="*/ 654631 h 701675"/>
                <a:gd name="connsiteX15" fmla="*/ 1274763 w 1296988"/>
                <a:gd name="connsiteY15" fmla="*/ 42282 h 701675"/>
                <a:gd name="connsiteX16" fmla="*/ 1254706 w 1296988"/>
                <a:gd name="connsiteY16" fmla="*/ 22225 h 701675"/>
                <a:gd name="connsiteX17" fmla="*/ 21569 w 1296988"/>
                <a:gd name="connsiteY17" fmla="*/ 0 h 701675"/>
                <a:gd name="connsiteX18" fmla="*/ 1275419 w 1296988"/>
                <a:gd name="connsiteY18" fmla="*/ 0 h 701675"/>
                <a:gd name="connsiteX19" fmla="*/ 1296988 w 1296988"/>
                <a:gd name="connsiteY19" fmla="*/ 21569 h 701675"/>
                <a:gd name="connsiteX20" fmla="*/ 1296988 w 1296988"/>
                <a:gd name="connsiteY20" fmla="*/ 680106 h 701675"/>
                <a:gd name="connsiteX21" fmla="*/ 1275419 w 1296988"/>
                <a:gd name="connsiteY21" fmla="*/ 701675 h 701675"/>
                <a:gd name="connsiteX22" fmla="*/ 21569 w 1296988"/>
                <a:gd name="connsiteY22" fmla="*/ 701675 h 701675"/>
                <a:gd name="connsiteX23" fmla="*/ 0 w 1296988"/>
                <a:gd name="connsiteY23" fmla="*/ 680106 h 701675"/>
                <a:gd name="connsiteX24" fmla="*/ 0 w 1296988"/>
                <a:gd name="connsiteY24" fmla="*/ 21569 h 701675"/>
                <a:gd name="connsiteX25" fmla="*/ 21569 w 1296988"/>
                <a:gd name="connsiteY25" fmla="*/ 0 h 70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296988" h="701675">
                  <a:moveTo>
                    <a:pt x="61505" y="42863"/>
                  </a:moveTo>
                  <a:lnTo>
                    <a:pt x="1235484" y="42863"/>
                  </a:lnTo>
                  <a:cubicBezTo>
                    <a:pt x="1245780" y="42863"/>
                    <a:pt x="1254126" y="51209"/>
                    <a:pt x="1254126" y="61505"/>
                  </a:cubicBezTo>
                  <a:lnTo>
                    <a:pt x="1254126" y="630646"/>
                  </a:lnTo>
                  <a:cubicBezTo>
                    <a:pt x="1254126" y="640942"/>
                    <a:pt x="1245780" y="649288"/>
                    <a:pt x="1235484" y="649288"/>
                  </a:cubicBezTo>
                  <a:lnTo>
                    <a:pt x="61505" y="649288"/>
                  </a:lnTo>
                  <a:cubicBezTo>
                    <a:pt x="51209" y="649288"/>
                    <a:pt x="42863" y="640942"/>
                    <a:pt x="42863" y="630646"/>
                  </a:cubicBezTo>
                  <a:lnTo>
                    <a:pt x="42863" y="61505"/>
                  </a:lnTo>
                  <a:cubicBezTo>
                    <a:pt x="42863" y="51209"/>
                    <a:pt x="51209" y="42863"/>
                    <a:pt x="61505" y="42863"/>
                  </a:cubicBezTo>
                  <a:close/>
                  <a:moveTo>
                    <a:pt x="42282" y="22225"/>
                  </a:moveTo>
                  <a:cubicBezTo>
                    <a:pt x="31205" y="22225"/>
                    <a:pt x="22225" y="31205"/>
                    <a:pt x="22225" y="42282"/>
                  </a:cubicBezTo>
                  <a:lnTo>
                    <a:pt x="22225" y="654631"/>
                  </a:lnTo>
                  <a:cubicBezTo>
                    <a:pt x="22225" y="665708"/>
                    <a:pt x="31205" y="674688"/>
                    <a:pt x="42282" y="674688"/>
                  </a:cubicBezTo>
                  <a:lnTo>
                    <a:pt x="1254706" y="674688"/>
                  </a:lnTo>
                  <a:cubicBezTo>
                    <a:pt x="1265783" y="674688"/>
                    <a:pt x="1274763" y="665708"/>
                    <a:pt x="1274763" y="654631"/>
                  </a:cubicBezTo>
                  <a:lnTo>
                    <a:pt x="1274763" y="42282"/>
                  </a:lnTo>
                  <a:cubicBezTo>
                    <a:pt x="1274763" y="31205"/>
                    <a:pt x="1265783" y="22225"/>
                    <a:pt x="1254706" y="22225"/>
                  </a:cubicBezTo>
                  <a:close/>
                  <a:moveTo>
                    <a:pt x="21569" y="0"/>
                  </a:moveTo>
                  <a:lnTo>
                    <a:pt x="1275419" y="0"/>
                  </a:lnTo>
                  <a:cubicBezTo>
                    <a:pt x="1287331" y="0"/>
                    <a:pt x="1296988" y="9657"/>
                    <a:pt x="1296988" y="21569"/>
                  </a:cubicBezTo>
                  <a:lnTo>
                    <a:pt x="1296988" y="680106"/>
                  </a:lnTo>
                  <a:cubicBezTo>
                    <a:pt x="1296988" y="692018"/>
                    <a:pt x="1287331" y="701675"/>
                    <a:pt x="1275419" y="701675"/>
                  </a:cubicBezTo>
                  <a:lnTo>
                    <a:pt x="21569" y="701675"/>
                  </a:lnTo>
                  <a:cubicBezTo>
                    <a:pt x="9657" y="701675"/>
                    <a:pt x="0" y="692018"/>
                    <a:pt x="0" y="680106"/>
                  </a:cubicBezTo>
                  <a:lnTo>
                    <a:pt x="0" y="21569"/>
                  </a:lnTo>
                  <a:cubicBezTo>
                    <a:pt x="0" y="9657"/>
                    <a:pt x="9657" y="0"/>
                    <a:pt x="21569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368" name="フリーフォーム: 図形 367">
              <a:extLst>
                <a:ext uri="{FF2B5EF4-FFF2-40B4-BE49-F238E27FC236}">
                  <a16:creationId xmlns:a16="http://schemas.microsoft.com/office/drawing/2014/main" id="{F6ECF156-294D-472A-919D-0AE63F4283B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8465345" y="4995207"/>
              <a:ext cx="463548" cy="1026835"/>
            </a:xfrm>
            <a:custGeom>
              <a:avLst/>
              <a:gdLst>
                <a:gd name="connsiteX0" fmla="*/ 463548 w 463548"/>
                <a:gd name="connsiteY0" fmla="*/ 425387 h 1026835"/>
                <a:gd name="connsiteX1" fmla="*/ 446571 w 463548"/>
                <a:gd name="connsiteY1" fmla="*/ 449778 h 1026835"/>
                <a:gd name="connsiteX2" fmla="*/ 432849 w 463548"/>
                <a:gd name="connsiteY2" fmla="*/ 444228 h 1026835"/>
                <a:gd name="connsiteX3" fmla="*/ 303211 w 463548"/>
                <a:gd name="connsiteY3" fmla="*/ 367743 h 1026835"/>
                <a:gd name="connsiteX4" fmla="*/ 303211 w 463548"/>
                <a:gd name="connsiteY4" fmla="*/ 1026835 h 1026835"/>
                <a:gd name="connsiteX5" fmla="*/ 160336 w 463548"/>
                <a:gd name="connsiteY5" fmla="*/ 1026835 h 1026835"/>
                <a:gd name="connsiteX6" fmla="*/ 160336 w 463548"/>
                <a:gd name="connsiteY6" fmla="*/ 367407 h 1026835"/>
                <a:gd name="connsiteX7" fmla="*/ 33860 w 463548"/>
                <a:gd name="connsiteY7" fmla="*/ 442347 h 1026835"/>
                <a:gd name="connsiteX8" fmla="*/ 16977 w 463548"/>
                <a:gd name="connsiteY8" fmla="*/ 449778 h 1026835"/>
                <a:gd name="connsiteX9" fmla="*/ 0 w 463548"/>
                <a:gd name="connsiteY9" fmla="*/ 425387 h 1026835"/>
                <a:gd name="connsiteX10" fmla="*/ 3631 w 463548"/>
                <a:gd name="connsiteY10" fmla="*/ 411467 h 1026835"/>
                <a:gd name="connsiteX11" fmla="*/ 208443 w 463548"/>
                <a:gd name="connsiteY11" fmla="*/ 18241 h 1026835"/>
                <a:gd name="connsiteX12" fmla="*/ 231945 w 463548"/>
                <a:gd name="connsiteY12" fmla="*/ 0 h 1026835"/>
                <a:gd name="connsiteX13" fmla="*/ 255447 w 463548"/>
                <a:gd name="connsiteY13" fmla="*/ 18241 h 1026835"/>
                <a:gd name="connsiteX14" fmla="*/ 459917 w 463548"/>
                <a:gd name="connsiteY14" fmla="*/ 411467 h 1026835"/>
                <a:gd name="connsiteX15" fmla="*/ 463548 w 463548"/>
                <a:gd name="connsiteY15" fmla="*/ 425387 h 1026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3548" h="1026835">
                  <a:moveTo>
                    <a:pt x="463548" y="425387"/>
                  </a:moveTo>
                  <a:cubicBezTo>
                    <a:pt x="463548" y="437418"/>
                    <a:pt x="456260" y="447456"/>
                    <a:pt x="446571" y="449778"/>
                  </a:cubicBezTo>
                  <a:cubicBezTo>
                    <a:pt x="438882" y="448840"/>
                    <a:pt x="437423" y="446078"/>
                    <a:pt x="432849" y="444228"/>
                  </a:cubicBezTo>
                  <a:lnTo>
                    <a:pt x="303211" y="367743"/>
                  </a:lnTo>
                  <a:lnTo>
                    <a:pt x="303211" y="1026835"/>
                  </a:lnTo>
                  <a:lnTo>
                    <a:pt x="160336" y="1026835"/>
                  </a:lnTo>
                  <a:lnTo>
                    <a:pt x="160336" y="367407"/>
                  </a:lnTo>
                  <a:lnTo>
                    <a:pt x="33860" y="442347"/>
                  </a:lnTo>
                  <a:cubicBezTo>
                    <a:pt x="28232" y="444824"/>
                    <a:pt x="23773" y="449125"/>
                    <a:pt x="16977" y="449778"/>
                  </a:cubicBezTo>
                  <a:cubicBezTo>
                    <a:pt x="7288" y="447456"/>
                    <a:pt x="0" y="437418"/>
                    <a:pt x="0" y="425387"/>
                  </a:cubicBezTo>
                  <a:cubicBezTo>
                    <a:pt x="0" y="420231"/>
                    <a:pt x="1338" y="415441"/>
                    <a:pt x="3631" y="411467"/>
                  </a:cubicBezTo>
                  <a:lnTo>
                    <a:pt x="208443" y="18241"/>
                  </a:lnTo>
                  <a:cubicBezTo>
                    <a:pt x="212315" y="7522"/>
                    <a:pt x="221380" y="0"/>
                    <a:pt x="231945" y="0"/>
                  </a:cubicBezTo>
                  <a:cubicBezTo>
                    <a:pt x="242510" y="0"/>
                    <a:pt x="251575" y="7522"/>
                    <a:pt x="255447" y="18241"/>
                  </a:cubicBezTo>
                  <a:lnTo>
                    <a:pt x="459917" y="411467"/>
                  </a:lnTo>
                  <a:cubicBezTo>
                    <a:pt x="462210" y="415441"/>
                    <a:pt x="463548" y="420231"/>
                    <a:pt x="463548" y="42538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369" name="グループ化 368">
            <a:extLst>
              <a:ext uri="{FF2B5EF4-FFF2-40B4-BE49-F238E27FC236}">
                <a16:creationId xmlns:a16="http://schemas.microsoft.com/office/drawing/2014/main" id="{AD24EE16-E548-44C6-B52D-9198647B17FC}"/>
              </a:ext>
            </a:extLst>
          </p:cNvPr>
          <p:cNvGrpSpPr/>
          <p:nvPr/>
        </p:nvGrpSpPr>
        <p:grpSpPr>
          <a:xfrm>
            <a:off x="8057356" y="5157788"/>
            <a:ext cx="1296988" cy="701675"/>
            <a:chOff x="8057356" y="5157788"/>
            <a:chExt cx="1296988" cy="701675"/>
          </a:xfrm>
        </p:grpSpPr>
        <p:grpSp>
          <p:nvGrpSpPr>
            <p:cNvPr id="370" name="グループ化 369">
              <a:extLst>
                <a:ext uri="{FF2B5EF4-FFF2-40B4-BE49-F238E27FC236}">
                  <a16:creationId xmlns:a16="http://schemas.microsoft.com/office/drawing/2014/main" id="{E409DB90-1BE0-43E2-8287-999F0A2E8CD8}"/>
                </a:ext>
              </a:extLst>
            </p:cNvPr>
            <p:cNvGrpSpPr/>
            <p:nvPr/>
          </p:nvGrpSpPr>
          <p:grpSpPr>
            <a:xfrm>
              <a:off x="8057356" y="5157788"/>
              <a:ext cx="1296988" cy="701675"/>
              <a:chOff x="8048625" y="5157788"/>
              <a:chExt cx="1296988" cy="701675"/>
            </a:xfrm>
          </p:grpSpPr>
          <p:sp>
            <p:nvSpPr>
              <p:cNvPr id="372" name="AutoShape 142">
                <a:extLst>
                  <a:ext uri="{FF2B5EF4-FFF2-40B4-BE49-F238E27FC236}">
                    <a16:creationId xmlns:a16="http://schemas.microsoft.com/office/drawing/2014/main" id="{F8FE5BB7-BE48-4921-91A1-EA19830027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59738" y="5167313"/>
                <a:ext cx="1274762" cy="677864"/>
              </a:xfrm>
              <a:prstGeom prst="roundRect">
                <a:avLst>
                  <a:gd name="adj" fmla="val 3074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9E369D3E-614E-48F2-885D-476105A3D2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48625" y="5157788"/>
                <a:ext cx="1296988" cy="701675"/>
              </a:xfrm>
              <a:custGeom>
                <a:avLst/>
                <a:gdLst>
                  <a:gd name="connsiteX0" fmla="*/ 61505 w 1296988"/>
                  <a:gd name="connsiteY0" fmla="*/ 42863 h 701675"/>
                  <a:gd name="connsiteX1" fmla="*/ 1235484 w 1296988"/>
                  <a:gd name="connsiteY1" fmla="*/ 42863 h 701675"/>
                  <a:gd name="connsiteX2" fmla="*/ 1254126 w 1296988"/>
                  <a:gd name="connsiteY2" fmla="*/ 61505 h 701675"/>
                  <a:gd name="connsiteX3" fmla="*/ 1254126 w 1296988"/>
                  <a:gd name="connsiteY3" fmla="*/ 630646 h 701675"/>
                  <a:gd name="connsiteX4" fmla="*/ 1235484 w 1296988"/>
                  <a:gd name="connsiteY4" fmla="*/ 649288 h 701675"/>
                  <a:gd name="connsiteX5" fmla="*/ 61505 w 1296988"/>
                  <a:gd name="connsiteY5" fmla="*/ 649288 h 701675"/>
                  <a:gd name="connsiteX6" fmla="*/ 42863 w 1296988"/>
                  <a:gd name="connsiteY6" fmla="*/ 630646 h 701675"/>
                  <a:gd name="connsiteX7" fmla="*/ 42863 w 1296988"/>
                  <a:gd name="connsiteY7" fmla="*/ 61505 h 701675"/>
                  <a:gd name="connsiteX8" fmla="*/ 61505 w 1296988"/>
                  <a:gd name="connsiteY8" fmla="*/ 42863 h 701675"/>
                  <a:gd name="connsiteX9" fmla="*/ 42282 w 1296988"/>
                  <a:gd name="connsiteY9" fmla="*/ 22225 h 701675"/>
                  <a:gd name="connsiteX10" fmla="*/ 22225 w 1296988"/>
                  <a:gd name="connsiteY10" fmla="*/ 42282 h 701675"/>
                  <a:gd name="connsiteX11" fmla="*/ 22225 w 1296988"/>
                  <a:gd name="connsiteY11" fmla="*/ 654631 h 701675"/>
                  <a:gd name="connsiteX12" fmla="*/ 42282 w 1296988"/>
                  <a:gd name="connsiteY12" fmla="*/ 674688 h 701675"/>
                  <a:gd name="connsiteX13" fmla="*/ 1254706 w 1296988"/>
                  <a:gd name="connsiteY13" fmla="*/ 674688 h 701675"/>
                  <a:gd name="connsiteX14" fmla="*/ 1274763 w 1296988"/>
                  <a:gd name="connsiteY14" fmla="*/ 654631 h 701675"/>
                  <a:gd name="connsiteX15" fmla="*/ 1274763 w 1296988"/>
                  <a:gd name="connsiteY15" fmla="*/ 42282 h 701675"/>
                  <a:gd name="connsiteX16" fmla="*/ 1254706 w 1296988"/>
                  <a:gd name="connsiteY16" fmla="*/ 22225 h 701675"/>
                  <a:gd name="connsiteX17" fmla="*/ 21569 w 1296988"/>
                  <a:gd name="connsiteY17" fmla="*/ 0 h 701675"/>
                  <a:gd name="connsiteX18" fmla="*/ 1275419 w 1296988"/>
                  <a:gd name="connsiteY18" fmla="*/ 0 h 701675"/>
                  <a:gd name="connsiteX19" fmla="*/ 1296988 w 1296988"/>
                  <a:gd name="connsiteY19" fmla="*/ 21569 h 701675"/>
                  <a:gd name="connsiteX20" fmla="*/ 1296988 w 1296988"/>
                  <a:gd name="connsiteY20" fmla="*/ 680106 h 701675"/>
                  <a:gd name="connsiteX21" fmla="*/ 1275419 w 1296988"/>
                  <a:gd name="connsiteY21" fmla="*/ 701675 h 701675"/>
                  <a:gd name="connsiteX22" fmla="*/ 21569 w 1296988"/>
                  <a:gd name="connsiteY22" fmla="*/ 701675 h 701675"/>
                  <a:gd name="connsiteX23" fmla="*/ 0 w 1296988"/>
                  <a:gd name="connsiteY23" fmla="*/ 680106 h 701675"/>
                  <a:gd name="connsiteX24" fmla="*/ 0 w 1296988"/>
                  <a:gd name="connsiteY24" fmla="*/ 21569 h 701675"/>
                  <a:gd name="connsiteX25" fmla="*/ 21569 w 1296988"/>
                  <a:gd name="connsiteY25" fmla="*/ 0 h 701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6988" h="701675">
                    <a:moveTo>
                      <a:pt x="61505" y="42863"/>
                    </a:moveTo>
                    <a:lnTo>
                      <a:pt x="1235484" y="42863"/>
                    </a:lnTo>
                    <a:cubicBezTo>
                      <a:pt x="1245780" y="42863"/>
                      <a:pt x="1254126" y="51209"/>
                      <a:pt x="1254126" y="61505"/>
                    </a:cubicBezTo>
                    <a:lnTo>
                      <a:pt x="1254126" y="630646"/>
                    </a:lnTo>
                    <a:cubicBezTo>
                      <a:pt x="1254126" y="640942"/>
                      <a:pt x="1245780" y="649288"/>
                      <a:pt x="1235484" y="649288"/>
                    </a:cubicBezTo>
                    <a:lnTo>
                      <a:pt x="61505" y="649288"/>
                    </a:lnTo>
                    <a:cubicBezTo>
                      <a:pt x="51209" y="649288"/>
                      <a:pt x="42863" y="640942"/>
                      <a:pt x="42863" y="630646"/>
                    </a:cubicBezTo>
                    <a:lnTo>
                      <a:pt x="42863" y="61505"/>
                    </a:lnTo>
                    <a:cubicBezTo>
                      <a:pt x="42863" y="51209"/>
                      <a:pt x="51209" y="42863"/>
                      <a:pt x="61505" y="42863"/>
                    </a:cubicBezTo>
                    <a:close/>
                    <a:moveTo>
                      <a:pt x="42282" y="22225"/>
                    </a:moveTo>
                    <a:cubicBezTo>
                      <a:pt x="31205" y="22225"/>
                      <a:pt x="22225" y="31205"/>
                      <a:pt x="22225" y="42282"/>
                    </a:cubicBezTo>
                    <a:lnTo>
                      <a:pt x="22225" y="654631"/>
                    </a:lnTo>
                    <a:cubicBezTo>
                      <a:pt x="22225" y="665708"/>
                      <a:pt x="31205" y="674688"/>
                      <a:pt x="42282" y="674688"/>
                    </a:cubicBezTo>
                    <a:lnTo>
                      <a:pt x="1254706" y="674688"/>
                    </a:lnTo>
                    <a:cubicBezTo>
                      <a:pt x="1265783" y="674688"/>
                      <a:pt x="1274763" y="665708"/>
                      <a:pt x="1274763" y="654631"/>
                    </a:cubicBezTo>
                    <a:lnTo>
                      <a:pt x="1274763" y="42282"/>
                    </a:lnTo>
                    <a:cubicBezTo>
                      <a:pt x="1274763" y="31205"/>
                      <a:pt x="1265783" y="22225"/>
                      <a:pt x="1254706" y="22225"/>
                    </a:cubicBezTo>
                    <a:close/>
                    <a:moveTo>
                      <a:pt x="21569" y="0"/>
                    </a:moveTo>
                    <a:lnTo>
                      <a:pt x="1275419" y="0"/>
                    </a:lnTo>
                    <a:cubicBezTo>
                      <a:pt x="1287331" y="0"/>
                      <a:pt x="1296988" y="9657"/>
                      <a:pt x="1296988" y="21569"/>
                    </a:cubicBezTo>
                    <a:lnTo>
                      <a:pt x="1296988" y="680106"/>
                    </a:lnTo>
                    <a:cubicBezTo>
                      <a:pt x="1296988" y="692018"/>
                      <a:pt x="1287331" y="701675"/>
                      <a:pt x="1275419" y="701675"/>
                    </a:cubicBezTo>
                    <a:lnTo>
                      <a:pt x="21569" y="701675"/>
                    </a:lnTo>
                    <a:cubicBezTo>
                      <a:pt x="9657" y="701675"/>
                      <a:pt x="0" y="692018"/>
                      <a:pt x="0" y="680106"/>
                    </a:cubicBezTo>
                    <a:lnTo>
                      <a:pt x="0" y="21569"/>
                    </a:lnTo>
                    <a:cubicBezTo>
                      <a:pt x="0" y="9657"/>
                      <a:pt x="9657" y="0"/>
                      <a:pt x="215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4798E650-23E1-49B8-BDB9-07E82C1FF1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8149830" y="5233591"/>
                <a:ext cx="539750" cy="550068"/>
              </a:xfrm>
              <a:custGeom>
                <a:avLst/>
                <a:gdLst>
                  <a:gd name="connsiteX0" fmla="*/ 463548 w 463548"/>
                  <a:gd name="connsiteY0" fmla="*/ 425387 h 1026835"/>
                  <a:gd name="connsiteX1" fmla="*/ 446571 w 463548"/>
                  <a:gd name="connsiteY1" fmla="*/ 449778 h 1026835"/>
                  <a:gd name="connsiteX2" fmla="*/ 432849 w 463548"/>
                  <a:gd name="connsiteY2" fmla="*/ 444228 h 1026835"/>
                  <a:gd name="connsiteX3" fmla="*/ 303211 w 463548"/>
                  <a:gd name="connsiteY3" fmla="*/ 367743 h 1026835"/>
                  <a:gd name="connsiteX4" fmla="*/ 303211 w 463548"/>
                  <a:gd name="connsiteY4" fmla="*/ 1026835 h 1026835"/>
                  <a:gd name="connsiteX5" fmla="*/ 160336 w 463548"/>
                  <a:gd name="connsiteY5" fmla="*/ 1026835 h 1026835"/>
                  <a:gd name="connsiteX6" fmla="*/ 160336 w 463548"/>
                  <a:gd name="connsiteY6" fmla="*/ 367407 h 1026835"/>
                  <a:gd name="connsiteX7" fmla="*/ 33860 w 463548"/>
                  <a:gd name="connsiteY7" fmla="*/ 442347 h 1026835"/>
                  <a:gd name="connsiteX8" fmla="*/ 16977 w 463548"/>
                  <a:gd name="connsiteY8" fmla="*/ 449778 h 1026835"/>
                  <a:gd name="connsiteX9" fmla="*/ 0 w 463548"/>
                  <a:gd name="connsiteY9" fmla="*/ 425387 h 1026835"/>
                  <a:gd name="connsiteX10" fmla="*/ 3631 w 463548"/>
                  <a:gd name="connsiteY10" fmla="*/ 411467 h 1026835"/>
                  <a:gd name="connsiteX11" fmla="*/ 208443 w 463548"/>
                  <a:gd name="connsiteY11" fmla="*/ 18241 h 1026835"/>
                  <a:gd name="connsiteX12" fmla="*/ 231945 w 463548"/>
                  <a:gd name="connsiteY12" fmla="*/ 0 h 1026835"/>
                  <a:gd name="connsiteX13" fmla="*/ 255447 w 463548"/>
                  <a:gd name="connsiteY13" fmla="*/ 18241 h 1026835"/>
                  <a:gd name="connsiteX14" fmla="*/ 459917 w 463548"/>
                  <a:gd name="connsiteY14" fmla="*/ 411467 h 1026835"/>
                  <a:gd name="connsiteX15" fmla="*/ 463548 w 463548"/>
                  <a:gd name="connsiteY15" fmla="*/ 425387 h 1026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63548" h="1026835">
                    <a:moveTo>
                      <a:pt x="463548" y="425387"/>
                    </a:moveTo>
                    <a:cubicBezTo>
                      <a:pt x="463548" y="437418"/>
                      <a:pt x="456260" y="447456"/>
                      <a:pt x="446571" y="449778"/>
                    </a:cubicBezTo>
                    <a:cubicBezTo>
                      <a:pt x="438882" y="448840"/>
                      <a:pt x="437423" y="446078"/>
                      <a:pt x="432849" y="444228"/>
                    </a:cubicBezTo>
                    <a:lnTo>
                      <a:pt x="303211" y="367743"/>
                    </a:lnTo>
                    <a:lnTo>
                      <a:pt x="303211" y="1026835"/>
                    </a:lnTo>
                    <a:lnTo>
                      <a:pt x="160336" y="1026835"/>
                    </a:lnTo>
                    <a:lnTo>
                      <a:pt x="160336" y="367407"/>
                    </a:lnTo>
                    <a:lnTo>
                      <a:pt x="33860" y="442347"/>
                    </a:lnTo>
                    <a:cubicBezTo>
                      <a:pt x="28232" y="444824"/>
                      <a:pt x="23773" y="449125"/>
                      <a:pt x="16977" y="449778"/>
                    </a:cubicBezTo>
                    <a:cubicBezTo>
                      <a:pt x="7288" y="447456"/>
                      <a:pt x="0" y="437418"/>
                      <a:pt x="0" y="425387"/>
                    </a:cubicBezTo>
                    <a:cubicBezTo>
                      <a:pt x="0" y="420231"/>
                      <a:pt x="1338" y="415441"/>
                      <a:pt x="3631" y="411467"/>
                    </a:cubicBezTo>
                    <a:lnTo>
                      <a:pt x="208443" y="18241"/>
                    </a:lnTo>
                    <a:cubicBezTo>
                      <a:pt x="212315" y="7522"/>
                      <a:pt x="221380" y="0"/>
                      <a:pt x="231945" y="0"/>
                    </a:cubicBezTo>
                    <a:cubicBezTo>
                      <a:pt x="242510" y="0"/>
                      <a:pt x="251575" y="7522"/>
                      <a:pt x="255447" y="18241"/>
                    </a:cubicBezTo>
                    <a:lnTo>
                      <a:pt x="459917" y="411467"/>
                    </a:lnTo>
                    <a:cubicBezTo>
                      <a:pt x="462210" y="415441"/>
                      <a:pt x="463548" y="420231"/>
                      <a:pt x="463548" y="42538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71" name="フリーフォーム: 図形 370">
              <a:extLst>
                <a:ext uri="{FF2B5EF4-FFF2-40B4-BE49-F238E27FC236}">
                  <a16:creationId xmlns:a16="http://schemas.microsoft.com/office/drawing/2014/main" id="{58660F27-1725-43AB-B54A-D047184424CB}"/>
                </a:ext>
              </a:extLst>
            </p:cNvPr>
            <p:cNvSpPr/>
            <p:nvPr/>
          </p:nvSpPr>
          <p:spPr>
            <a:xfrm flipH="1">
              <a:off x="8732042" y="5248275"/>
              <a:ext cx="552451" cy="492124"/>
            </a:xfrm>
            <a:custGeom>
              <a:avLst/>
              <a:gdLst>
                <a:gd name="connsiteX0" fmla="*/ 1092988 w 2616995"/>
                <a:gd name="connsiteY0" fmla="*/ 1375574 h 1587369"/>
                <a:gd name="connsiteX1" fmla="*/ 1092988 w 2616995"/>
                <a:gd name="connsiteY1" fmla="*/ 1375575 h 1587369"/>
                <a:gd name="connsiteX2" fmla="*/ 1092988 w 2616995"/>
                <a:gd name="connsiteY2" fmla="*/ 1375575 h 1587369"/>
                <a:gd name="connsiteX3" fmla="*/ 1142705 w 2616995"/>
                <a:gd name="connsiteY3" fmla="*/ 1132549 h 1587369"/>
                <a:gd name="connsiteX4" fmla="*/ 1142878 w 2616995"/>
                <a:gd name="connsiteY4" fmla="*/ 1133407 h 1587369"/>
                <a:gd name="connsiteX5" fmla="*/ 1185789 w 2616995"/>
                <a:gd name="connsiteY5" fmla="*/ 1185517 h 1587369"/>
                <a:gd name="connsiteX6" fmla="*/ 1203614 w 2616995"/>
                <a:gd name="connsiteY6" fmla="*/ 1194086 h 1587369"/>
                <a:gd name="connsiteX7" fmla="*/ 1213780 w 2616995"/>
                <a:gd name="connsiteY7" fmla="*/ 1132549 h 1587369"/>
                <a:gd name="connsiteX8" fmla="*/ 1358755 w 2616995"/>
                <a:gd name="connsiteY8" fmla="*/ 1037665 h 1587369"/>
                <a:gd name="connsiteX9" fmla="*/ 1277884 w 2616995"/>
                <a:gd name="connsiteY9" fmla="*/ 1118535 h 1587369"/>
                <a:gd name="connsiteX10" fmla="*/ 1269552 w 2616995"/>
                <a:gd name="connsiteY10" fmla="*/ 1121987 h 1587369"/>
                <a:gd name="connsiteX11" fmla="*/ 1265009 w 2616995"/>
                <a:gd name="connsiteY11" fmla="*/ 1127907 h 1587369"/>
                <a:gd name="connsiteX12" fmla="*/ 1260794 w 2616995"/>
                <a:gd name="connsiteY12" fmla="*/ 1128462 h 1587369"/>
                <a:gd name="connsiteX13" fmla="*/ 1248124 w 2616995"/>
                <a:gd name="connsiteY13" fmla="*/ 1205157 h 1587369"/>
                <a:gd name="connsiteX14" fmla="*/ 1252009 w 2616995"/>
                <a:gd name="connsiteY14" fmla="*/ 1205744 h 1587369"/>
                <a:gd name="connsiteX15" fmla="*/ 1370448 w 2616995"/>
                <a:gd name="connsiteY15" fmla="*/ 1087305 h 1587369"/>
                <a:gd name="connsiteX16" fmla="*/ 1361141 w 2616995"/>
                <a:gd name="connsiteY16" fmla="*/ 1041203 h 1587369"/>
                <a:gd name="connsiteX17" fmla="*/ 1153038 w 2616995"/>
                <a:gd name="connsiteY17" fmla="*/ 1024456 h 1587369"/>
                <a:gd name="connsiteX18" fmla="*/ 1142878 w 2616995"/>
                <a:gd name="connsiteY18" fmla="*/ 1041203 h 1587369"/>
                <a:gd name="connsiteX19" fmla="*/ 1142705 w 2616995"/>
                <a:gd name="connsiteY19" fmla="*/ 1042061 h 1587369"/>
                <a:gd name="connsiteX20" fmla="*/ 1163203 w 2616995"/>
                <a:gd name="connsiteY20" fmla="*/ 1042061 h 1587369"/>
                <a:gd name="connsiteX21" fmla="*/ 1286023 w 2616995"/>
                <a:gd name="connsiteY21" fmla="*/ 975733 h 1587369"/>
                <a:gd name="connsiteX22" fmla="*/ 1284699 w 2616995"/>
                <a:gd name="connsiteY22" fmla="*/ 983752 h 1587369"/>
                <a:gd name="connsiteX23" fmla="*/ 1291593 w 2616995"/>
                <a:gd name="connsiteY23" fmla="*/ 976858 h 1587369"/>
                <a:gd name="connsiteX24" fmla="*/ 1240532 w 2616995"/>
                <a:gd name="connsiteY24" fmla="*/ 970601 h 1587369"/>
                <a:gd name="connsiteX25" fmla="*/ 1227564 w 2616995"/>
                <a:gd name="connsiteY25" fmla="*/ 972562 h 1587369"/>
                <a:gd name="connsiteX26" fmla="*/ 1237395 w 2616995"/>
                <a:gd name="connsiteY26" fmla="*/ 989591 h 1587369"/>
                <a:gd name="connsiteX27" fmla="*/ 754638 w 2616995"/>
                <a:gd name="connsiteY27" fmla="*/ 761044 h 1587369"/>
                <a:gd name="connsiteX28" fmla="*/ 592393 w 2616995"/>
                <a:gd name="connsiteY28" fmla="*/ 1042061 h 1587369"/>
                <a:gd name="connsiteX29" fmla="*/ 907890 w 2616995"/>
                <a:gd name="connsiteY29" fmla="*/ 1042061 h 1587369"/>
                <a:gd name="connsiteX30" fmla="*/ 884257 w 2616995"/>
                <a:gd name="connsiteY30" fmla="*/ 925006 h 1587369"/>
                <a:gd name="connsiteX31" fmla="*/ 821810 w 2616995"/>
                <a:gd name="connsiteY31" fmla="*/ 822079 h 1587369"/>
                <a:gd name="connsiteX32" fmla="*/ 2116931 w 2616995"/>
                <a:gd name="connsiteY32" fmla="*/ 670344 h 1587369"/>
                <a:gd name="connsiteX33" fmla="*/ 1954631 w 2616995"/>
                <a:gd name="connsiteY33" fmla="*/ 703111 h 1587369"/>
                <a:gd name="connsiteX34" fmla="*/ 1900531 w 2616995"/>
                <a:gd name="connsiteY34" fmla="*/ 732475 h 1587369"/>
                <a:gd name="connsiteX35" fmla="*/ 1937587 w 2616995"/>
                <a:gd name="connsiteY35" fmla="*/ 819512 h 1587369"/>
                <a:gd name="connsiteX36" fmla="*/ 2088265 w 2616995"/>
                <a:gd name="connsiteY36" fmla="*/ 995460 h 1587369"/>
                <a:gd name="connsiteX37" fmla="*/ 2116931 w 2616995"/>
                <a:gd name="connsiteY37" fmla="*/ 989672 h 1587369"/>
                <a:gd name="connsiteX38" fmla="*/ 2214564 w 2616995"/>
                <a:gd name="connsiteY38" fmla="*/ 1087305 h 1587369"/>
                <a:gd name="connsiteX39" fmla="*/ 2116931 w 2616995"/>
                <a:gd name="connsiteY39" fmla="*/ 1184938 h 1587369"/>
                <a:gd name="connsiteX40" fmla="*/ 2019298 w 2616995"/>
                <a:gd name="connsiteY40" fmla="*/ 1087305 h 1587369"/>
                <a:gd name="connsiteX41" fmla="*/ 2024733 w 2616995"/>
                <a:gd name="connsiteY41" fmla="*/ 1060387 h 1587369"/>
                <a:gd name="connsiteX42" fmla="*/ 1864282 w 2616995"/>
                <a:gd name="connsiteY42" fmla="*/ 873028 h 1587369"/>
                <a:gd name="connsiteX43" fmla="*/ 1860304 w 2616995"/>
                <a:gd name="connsiteY43" fmla="*/ 860843 h 1587369"/>
                <a:gd name="connsiteX44" fmla="*/ 1854350 w 2616995"/>
                <a:gd name="connsiteY44" fmla="*/ 855004 h 1587369"/>
                <a:gd name="connsiteX45" fmla="*/ 1826262 w 2616995"/>
                <a:gd name="connsiteY45" fmla="*/ 789031 h 1587369"/>
                <a:gd name="connsiteX46" fmla="*/ 1822094 w 2616995"/>
                <a:gd name="connsiteY46" fmla="*/ 792469 h 1587369"/>
                <a:gd name="connsiteX47" fmla="*/ 1699969 w 2616995"/>
                <a:gd name="connsiteY47" fmla="*/ 1087306 h 1587369"/>
                <a:gd name="connsiteX48" fmla="*/ 2116931 w 2616995"/>
                <a:gd name="connsiteY48" fmla="*/ 1504268 h 1587369"/>
                <a:gd name="connsiteX49" fmla="*/ 2533893 w 2616995"/>
                <a:gd name="connsiteY49" fmla="*/ 1087306 h 1587369"/>
                <a:gd name="connsiteX50" fmla="*/ 2116931 w 2616995"/>
                <a:gd name="connsiteY50" fmla="*/ 670344 h 1587369"/>
                <a:gd name="connsiteX51" fmla="*/ 500062 w 2616995"/>
                <a:gd name="connsiteY51" fmla="*/ 670344 h 1587369"/>
                <a:gd name="connsiteX52" fmla="*/ 83100 w 2616995"/>
                <a:gd name="connsiteY52" fmla="*/ 1087306 h 1587369"/>
                <a:gd name="connsiteX53" fmla="*/ 500062 w 2616995"/>
                <a:gd name="connsiteY53" fmla="*/ 1504268 h 1587369"/>
                <a:gd name="connsiteX54" fmla="*/ 884257 w 2616995"/>
                <a:gd name="connsiteY54" fmla="*/ 1249607 h 1587369"/>
                <a:gd name="connsiteX55" fmla="*/ 907890 w 2616995"/>
                <a:gd name="connsiteY55" fmla="*/ 1132549 h 1587369"/>
                <a:gd name="connsiteX56" fmla="*/ 585141 w 2616995"/>
                <a:gd name="connsiteY56" fmla="*/ 1132549 h 1587369"/>
                <a:gd name="connsiteX57" fmla="*/ 569099 w 2616995"/>
                <a:gd name="connsiteY57" fmla="*/ 1156342 h 1587369"/>
                <a:gd name="connsiteX58" fmla="*/ 500062 w 2616995"/>
                <a:gd name="connsiteY58" fmla="*/ 1184938 h 1587369"/>
                <a:gd name="connsiteX59" fmla="*/ 402429 w 2616995"/>
                <a:gd name="connsiteY59" fmla="*/ 1087305 h 1587369"/>
                <a:gd name="connsiteX60" fmla="*/ 500062 w 2616995"/>
                <a:gd name="connsiteY60" fmla="*/ 989672 h 1587369"/>
                <a:gd name="connsiteX61" fmla="*/ 516264 w 2616995"/>
                <a:gd name="connsiteY61" fmla="*/ 992943 h 1587369"/>
                <a:gd name="connsiteX62" fmla="*/ 679159 w 2616995"/>
                <a:gd name="connsiteY62" fmla="*/ 710802 h 1587369"/>
                <a:gd name="connsiteX63" fmla="*/ 624054 w 2616995"/>
                <a:gd name="connsiteY63" fmla="*/ 689090 h 1587369"/>
                <a:gd name="connsiteX64" fmla="*/ 500062 w 2616995"/>
                <a:gd name="connsiteY64" fmla="*/ 670344 h 1587369"/>
                <a:gd name="connsiteX65" fmla="*/ 877798 w 2616995"/>
                <a:gd name="connsiteY65" fmla="*/ 547725 h 1587369"/>
                <a:gd name="connsiteX66" fmla="*/ 797369 w 2616995"/>
                <a:gd name="connsiteY66" fmla="*/ 687033 h 1587369"/>
                <a:gd name="connsiteX67" fmla="*/ 818150 w 2616995"/>
                <a:gd name="connsiteY67" fmla="*/ 701433 h 1587369"/>
                <a:gd name="connsiteX68" fmla="*/ 989967 w 2616995"/>
                <a:gd name="connsiteY68" fmla="*/ 986526 h 1587369"/>
                <a:gd name="connsiteX69" fmla="*/ 995565 w 2616995"/>
                <a:gd name="connsiteY69" fmla="*/ 1042061 h 1587369"/>
                <a:gd name="connsiteX70" fmla="*/ 1105171 w 2616995"/>
                <a:gd name="connsiteY70" fmla="*/ 1042061 h 1587369"/>
                <a:gd name="connsiteX71" fmla="*/ 1108294 w 2616995"/>
                <a:gd name="connsiteY71" fmla="*/ 1026593 h 1587369"/>
                <a:gd name="connsiteX72" fmla="*/ 1131654 w 2616995"/>
                <a:gd name="connsiteY72" fmla="*/ 988092 h 1587369"/>
                <a:gd name="connsiteX73" fmla="*/ 1131909 w 2616995"/>
                <a:gd name="connsiteY73" fmla="*/ 987859 h 1587369"/>
                <a:gd name="connsiteX74" fmla="*/ 947014 w 2616995"/>
                <a:gd name="connsiteY74" fmla="*/ 486635 h 1587369"/>
                <a:gd name="connsiteX75" fmla="*/ 1207633 w 2616995"/>
                <a:gd name="connsiteY75" fmla="*/ 938041 h 1587369"/>
                <a:gd name="connsiteX76" fmla="*/ 1246891 w 2616995"/>
                <a:gd name="connsiteY76" fmla="*/ 932106 h 1587369"/>
                <a:gd name="connsiteX77" fmla="*/ 1261912 w 2616995"/>
                <a:gd name="connsiteY77" fmla="*/ 841180 h 1587369"/>
                <a:gd name="connsiteX78" fmla="*/ 1266780 w 2616995"/>
                <a:gd name="connsiteY78" fmla="*/ 833352 h 1587369"/>
                <a:gd name="connsiteX79" fmla="*/ 1269814 w 2616995"/>
                <a:gd name="connsiteY79" fmla="*/ 826029 h 1587369"/>
                <a:gd name="connsiteX80" fmla="*/ 1285978 w 2616995"/>
                <a:gd name="connsiteY80" fmla="*/ 819333 h 1587369"/>
                <a:gd name="connsiteX81" fmla="*/ 1362938 w 2616995"/>
                <a:gd name="connsiteY81" fmla="*/ 819333 h 1587369"/>
                <a:gd name="connsiteX82" fmla="*/ 1385798 w 2616995"/>
                <a:gd name="connsiteY82" fmla="*/ 842193 h 1587369"/>
                <a:gd name="connsiteX83" fmla="*/ 1385797 w 2616995"/>
                <a:gd name="connsiteY83" fmla="*/ 842193 h 1587369"/>
                <a:gd name="connsiteX84" fmla="*/ 1362937 w 2616995"/>
                <a:gd name="connsiteY84" fmla="*/ 865053 h 1587369"/>
                <a:gd name="connsiteX85" fmla="*/ 1304307 w 2616995"/>
                <a:gd name="connsiteY85" fmla="*/ 865052 h 1587369"/>
                <a:gd name="connsiteX86" fmla="*/ 1292023 w 2616995"/>
                <a:gd name="connsiteY86" fmla="*/ 939410 h 1587369"/>
                <a:gd name="connsiteX87" fmla="*/ 1312722 w 2616995"/>
                <a:gd name="connsiteY87" fmla="*/ 943589 h 1587369"/>
                <a:gd name="connsiteX88" fmla="*/ 1319973 w 2616995"/>
                <a:gd name="connsiteY88" fmla="*/ 948478 h 1587369"/>
                <a:gd name="connsiteX89" fmla="*/ 1714677 w 2616995"/>
                <a:gd name="connsiteY89" fmla="*/ 553773 h 1587369"/>
                <a:gd name="connsiteX90" fmla="*/ 1724388 w 2616995"/>
                <a:gd name="connsiteY90" fmla="*/ 549750 h 1587369"/>
                <a:gd name="connsiteX91" fmla="*/ 1697517 w 2616995"/>
                <a:gd name="connsiteY91" fmla="*/ 486635 h 1587369"/>
                <a:gd name="connsiteX92" fmla="*/ 1343915 w 2616995"/>
                <a:gd name="connsiteY92" fmla="*/ 102160 h 1587369"/>
                <a:gd name="connsiteX93" fmla="*/ 1343915 w 2616995"/>
                <a:gd name="connsiteY93" fmla="*/ 102160 h 1587369"/>
                <a:gd name="connsiteX94" fmla="*/ 1343915 w 2616995"/>
                <a:gd name="connsiteY94" fmla="*/ 102161 h 1587369"/>
                <a:gd name="connsiteX95" fmla="*/ 1475083 w 2616995"/>
                <a:gd name="connsiteY95" fmla="*/ 1010 h 1587369"/>
                <a:gd name="connsiteX96" fmla="*/ 1475701 w 2616995"/>
                <a:gd name="connsiteY96" fmla="*/ 1484 h 1587369"/>
                <a:gd name="connsiteX97" fmla="*/ 1742773 w 2616995"/>
                <a:gd name="connsiteY97" fmla="*/ 73046 h 1587369"/>
                <a:gd name="connsiteX98" fmla="*/ 1764789 w 2616995"/>
                <a:gd name="connsiteY98" fmla="*/ 111178 h 1587369"/>
                <a:gd name="connsiteX99" fmla="*/ 1764788 w 2616995"/>
                <a:gd name="connsiteY99" fmla="*/ 111178 h 1587369"/>
                <a:gd name="connsiteX100" fmla="*/ 1763121 w 2616995"/>
                <a:gd name="connsiteY100" fmla="*/ 113351 h 1587369"/>
                <a:gd name="connsiteX101" fmla="*/ 1782482 w 2616995"/>
                <a:gd name="connsiteY101" fmla="*/ 185610 h 1587369"/>
                <a:gd name="connsiteX102" fmla="*/ 1779372 w 2616995"/>
                <a:gd name="connsiteY102" fmla="*/ 209235 h 1587369"/>
                <a:gd name="connsiteX103" fmla="*/ 1774329 w 2616995"/>
                <a:gd name="connsiteY103" fmla="*/ 213105 h 1587369"/>
                <a:gd name="connsiteX104" fmla="*/ 1763578 w 2616995"/>
                <a:gd name="connsiteY104" fmla="*/ 227116 h 1587369"/>
                <a:gd name="connsiteX105" fmla="*/ 1700804 w 2616995"/>
                <a:gd name="connsiteY105" fmla="*/ 263358 h 1587369"/>
                <a:gd name="connsiteX106" fmla="*/ 1867979 w 2616995"/>
                <a:gd name="connsiteY106" fmla="*/ 656017 h 1587369"/>
                <a:gd name="connsiteX107" fmla="*/ 1922285 w 2616995"/>
                <a:gd name="connsiteY107" fmla="*/ 626541 h 1587369"/>
                <a:gd name="connsiteX108" fmla="*/ 2116932 w 2616995"/>
                <a:gd name="connsiteY108" fmla="*/ 587243 h 1587369"/>
                <a:gd name="connsiteX109" fmla="*/ 2616995 w 2616995"/>
                <a:gd name="connsiteY109" fmla="*/ 1087306 h 1587369"/>
                <a:gd name="connsiteX110" fmla="*/ 2116932 w 2616995"/>
                <a:gd name="connsiteY110" fmla="*/ 1587369 h 1587369"/>
                <a:gd name="connsiteX111" fmla="*/ 1616869 w 2616995"/>
                <a:gd name="connsiteY111" fmla="*/ 1087306 h 1587369"/>
                <a:gd name="connsiteX112" fmla="*/ 1763334 w 2616995"/>
                <a:gd name="connsiteY112" fmla="*/ 733708 h 1587369"/>
                <a:gd name="connsiteX113" fmla="*/ 1792473 w 2616995"/>
                <a:gd name="connsiteY113" fmla="*/ 709667 h 1587369"/>
                <a:gd name="connsiteX114" fmla="*/ 1760903 w 2616995"/>
                <a:gd name="connsiteY114" fmla="*/ 635516 h 1587369"/>
                <a:gd name="connsiteX115" fmla="*/ 1385296 w 2616995"/>
                <a:gd name="connsiteY115" fmla="*/ 1011123 h 1587369"/>
                <a:gd name="connsiteX116" fmla="*/ 1395726 w 2616995"/>
                <a:gd name="connsiteY116" fmla="*/ 1026593 h 1587369"/>
                <a:gd name="connsiteX117" fmla="*/ 1407983 w 2616995"/>
                <a:gd name="connsiteY117" fmla="*/ 1087305 h 1587369"/>
                <a:gd name="connsiteX118" fmla="*/ 1252010 w 2616995"/>
                <a:gd name="connsiteY118" fmla="*/ 1243278 h 1587369"/>
                <a:gd name="connsiteX119" fmla="*/ 1242075 w 2616995"/>
                <a:gd name="connsiteY119" fmla="*/ 1241776 h 1587369"/>
                <a:gd name="connsiteX120" fmla="*/ 1219922 w 2616995"/>
                <a:gd name="connsiteY120" fmla="*/ 1375881 h 1587369"/>
                <a:gd name="connsiteX121" fmla="*/ 1210682 w 2616995"/>
                <a:gd name="connsiteY121" fmla="*/ 1390738 h 1587369"/>
                <a:gd name="connsiteX122" fmla="*/ 1209248 w 2616995"/>
                <a:gd name="connsiteY122" fmla="*/ 1391072 h 1587369"/>
                <a:gd name="connsiteX123" fmla="*/ 1208972 w 2616995"/>
                <a:gd name="connsiteY123" fmla="*/ 1391740 h 1587369"/>
                <a:gd name="connsiteX124" fmla="*/ 1192807 w 2616995"/>
                <a:gd name="connsiteY124" fmla="*/ 1398435 h 1587369"/>
                <a:gd name="connsiteX125" fmla="*/ 1115848 w 2616995"/>
                <a:gd name="connsiteY125" fmla="*/ 1398434 h 1587369"/>
                <a:gd name="connsiteX126" fmla="*/ 1099684 w 2616995"/>
                <a:gd name="connsiteY126" fmla="*/ 1391738 h 1587369"/>
                <a:gd name="connsiteX127" fmla="*/ 1092988 w 2616995"/>
                <a:gd name="connsiteY127" fmla="*/ 1375575 h 1587369"/>
                <a:gd name="connsiteX128" fmla="*/ 1099684 w 2616995"/>
                <a:gd name="connsiteY128" fmla="*/ 1359411 h 1587369"/>
                <a:gd name="connsiteX129" fmla="*/ 1115848 w 2616995"/>
                <a:gd name="connsiteY129" fmla="*/ 1352715 h 1587369"/>
                <a:gd name="connsiteX130" fmla="*/ 1177410 w 2616995"/>
                <a:gd name="connsiteY130" fmla="*/ 1352715 h 1587369"/>
                <a:gd name="connsiteX131" fmla="*/ 1197307 w 2616995"/>
                <a:gd name="connsiteY131" fmla="*/ 1232266 h 1587369"/>
                <a:gd name="connsiteX132" fmla="*/ 1164804 w 2616995"/>
                <a:gd name="connsiteY132" fmla="*/ 1216641 h 1587369"/>
                <a:gd name="connsiteX133" fmla="*/ 1108294 w 2616995"/>
                <a:gd name="connsiteY133" fmla="*/ 1148017 h 1587369"/>
                <a:gd name="connsiteX134" fmla="*/ 1105171 w 2616995"/>
                <a:gd name="connsiteY134" fmla="*/ 1132549 h 1587369"/>
                <a:gd name="connsiteX135" fmla="*/ 995565 w 2616995"/>
                <a:gd name="connsiteY135" fmla="*/ 1132549 h 1587369"/>
                <a:gd name="connsiteX136" fmla="*/ 989967 w 2616995"/>
                <a:gd name="connsiteY136" fmla="*/ 1188086 h 1587369"/>
                <a:gd name="connsiteX137" fmla="*/ 500063 w 2616995"/>
                <a:gd name="connsiteY137" fmla="*/ 1587369 h 1587369"/>
                <a:gd name="connsiteX138" fmla="*/ 0 w 2616995"/>
                <a:gd name="connsiteY138" fmla="*/ 1087306 h 1587369"/>
                <a:gd name="connsiteX139" fmla="*/ 500063 w 2616995"/>
                <a:gd name="connsiteY139" fmla="*/ 587243 h 1587369"/>
                <a:gd name="connsiteX140" fmla="*/ 672001 w 2616995"/>
                <a:gd name="connsiteY140" fmla="*/ 617587 h 1587369"/>
                <a:gd name="connsiteX141" fmla="*/ 720038 w 2616995"/>
                <a:gd name="connsiteY141" fmla="*/ 639997 h 1587369"/>
                <a:gd name="connsiteX142" fmla="*/ 825554 w 2616995"/>
                <a:gd name="connsiteY142" fmla="*/ 457237 h 1587369"/>
                <a:gd name="connsiteX143" fmla="*/ 763124 w 2616995"/>
                <a:gd name="connsiteY143" fmla="*/ 349105 h 1587369"/>
                <a:gd name="connsiteX144" fmla="*/ 690564 w 2616995"/>
                <a:gd name="connsiteY144" fmla="*/ 334831 h 1587369"/>
                <a:gd name="connsiteX145" fmla="*/ 690564 w 2616995"/>
                <a:gd name="connsiteY145" fmla="*/ 256249 h 1587369"/>
                <a:gd name="connsiteX146" fmla="*/ 1116808 w 2616995"/>
                <a:gd name="connsiteY146" fmla="*/ 256249 h 1587369"/>
                <a:gd name="connsiteX147" fmla="*/ 1116808 w 2616995"/>
                <a:gd name="connsiteY147" fmla="*/ 294349 h 1587369"/>
                <a:gd name="connsiteX148" fmla="*/ 870891 w 2616995"/>
                <a:gd name="connsiteY148" fmla="*/ 354786 h 1587369"/>
                <a:gd name="connsiteX149" fmla="*/ 896792 w 2616995"/>
                <a:gd name="connsiteY149" fmla="*/ 399648 h 1587369"/>
                <a:gd name="connsiteX150" fmla="*/ 914135 w 2616995"/>
                <a:gd name="connsiteY150" fmla="*/ 396147 h 1587369"/>
                <a:gd name="connsiteX151" fmla="*/ 1658992 w 2616995"/>
                <a:gd name="connsiteY151" fmla="*/ 396147 h 1587369"/>
                <a:gd name="connsiteX152" fmla="*/ 1614036 w 2616995"/>
                <a:gd name="connsiteY152" fmla="*/ 290555 h 1587369"/>
                <a:gd name="connsiteX153" fmla="*/ 1613696 w 2616995"/>
                <a:gd name="connsiteY153" fmla="*/ 255928 h 1587369"/>
                <a:gd name="connsiteX154" fmla="*/ 1621800 w 2616995"/>
                <a:gd name="connsiteY154" fmla="*/ 247664 h 1587369"/>
                <a:gd name="connsiteX155" fmla="*/ 1621792 w 2616995"/>
                <a:gd name="connsiteY155" fmla="*/ 247603 h 1587369"/>
                <a:gd name="connsiteX156" fmla="*/ 1636299 w 2616995"/>
                <a:gd name="connsiteY156" fmla="*/ 228698 h 1587369"/>
                <a:gd name="connsiteX157" fmla="*/ 1717066 w 2616995"/>
                <a:gd name="connsiteY157" fmla="*/ 182066 h 1587369"/>
                <a:gd name="connsiteX158" fmla="*/ 1702217 w 2616995"/>
                <a:gd name="connsiteY158" fmla="*/ 126646 h 1587369"/>
                <a:gd name="connsiteX159" fmla="*/ 1471059 w 2616995"/>
                <a:gd name="connsiteY159" fmla="*/ 64706 h 1587369"/>
                <a:gd name="connsiteX160" fmla="*/ 1386446 w 2616995"/>
                <a:gd name="connsiteY160" fmla="*/ 113556 h 1587369"/>
                <a:gd name="connsiteX161" fmla="*/ 1362820 w 2616995"/>
                <a:gd name="connsiteY161" fmla="*/ 116666 h 1587369"/>
                <a:gd name="connsiteX162" fmla="*/ 1343915 w 2616995"/>
                <a:gd name="connsiteY162" fmla="*/ 102160 h 1587369"/>
                <a:gd name="connsiteX163" fmla="*/ 1340805 w 2616995"/>
                <a:gd name="connsiteY163" fmla="*/ 78535 h 1587369"/>
                <a:gd name="connsiteX164" fmla="*/ 1355312 w 2616995"/>
                <a:gd name="connsiteY164" fmla="*/ 59630 h 1587369"/>
                <a:gd name="connsiteX165" fmla="*/ 1449856 w 2616995"/>
                <a:gd name="connsiteY165" fmla="*/ 5044 h 1587369"/>
                <a:gd name="connsiteX166" fmla="*/ 1450521 w 2616995"/>
                <a:gd name="connsiteY166" fmla="*/ 4178 h 1587369"/>
                <a:gd name="connsiteX167" fmla="*/ 1474146 w 2616995"/>
                <a:gd name="connsiteY167" fmla="*/ 1068 h 1587369"/>
                <a:gd name="connsiteX168" fmla="*/ 1474311 w 2616995"/>
                <a:gd name="connsiteY168" fmla="*/ 1112 h 1587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2616995" h="1587369">
                  <a:moveTo>
                    <a:pt x="1092988" y="1375574"/>
                  </a:moveTo>
                  <a:lnTo>
                    <a:pt x="1092988" y="1375575"/>
                  </a:lnTo>
                  <a:lnTo>
                    <a:pt x="1092988" y="1375575"/>
                  </a:lnTo>
                  <a:close/>
                  <a:moveTo>
                    <a:pt x="1142705" y="1132549"/>
                  </a:moveTo>
                  <a:lnTo>
                    <a:pt x="1142878" y="1133407"/>
                  </a:lnTo>
                  <a:cubicBezTo>
                    <a:pt x="1151868" y="1154662"/>
                    <a:pt x="1166886" y="1172746"/>
                    <a:pt x="1185789" y="1185517"/>
                  </a:cubicBezTo>
                  <a:lnTo>
                    <a:pt x="1203614" y="1194086"/>
                  </a:lnTo>
                  <a:lnTo>
                    <a:pt x="1213780" y="1132549"/>
                  </a:lnTo>
                  <a:close/>
                  <a:moveTo>
                    <a:pt x="1358755" y="1037665"/>
                  </a:moveTo>
                  <a:lnTo>
                    <a:pt x="1277884" y="1118535"/>
                  </a:lnTo>
                  <a:lnTo>
                    <a:pt x="1269552" y="1121987"/>
                  </a:lnTo>
                  <a:lnTo>
                    <a:pt x="1265009" y="1127907"/>
                  </a:lnTo>
                  <a:lnTo>
                    <a:pt x="1260794" y="1128462"/>
                  </a:lnTo>
                  <a:lnTo>
                    <a:pt x="1248124" y="1205157"/>
                  </a:lnTo>
                  <a:lnTo>
                    <a:pt x="1252009" y="1205744"/>
                  </a:lnTo>
                  <a:cubicBezTo>
                    <a:pt x="1317421" y="1205744"/>
                    <a:pt x="1370448" y="1152717"/>
                    <a:pt x="1370448" y="1087305"/>
                  </a:cubicBezTo>
                  <a:cubicBezTo>
                    <a:pt x="1370448" y="1070952"/>
                    <a:pt x="1367134" y="1055373"/>
                    <a:pt x="1361141" y="1041203"/>
                  </a:cubicBezTo>
                  <a:close/>
                  <a:moveTo>
                    <a:pt x="1153038" y="1024456"/>
                  </a:moveTo>
                  <a:lnTo>
                    <a:pt x="1142878" y="1041203"/>
                  </a:lnTo>
                  <a:lnTo>
                    <a:pt x="1142705" y="1042061"/>
                  </a:lnTo>
                  <a:lnTo>
                    <a:pt x="1163203" y="1042061"/>
                  </a:lnTo>
                  <a:close/>
                  <a:moveTo>
                    <a:pt x="1286023" y="975733"/>
                  </a:moveTo>
                  <a:lnTo>
                    <a:pt x="1284699" y="983752"/>
                  </a:lnTo>
                  <a:lnTo>
                    <a:pt x="1291593" y="976858"/>
                  </a:lnTo>
                  <a:close/>
                  <a:moveTo>
                    <a:pt x="1240532" y="970601"/>
                  </a:moveTo>
                  <a:lnTo>
                    <a:pt x="1227564" y="972562"/>
                  </a:lnTo>
                  <a:lnTo>
                    <a:pt x="1237395" y="989591"/>
                  </a:lnTo>
                  <a:close/>
                  <a:moveTo>
                    <a:pt x="754638" y="761044"/>
                  </a:moveTo>
                  <a:lnTo>
                    <a:pt x="592393" y="1042061"/>
                  </a:lnTo>
                  <a:lnTo>
                    <a:pt x="907890" y="1042061"/>
                  </a:lnTo>
                  <a:lnTo>
                    <a:pt x="884257" y="925006"/>
                  </a:lnTo>
                  <a:cubicBezTo>
                    <a:pt x="868433" y="887592"/>
                    <a:pt x="847303" y="852969"/>
                    <a:pt x="821810" y="822079"/>
                  </a:cubicBezTo>
                  <a:close/>
                  <a:moveTo>
                    <a:pt x="2116931" y="670344"/>
                  </a:moveTo>
                  <a:cubicBezTo>
                    <a:pt x="2059361" y="670344"/>
                    <a:pt x="2004515" y="682012"/>
                    <a:pt x="1954631" y="703111"/>
                  </a:cubicBezTo>
                  <a:lnTo>
                    <a:pt x="1900531" y="732475"/>
                  </a:lnTo>
                  <a:lnTo>
                    <a:pt x="1937587" y="819512"/>
                  </a:lnTo>
                  <a:lnTo>
                    <a:pt x="2088265" y="995460"/>
                  </a:lnTo>
                  <a:lnTo>
                    <a:pt x="2116931" y="989672"/>
                  </a:lnTo>
                  <a:cubicBezTo>
                    <a:pt x="2170852" y="989672"/>
                    <a:pt x="2214564" y="1033384"/>
                    <a:pt x="2214564" y="1087305"/>
                  </a:cubicBezTo>
                  <a:cubicBezTo>
                    <a:pt x="2214564" y="1141226"/>
                    <a:pt x="2170852" y="1184938"/>
                    <a:pt x="2116931" y="1184938"/>
                  </a:cubicBezTo>
                  <a:cubicBezTo>
                    <a:pt x="2063010" y="1184938"/>
                    <a:pt x="2019298" y="1141226"/>
                    <a:pt x="2019298" y="1087305"/>
                  </a:cubicBezTo>
                  <a:lnTo>
                    <a:pt x="2024733" y="1060387"/>
                  </a:lnTo>
                  <a:lnTo>
                    <a:pt x="1864282" y="873028"/>
                  </a:lnTo>
                  <a:lnTo>
                    <a:pt x="1860304" y="860843"/>
                  </a:lnTo>
                  <a:lnTo>
                    <a:pt x="1854350" y="855004"/>
                  </a:lnTo>
                  <a:lnTo>
                    <a:pt x="1826262" y="789031"/>
                  </a:lnTo>
                  <a:lnTo>
                    <a:pt x="1822094" y="792469"/>
                  </a:lnTo>
                  <a:cubicBezTo>
                    <a:pt x="1746639" y="867925"/>
                    <a:pt x="1699969" y="972165"/>
                    <a:pt x="1699969" y="1087306"/>
                  </a:cubicBezTo>
                  <a:cubicBezTo>
                    <a:pt x="1699969" y="1317588"/>
                    <a:pt x="1886649" y="1504268"/>
                    <a:pt x="2116931" y="1504268"/>
                  </a:cubicBezTo>
                  <a:cubicBezTo>
                    <a:pt x="2347213" y="1504268"/>
                    <a:pt x="2533893" y="1317588"/>
                    <a:pt x="2533893" y="1087306"/>
                  </a:cubicBezTo>
                  <a:cubicBezTo>
                    <a:pt x="2533893" y="857024"/>
                    <a:pt x="2347213" y="670344"/>
                    <a:pt x="2116931" y="670344"/>
                  </a:cubicBezTo>
                  <a:close/>
                  <a:moveTo>
                    <a:pt x="500062" y="670344"/>
                  </a:moveTo>
                  <a:cubicBezTo>
                    <a:pt x="269780" y="670344"/>
                    <a:pt x="83100" y="857024"/>
                    <a:pt x="83100" y="1087306"/>
                  </a:cubicBezTo>
                  <a:cubicBezTo>
                    <a:pt x="83100" y="1317588"/>
                    <a:pt x="269780" y="1504268"/>
                    <a:pt x="500062" y="1504268"/>
                  </a:cubicBezTo>
                  <a:cubicBezTo>
                    <a:pt x="672774" y="1504268"/>
                    <a:pt x="820959" y="1399261"/>
                    <a:pt x="884257" y="1249607"/>
                  </a:cubicBezTo>
                  <a:lnTo>
                    <a:pt x="907890" y="1132549"/>
                  </a:lnTo>
                  <a:lnTo>
                    <a:pt x="585141" y="1132549"/>
                  </a:lnTo>
                  <a:lnTo>
                    <a:pt x="569099" y="1156342"/>
                  </a:lnTo>
                  <a:cubicBezTo>
                    <a:pt x="551431" y="1174010"/>
                    <a:pt x="527023" y="1184938"/>
                    <a:pt x="500062" y="1184938"/>
                  </a:cubicBezTo>
                  <a:cubicBezTo>
                    <a:pt x="446141" y="1184938"/>
                    <a:pt x="402429" y="1141226"/>
                    <a:pt x="402429" y="1087305"/>
                  </a:cubicBezTo>
                  <a:cubicBezTo>
                    <a:pt x="402429" y="1033384"/>
                    <a:pt x="446141" y="989672"/>
                    <a:pt x="500062" y="989672"/>
                  </a:cubicBezTo>
                  <a:lnTo>
                    <a:pt x="516264" y="992943"/>
                  </a:lnTo>
                  <a:lnTo>
                    <a:pt x="679159" y="710802"/>
                  </a:lnTo>
                  <a:lnTo>
                    <a:pt x="624054" y="689090"/>
                  </a:lnTo>
                  <a:cubicBezTo>
                    <a:pt x="584885" y="676907"/>
                    <a:pt x="543240" y="670344"/>
                    <a:pt x="500062" y="670344"/>
                  </a:cubicBezTo>
                  <a:close/>
                  <a:moveTo>
                    <a:pt x="877798" y="547725"/>
                  </a:moveTo>
                  <a:lnTo>
                    <a:pt x="797369" y="687033"/>
                  </a:lnTo>
                  <a:lnTo>
                    <a:pt x="818150" y="701433"/>
                  </a:lnTo>
                  <a:cubicBezTo>
                    <a:pt x="904590" y="772770"/>
                    <a:pt x="966652" y="872591"/>
                    <a:pt x="989967" y="986526"/>
                  </a:cubicBezTo>
                  <a:lnTo>
                    <a:pt x="995565" y="1042061"/>
                  </a:lnTo>
                  <a:lnTo>
                    <a:pt x="1105171" y="1042061"/>
                  </a:lnTo>
                  <a:lnTo>
                    <a:pt x="1108294" y="1026593"/>
                  </a:lnTo>
                  <a:cubicBezTo>
                    <a:pt x="1114214" y="1012598"/>
                    <a:pt x="1122118" y="999646"/>
                    <a:pt x="1131654" y="988092"/>
                  </a:cubicBezTo>
                  <a:lnTo>
                    <a:pt x="1131909" y="987859"/>
                  </a:lnTo>
                  <a:close/>
                  <a:moveTo>
                    <a:pt x="947014" y="486635"/>
                  </a:moveTo>
                  <a:lnTo>
                    <a:pt x="1207633" y="938041"/>
                  </a:lnTo>
                  <a:lnTo>
                    <a:pt x="1246891" y="932106"/>
                  </a:lnTo>
                  <a:lnTo>
                    <a:pt x="1261912" y="841180"/>
                  </a:lnTo>
                  <a:lnTo>
                    <a:pt x="1266780" y="833352"/>
                  </a:lnTo>
                  <a:lnTo>
                    <a:pt x="1269814" y="826029"/>
                  </a:lnTo>
                  <a:cubicBezTo>
                    <a:pt x="1273951" y="821892"/>
                    <a:pt x="1279666" y="819333"/>
                    <a:pt x="1285978" y="819333"/>
                  </a:cubicBezTo>
                  <a:lnTo>
                    <a:pt x="1362938" y="819333"/>
                  </a:lnTo>
                  <a:cubicBezTo>
                    <a:pt x="1375563" y="819333"/>
                    <a:pt x="1385798" y="829568"/>
                    <a:pt x="1385798" y="842193"/>
                  </a:cubicBezTo>
                  <a:lnTo>
                    <a:pt x="1385797" y="842193"/>
                  </a:lnTo>
                  <a:cubicBezTo>
                    <a:pt x="1385797" y="854818"/>
                    <a:pt x="1375562" y="865053"/>
                    <a:pt x="1362937" y="865053"/>
                  </a:cubicBezTo>
                  <a:lnTo>
                    <a:pt x="1304307" y="865052"/>
                  </a:lnTo>
                  <a:lnTo>
                    <a:pt x="1292023" y="939410"/>
                  </a:lnTo>
                  <a:lnTo>
                    <a:pt x="1312722" y="943589"/>
                  </a:lnTo>
                  <a:lnTo>
                    <a:pt x="1319973" y="948478"/>
                  </a:lnTo>
                  <a:lnTo>
                    <a:pt x="1714677" y="553773"/>
                  </a:lnTo>
                  <a:lnTo>
                    <a:pt x="1724388" y="549750"/>
                  </a:lnTo>
                  <a:lnTo>
                    <a:pt x="1697517" y="486635"/>
                  </a:lnTo>
                  <a:close/>
                  <a:moveTo>
                    <a:pt x="1343915" y="102160"/>
                  </a:moveTo>
                  <a:lnTo>
                    <a:pt x="1343915" y="102160"/>
                  </a:lnTo>
                  <a:lnTo>
                    <a:pt x="1343915" y="102161"/>
                  </a:lnTo>
                  <a:close/>
                  <a:moveTo>
                    <a:pt x="1475083" y="1010"/>
                  </a:moveTo>
                  <a:lnTo>
                    <a:pt x="1475701" y="1484"/>
                  </a:lnTo>
                  <a:lnTo>
                    <a:pt x="1742773" y="73046"/>
                  </a:lnTo>
                  <a:cubicBezTo>
                    <a:pt x="1759382" y="77496"/>
                    <a:pt x="1769239" y="94569"/>
                    <a:pt x="1764789" y="111178"/>
                  </a:cubicBezTo>
                  <a:lnTo>
                    <a:pt x="1764788" y="111178"/>
                  </a:lnTo>
                  <a:lnTo>
                    <a:pt x="1763121" y="113351"/>
                  </a:lnTo>
                  <a:lnTo>
                    <a:pt x="1782482" y="185610"/>
                  </a:lnTo>
                  <a:cubicBezTo>
                    <a:pt x="1784707" y="193914"/>
                    <a:pt x="1783356" y="202335"/>
                    <a:pt x="1779372" y="209235"/>
                  </a:cubicBezTo>
                  <a:lnTo>
                    <a:pt x="1774329" y="213105"/>
                  </a:lnTo>
                  <a:lnTo>
                    <a:pt x="1763578" y="227116"/>
                  </a:lnTo>
                  <a:lnTo>
                    <a:pt x="1700804" y="263358"/>
                  </a:lnTo>
                  <a:lnTo>
                    <a:pt x="1867979" y="656017"/>
                  </a:lnTo>
                  <a:lnTo>
                    <a:pt x="1922285" y="626541"/>
                  </a:lnTo>
                  <a:cubicBezTo>
                    <a:pt x="1982112" y="601236"/>
                    <a:pt x="2047888" y="587243"/>
                    <a:pt x="2116932" y="587243"/>
                  </a:cubicBezTo>
                  <a:cubicBezTo>
                    <a:pt x="2393109" y="587243"/>
                    <a:pt x="2616995" y="811129"/>
                    <a:pt x="2616995" y="1087306"/>
                  </a:cubicBezTo>
                  <a:cubicBezTo>
                    <a:pt x="2616995" y="1363483"/>
                    <a:pt x="2393109" y="1587369"/>
                    <a:pt x="2116932" y="1587369"/>
                  </a:cubicBezTo>
                  <a:cubicBezTo>
                    <a:pt x="1840755" y="1587369"/>
                    <a:pt x="1616869" y="1363483"/>
                    <a:pt x="1616869" y="1087306"/>
                  </a:cubicBezTo>
                  <a:cubicBezTo>
                    <a:pt x="1616869" y="949218"/>
                    <a:pt x="1672841" y="824202"/>
                    <a:pt x="1763334" y="733708"/>
                  </a:cubicBezTo>
                  <a:lnTo>
                    <a:pt x="1792473" y="709667"/>
                  </a:lnTo>
                  <a:lnTo>
                    <a:pt x="1760903" y="635516"/>
                  </a:lnTo>
                  <a:lnTo>
                    <a:pt x="1385296" y="1011123"/>
                  </a:lnTo>
                  <a:lnTo>
                    <a:pt x="1395726" y="1026593"/>
                  </a:lnTo>
                  <a:cubicBezTo>
                    <a:pt x="1403619" y="1045254"/>
                    <a:pt x="1407983" y="1065770"/>
                    <a:pt x="1407983" y="1087305"/>
                  </a:cubicBezTo>
                  <a:cubicBezTo>
                    <a:pt x="1407983" y="1173447"/>
                    <a:pt x="1338152" y="1243278"/>
                    <a:pt x="1252010" y="1243278"/>
                  </a:cubicBezTo>
                  <a:lnTo>
                    <a:pt x="1242075" y="1241776"/>
                  </a:lnTo>
                  <a:lnTo>
                    <a:pt x="1219922" y="1375881"/>
                  </a:lnTo>
                  <a:cubicBezTo>
                    <a:pt x="1218894" y="1382109"/>
                    <a:pt x="1215438" y="1387330"/>
                    <a:pt x="1210682" y="1390738"/>
                  </a:cubicBezTo>
                  <a:lnTo>
                    <a:pt x="1209248" y="1391072"/>
                  </a:lnTo>
                  <a:lnTo>
                    <a:pt x="1208972" y="1391740"/>
                  </a:lnTo>
                  <a:cubicBezTo>
                    <a:pt x="1204835" y="1395876"/>
                    <a:pt x="1199120" y="1398435"/>
                    <a:pt x="1192807" y="1398435"/>
                  </a:cubicBezTo>
                  <a:lnTo>
                    <a:pt x="1115848" y="1398434"/>
                  </a:lnTo>
                  <a:cubicBezTo>
                    <a:pt x="1109536" y="1398434"/>
                    <a:pt x="1103821" y="1395875"/>
                    <a:pt x="1099684" y="1391738"/>
                  </a:cubicBezTo>
                  <a:lnTo>
                    <a:pt x="1092988" y="1375575"/>
                  </a:lnTo>
                  <a:lnTo>
                    <a:pt x="1099684" y="1359411"/>
                  </a:lnTo>
                  <a:cubicBezTo>
                    <a:pt x="1103821" y="1355274"/>
                    <a:pt x="1109536" y="1352715"/>
                    <a:pt x="1115848" y="1352715"/>
                  </a:cubicBezTo>
                  <a:lnTo>
                    <a:pt x="1177410" y="1352715"/>
                  </a:lnTo>
                  <a:lnTo>
                    <a:pt x="1197307" y="1232266"/>
                  </a:lnTo>
                  <a:lnTo>
                    <a:pt x="1164804" y="1216641"/>
                  </a:lnTo>
                  <a:cubicBezTo>
                    <a:pt x="1139911" y="1199823"/>
                    <a:pt x="1120133" y="1176008"/>
                    <a:pt x="1108294" y="1148017"/>
                  </a:cubicBezTo>
                  <a:lnTo>
                    <a:pt x="1105171" y="1132549"/>
                  </a:lnTo>
                  <a:lnTo>
                    <a:pt x="995565" y="1132549"/>
                  </a:lnTo>
                  <a:lnTo>
                    <a:pt x="989967" y="1188086"/>
                  </a:lnTo>
                  <a:cubicBezTo>
                    <a:pt x="943338" y="1415956"/>
                    <a:pt x="741718" y="1587369"/>
                    <a:pt x="500063" y="1587369"/>
                  </a:cubicBezTo>
                  <a:cubicBezTo>
                    <a:pt x="223886" y="1587369"/>
                    <a:pt x="0" y="1363483"/>
                    <a:pt x="0" y="1087306"/>
                  </a:cubicBezTo>
                  <a:cubicBezTo>
                    <a:pt x="0" y="811129"/>
                    <a:pt x="223886" y="587243"/>
                    <a:pt x="500063" y="587243"/>
                  </a:cubicBezTo>
                  <a:cubicBezTo>
                    <a:pt x="560477" y="587243"/>
                    <a:pt x="618388" y="597956"/>
                    <a:pt x="672001" y="617587"/>
                  </a:cubicBezTo>
                  <a:lnTo>
                    <a:pt x="720038" y="639997"/>
                  </a:lnTo>
                  <a:lnTo>
                    <a:pt x="825554" y="457237"/>
                  </a:lnTo>
                  <a:lnTo>
                    <a:pt x="763124" y="349105"/>
                  </a:lnTo>
                  <a:lnTo>
                    <a:pt x="690564" y="334831"/>
                  </a:lnTo>
                  <a:lnTo>
                    <a:pt x="690564" y="256249"/>
                  </a:lnTo>
                  <a:lnTo>
                    <a:pt x="1116808" y="256249"/>
                  </a:lnTo>
                  <a:lnTo>
                    <a:pt x="1116808" y="294349"/>
                  </a:lnTo>
                  <a:lnTo>
                    <a:pt x="870891" y="354786"/>
                  </a:lnTo>
                  <a:lnTo>
                    <a:pt x="896792" y="399648"/>
                  </a:lnTo>
                  <a:lnTo>
                    <a:pt x="914135" y="396147"/>
                  </a:lnTo>
                  <a:lnTo>
                    <a:pt x="1658992" y="396147"/>
                  </a:lnTo>
                  <a:lnTo>
                    <a:pt x="1614036" y="290555"/>
                  </a:lnTo>
                  <a:cubicBezTo>
                    <a:pt x="1609142" y="279059"/>
                    <a:pt x="1609370" y="266669"/>
                    <a:pt x="1613696" y="255928"/>
                  </a:cubicBezTo>
                  <a:lnTo>
                    <a:pt x="1621800" y="247664"/>
                  </a:lnTo>
                  <a:lnTo>
                    <a:pt x="1621792" y="247603"/>
                  </a:lnTo>
                  <a:cubicBezTo>
                    <a:pt x="1623855" y="239906"/>
                    <a:pt x="1628853" y="232996"/>
                    <a:pt x="1636299" y="228698"/>
                  </a:cubicBezTo>
                  <a:lnTo>
                    <a:pt x="1717066" y="182066"/>
                  </a:lnTo>
                  <a:lnTo>
                    <a:pt x="1702217" y="126646"/>
                  </a:lnTo>
                  <a:lnTo>
                    <a:pt x="1471059" y="64706"/>
                  </a:lnTo>
                  <a:lnTo>
                    <a:pt x="1386446" y="113556"/>
                  </a:lnTo>
                  <a:cubicBezTo>
                    <a:pt x="1379001" y="117855"/>
                    <a:pt x="1370517" y="118729"/>
                    <a:pt x="1362820" y="116666"/>
                  </a:cubicBezTo>
                  <a:lnTo>
                    <a:pt x="1343915" y="102160"/>
                  </a:lnTo>
                  <a:lnTo>
                    <a:pt x="1340805" y="78535"/>
                  </a:lnTo>
                  <a:cubicBezTo>
                    <a:pt x="1342868" y="70838"/>
                    <a:pt x="1347866" y="63928"/>
                    <a:pt x="1355312" y="59630"/>
                  </a:cubicBezTo>
                  <a:lnTo>
                    <a:pt x="1449856" y="5044"/>
                  </a:lnTo>
                  <a:lnTo>
                    <a:pt x="1450521" y="4178"/>
                  </a:lnTo>
                  <a:cubicBezTo>
                    <a:pt x="1457421" y="194"/>
                    <a:pt x="1465842" y="-1157"/>
                    <a:pt x="1474146" y="1068"/>
                  </a:cubicBezTo>
                  <a:lnTo>
                    <a:pt x="1474311" y="11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75" name="グループ化 374">
            <a:extLst>
              <a:ext uri="{FF2B5EF4-FFF2-40B4-BE49-F238E27FC236}">
                <a16:creationId xmlns:a16="http://schemas.microsoft.com/office/drawing/2014/main" id="{CCB93323-EF5B-44AF-9C0C-4296B8693A87}"/>
              </a:ext>
            </a:extLst>
          </p:cNvPr>
          <p:cNvGrpSpPr/>
          <p:nvPr/>
        </p:nvGrpSpPr>
        <p:grpSpPr>
          <a:xfrm>
            <a:off x="6476130" y="4860135"/>
            <a:ext cx="701675" cy="1296988"/>
            <a:chOff x="6476130" y="4860135"/>
            <a:chExt cx="701675" cy="1296988"/>
          </a:xfrm>
        </p:grpSpPr>
        <p:grpSp>
          <p:nvGrpSpPr>
            <p:cNvPr id="376" name="グループ化 375">
              <a:extLst>
                <a:ext uri="{FF2B5EF4-FFF2-40B4-BE49-F238E27FC236}">
                  <a16:creationId xmlns:a16="http://schemas.microsoft.com/office/drawing/2014/main" id="{F53BED26-7820-4C9C-9BC8-2321FD67B35A}"/>
                </a:ext>
              </a:extLst>
            </p:cNvPr>
            <p:cNvGrpSpPr/>
            <p:nvPr/>
          </p:nvGrpSpPr>
          <p:grpSpPr>
            <a:xfrm rot="5400000">
              <a:off x="6178474" y="5157791"/>
              <a:ext cx="1296988" cy="701675"/>
              <a:chOff x="8048625" y="5157788"/>
              <a:chExt cx="1296988" cy="701675"/>
            </a:xfrm>
          </p:grpSpPr>
          <p:sp>
            <p:nvSpPr>
              <p:cNvPr id="378" name="AutoShape 142">
                <a:extLst>
                  <a:ext uri="{FF2B5EF4-FFF2-40B4-BE49-F238E27FC236}">
                    <a16:creationId xmlns:a16="http://schemas.microsoft.com/office/drawing/2014/main" id="{FF38CAC1-16B1-4EC5-8848-A57731D88F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59738" y="5167313"/>
                <a:ext cx="1274762" cy="677864"/>
              </a:xfrm>
              <a:prstGeom prst="roundRect">
                <a:avLst>
                  <a:gd name="adj" fmla="val 3074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E9312C91-8BED-4812-B956-B2349BE6E4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48625" y="5157788"/>
                <a:ext cx="1296988" cy="701675"/>
              </a:xfrm>
              <a:custGeom>
                <a:avLst/>
                <a:gdLst>
                  <a:gd name="connsiteX0" fmla="*/ 61505 w 1296988"/>
                  <a:gd name="connsiteY0" fmla="*/ 42863 h 701675"/>
                  <a:gd name="connsiteX1" fmla="*/ 1235484 w 1296988"/>
                  <a:gd name="connsiteY1" fmla="*/ 42863 h 701675"/>
                  <a:gd name="connsiteX2" fmla="*/ 1254126 w 1296988"/>
                  <a:gd name="connsiteY2" fmla="*/ 61505 h 701675"/>
                  <a:gd name="connsiteX3" fmla="*/ 1254126 w 1296988"/>
                  <a:gd name="connsiteY3" fmla="*/ 630646 h 701675"/>
                  <a:gd name="connsiteX4" fmla="*/ 1235484 w 1296988"/>
                  <a:gd name="connsiteY4" fmla="*/ 649288 h 701675"/>
                  <a:gd name="connsiteX5" fmla="*/ 61505 w 1296988"/>
                  <a:gd name="connsiteY5" fmla="*/ 649288 h 701675"/>
                  <a:gd name="connsiteX6" fmla="*/ 42863 w 1296988"/>
                  <a:gd name="connsiteY6" fmla="*/ 630646 h 701675"/>
                  <a:gd name="connsiteX7" fmla="*/ 42863 w 1296988"/>
                  <a:gd name="connsiteY7" fmla="*/ 61505 h 701675"/>
                  <a:gd name="connsiteX8" fmla="*/ 61505 w 1296988"/>
                  <a:gd name="connsiteY8" fmla="*/ 42863 h 701675"/>
                  <a:gd name="connsiteX9" fmla="*/ 42282 w 1296988"/>
                  <a:gd name="connsiteY9" fmla="*/ 22225 h 701675"/>
                  <a:gd name="connsiteX10" fmla="*/ 22225 w 1296988"/>
                  <a:gd name="connsiteY10" fmla="*/ 42282 h 701675"/>
                  <a:gd name="connsiteX11" fmla="*/ 22225 w 1296988"/>
                  <a:gd name="connsiteY11" fmla="*/ 654631 h 701675"/>
                  <a:gd name="connsiteX12" fmla="*/ 42282 w 1296988"/>
                  <a:gd name="connsiteY12" fmla="*/ 674688 h 701675"/>
                  <a:gd name="connsiteX13" fmla="*/ 1254706 w 1296988"/>
                  <a:gd name="connsiteY13" fmla="*/ 674688 h 701675"/>
                  <a:gd name="connsiteX14" fmla="*/ 1274763 w 1296988"/>
                  <a:gd name="connsiteY14" fmla="*/ 654631 h 701675"/>
                  <a:gd name="connsiteX15" fmla="*/ 1274763 w 1296988"/>
                  <a:gd name="connsiteY15" fmla="*/ 42282 h 701675"/>
                  <a:gd name="connsiteX16" fmla="*/ 1254706 w 1296988"/>
                  <a:gd name="connsiteY16" fmla="*/ 22225 h 701675"/>
                  <a:gd name="connsiteX17" fmla="*/ 21569 w 1296988"/>
                  <a:gd name="connsiteY17" fmla="*/ 0 h 701675"/>
                  <a:gd name="connsiteX18" fmla="*/ 1275419 w 1296988"/>
                  <a:gd name="connsiteY18" fmla="*/ 0 h 701675"/>
                  <a:gd name="connsiteX19" fmla="*/ 1296988 w 1296988"/>
                  <a:gd name="connsiteY19" fmla="*/ 21569 h 701675"/>
                  <a:gd name="connsiteX20" fmla="*/ 1296988 w 1296988"/>
                  <a:gd name="connsiteY20" fmla="*/ 680106 h 701675"/>
                  <a:gd name="connsiteX21" fmla="*/ 1275419 w 1296988"/>
                  <a:gd name="connsiteY21" fmla="*/ 701675 h 701675"/>
                  <a:gd name="connsiteX22" fmla="*/ 21569 w 1296988"/>
                  <a:gd name="connsiteY22" fmla="*/ 701675 h 701675"/>
                  <a:gd name="connsiteX23" fmla="*/ 0 w 1296988"/>
                  <a:gd name="connsiteY23" fmla="*/ 680106 h 701675"/>
                  <a:gd name="connsiteX24" fmla="*/ 0 w 1296988"/>
                  <a:gd name="connsiteY24" fmla="*/ 21569 h 701675"/>
                  <a:gd name="connsiteX25" fmla="*/ 21569 w 1296988"/>
                  <a:gd name="connsiteY25" fmla="*/ 0 h 701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6988" h="701675">
                    <a:moveTo>
                      <a:pt x="61505" y="42863"/>
                    </a:moveTo>
                    <a:lnTo>
                      <a:pt x="1235484" y="42863"/>
                    </a:lnTo>
                    <a:cubicBezTo>
                      <a:pt x="1245780" y="42863"/>
                      <a:pt x="1254126" y="51209"/>
                      <a:pt x="1254126" y="61505"/>
                    </a:cubicBezTo>
                    <a:lnTo>
                      <a:pt x="1254126" y="630646"/>
                    </a:lnTo>
                    <a:cubicBezTo>
                      <a:pt x="1254126" y="640942"/>
                      <a:pt x="1245780" y="649288"/>
                      <a:pt x="1235484" y="649288"/>
                    </a:cubicBezTo>
                    <a:lnTo>
                      <a:pt x="61505" y="649288"/>
                    </a:lnTo>
                    <a:cubicBezTo>
                      <a:pt x="51209" y="649288"/>
                      <a:pt x="42863" y="640942"/>
                      <a:pt x="42863" y="630646"/>
                    </a:cubicBezTo>
                    <a:lnTo>
                      <a:pt x="42863" y="61505"/>
                    </a:lnTo>
                    <a:cubicBezTo>
                      <a:pt x="42863" y="51209"/>
                      <a:pt x="51209" y="42863"/>
                      <a:pt x="61505" y="42863"/>
                    </a:cubicBezTo>
                    <a:close/>
                    <a:moveTo>
                      <a:pt x="42282" y="22225"/>
                    </a:moveTo>
                    <a:cubicBezTo>
                      <a:pt x="31205" y="22225"/>
                      <a:pt x="22225" y="31205"/>
                      <a:pt x="22225" y="42282"/>
                    </a:cubicBezTo>
                    <a:lnTo>
                      <a:pt x="22225" y="654631"/>
                    </a:lnTo>
                    <a:cubicBezTo>
                      <a:pt x="22225" y="665708"/>
                      <a:pt x="31205" y="674688"/>
                      <a:pt x="42282" y="674688"/>
                    </a:cubicBezTo>
                    <a:lnTo>
                      <a:pt x="1254706" y="674688"/>
                    </a:lnTo>
                    <a:cubicBezTo>
                      <a:pt x="1265783" y="674688"/>
                      <a:pt x="1274763" y="665708"/>
                      <a:pt x="1274763" y="654631"/>
                    </a:cubicBezTo>
                    <a:lnTo>
                      <a:pt x="1274763" y="42282"/>
                    </a:lnTo>
                    <a:cubicBezTo>
                      <a:pt x="1274763" y="31205"/>
                      <a:pt x="1265783" y="22225"/>
                      <a:pt x="1254706" y="22225"/>
                    </a:cubicBezTo>
                    <a:close/>
                    <a:moveTo>
                      <a:pt x="21569" y="0"/>
                    </a:moveTo>
                    <a:lnTo>
                      <a:pt x="1275419" y="0"/>
                    </a:lnTo>
                    <a:cubicBezTo>
                      <a:pt x="1287331" y="0"/>
                      <a:pt x="1296988" y="9657"/>
                      <a:pt x="1296988" y="21569"/>
                    </a:cubicBezTo>
                    <a:lnTo>
                      <a:pt x="1296988" y="680106"/>
                    </a:lnTo>
                    <a:cubicBezTo>
                      <a:pt x="1296988" y="692018"/>
                      <a:pt x="1287331" y="701675"/>
                      <a:pt x="1275419" y="701675"/>
                    </a:cubicBezTo>
                    <a:lnTo>
                      <a:pt x="21569" y="701675"/>
                    </a:lnTo>
                    <a:cubicBezTo>
                      <a:pt x="9657" y="701675"/>
                      <a:pt x="0" y="692018"/>
                      <a:pt x="0" y="680106"/>
                    </a:cubicBezTo>
                    <a:lnTo>
                      <a:pt x="0" y="21569"/>
                    </a:lnTo>
                    <a:cubicBezTo>
                      <a:pt x="0" y="9657"/>
                      <a:pt x="9657" y="0"/>
                      <a:pt x="215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1EFDBADC-CC88-483A-94D5-BA05B2A3A4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8148561" y="5234782"/>
                <a:ext cx="543074" cy="547686"/>
              </a:xfrm>
              <a:custGeom>
                <a:avLst/>
                <a:gdLst>
                  <a:gd name="connsiteX0" fmla="*/ 463548 w 463548"/>
                  <a:gd name="connsiteY0" fmla="*/ 425387 h 1026835"/>
                  <a:gd name="connsiteX1" fmla="*/ 446571 w 463548"/>
                  <a:gd name="connsiteY1" fmla="*/ 449778 h 1026835"/>
                  <a:gd name="connsiteX2" fmla="*/ 432849 w 463548"/>
                  <a:gd name="connsiteY2" fmla="*/ 444228 h 1026835"/>
                  <a:gd name="connsiteX3" fmla="*/ 303211 w 463548"/>
                  <a:gd name="connsiteY3" fmla="*/ 367743 h 1026835"/>
                  <a:gd name="connsiteX4" fmla="*/ 303211 w 463548"/>
                  <a:gd name="connsiteY4" fmla="*/ 1026835 h 1026835"/>
                  <a:gd name="connsiteX5" fmla="*/ 160336 w 463548"/>
                  <a:gd name="connsiteY5" fmla="*/ 1026835 h 1026835"/>
                  <a:gd name="connsiteX6" fmla="*/ 160336 w 463548"/>
                  <a:gd name="connsiteY6" fmla="*/ 367407 h 1026835"/>
                  <a:gd name="connsiteX7" fmla="*/ 33860 w 463548"/>
                  <a:gd name="connsiteY7" fmla="*/ 442347 h 1026835"/>
                  <a:gd name="connsiteX8" fmla="*/ 16977 w 463548"/>
                  <a:gd name="connsiteY8" fmla="*/ 449778 h 1026835"/>
                  <a:gd name="connsiteX9" fmla="*/ 0 w 463548"/>
                  <a:gd name="connsiteY9" fmla="*/ 425387 h 1026835"/>
                  <a:gd name="connsiteX10" fmla="*/ 3631 w 463548"/>
                  <a:gd name="connsiteY10" fmla="*/ 411467 h 1026835"/>
                  <a:gd name="connsiteX11" fmla="*/ 208443 w 463548"/>
                  <a:gd name="connsiteY11" fmla="*/ 18241 h 1026835"/>
                  <a:gd name="connsiteX12" fmla="*/ 231945 w 463548"/>
                  <a:gd name="connsiteY12" fmla="*/ 0 h 1026835"/>
                  <a:gd name="connsiteX13" fmla="*/ 255447 w 463548"/>
                  <a:gd name="connsiteY13" fmla="*/ 18241 h 1026835"/>
                  <a:gd name="connsiteX14" fmla="*/ 459917 w 463548"/>
                  <a:gd name="connsiteY14" fmla="*/ 411467 h 1026835"/>
                  <a:gd name="connsiteX15" fmla="*/ 463548 w 463548"/>
                  <a:gd name="connsiteY15" fmla="*/ 425387 h 1026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63548" h="1026835">
                    <a:moveTo>
                      <a:pt x="463548" y="425387"/>
                    </a:moveTo>
                    <a:cubicBezTo>
                      <a:pt x="463548" y="437418"/>
                      <a:pt x="456260" y="447456"/>
                      <a:pt x="446571" y="449778"/>
                    </a:cubicBezTo>
                    <a:cubicBezTo>
                      <a:pt x="438882" y="448840"/>
                      <a:pt x="437423" y="446078"/>
                      <a:pt x="432849" y="444228"/>
                    </a:cubicBezTo>
                    <a:lnTo>
                      <a:pt x="303211" y="367743"/>
                    </a:lnTo>
                    <a:lnTo>
                      <a:pt x="303211" y="1026835"/>
                    </a:lnTo>
                    <a:lnTo>
                      <a:pt x="160336" y="1026835"/>
                    </a:lnTo>
                    <a:lnTo>
                      <a:pt x="160336" y="367407"/>
                    </a:lnTo>
                    <a:lnTo>
                      <a:pt x="33860" y="442347"/>
                    </a:lnTo>
                    <a:cubicBezTo>
                      <a:pt x="28232" y="444824"/>
                      <a:pt x="23773" y="449125"/>
                      <a:pt x="16977" y="449778"/>
                    </a:cubicBezTo>
                    <a:cubicBezTo>
                      <a:pt x="7288" y="447456"/>
                      <a:pt x="0" y="437418"/>
                      <a:pt x="0" y="425387"/>
                    </a:cubicBezTo>
                    <a:cubicBezTo>
                      <a:pt x="0" y="420231"/>
                      <a:pt x="1338" y="415441"/>
                      <a:pt x="3631" y="411467"/>
                    </a:cubicBezTo>
                    <a:lnTo>
                      <a:pt x="208443" y="18241"/>
                    </a:lnTo>
                    <a:cubicBezTo>
                      <a:pt x="212315" y="7522"/>
                      <a:pt x="221380" y="0"/>
                      <a:pt x="231945" y="0"/>
                    </a:cubicBezTo>
                    <a:cubicBezTo>
                      <a:pt x="242510" y="0"/>
                      <a:pt x="251575" y="7522"/>
                      <a:pt x="255447" y="18241"/>
                    </a:cubicBezTo>
                    <a:lnTo>
                      <a:pt x="459917" y="411467"/>
                    </a:lnTo>
                    <a:cubicBezTo>
                      <a:pt x="462210" y="415441"/>
                      <a:pt x="463548" y="420231"/>
                      <a:pt x="463548" y="42538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77" name="フリーフォーム: 図形 376">
              <a:extLst>
                <a:ext uri="{FF2B5EF4-FFF2-40B4-BE49-F238E27FC236}">
                  <a16:creationId xmlns:a16="http://schemas.microsoft.com/office/drawing/2014/main" id="{8B65C1D6-531E-4C1C-B960-B68EFAEC9848}"/>
                </a:ext>
              </a:extLst>
            </p:cNvPr>
            <p:cNvSpPr/>
            <p:nvPr/>
          </p:nvSpPr>
          <p:spPr>
            <a:xfrm flipH="1">
              <a:off x="6553198" y="5555456"/>
              <a:ext cx="552451" cy="492124"/>
            </a:xfrm>
            <a:custGeom>
              <a:avLst/>
              <a:gdLst>
                <a:gd name="connsiteX0" fmla="*/ 1092988 w 2616995"/>
                <a:gd name="connsiteY0" fmla="*/ 1375574 h 1587369"/>
                <a:gd name="connsiteX1" fmla="*/ 1092988 w 2616995"/>
                <a:gd name="connsiteY1" fmla="*/ 1375575 h 1587369"/>
                <a:gd name="connsiteX2" fmla="*/ 1092988 w 2616995"/>
                <a:gd name="connsiteY2" fmla="*/ 1375575 h 1587369"/>
                <a:gd name="connsiteX3" fmla="*/ 1142705 w 2616995"/>
                <a:gd name="connsiteY3" fmla="*/ 1132549 h 1587369"/>
                <a:gd name="connsiteX4" fmla="*/ 1142878 w 2616995"/>
                <a:gd name="connsiteY4" fmla="*/ 1133407 h 1587369"/>
                <a:gd name="connsiteX5" fmla="*/ 1185789 w 2616995"/>
                <a:gd name="connsiteY5" fmla="*/ 1185517 h 1587369"/>
                <a:gd name="connsiteX6" fmla="*/ 1203614 w 2616995"/>
                <a:gd name="connsiteY6" fmla="*/ 1194086 h 1587369"/>
                <a:gd name="connsiteX7" fmla="*/ 1213780 w 2616995"/>
                <a:gd name="connsiteY7" fmla="*/ 1132549 h 1587369"/>
                <a:gd name="connsiteX8" fmla="*/ 1358755 w 2616995"/>
                <a:gd name="connsiteY8" fmla="*/ 1037665 h 1587369"/>
                <a:gd name="connsiteX9" fmla="*/ 1277884 w 2616995"/>
                <a:gd name="connsiteY9" fmla="*/ 1118535 h 1587369"/>
                <a:gd name="connsiteX10" fmla="*/ 1269552 w 2616995"/>
                <a:gd name="connsiteY10" fmla="*/ 1121987 h 1587369"/>
                <a:gd name="connsiteX11" fmla="*/ 1265009 w 2616995"/>
                <a:gd name="connsiteY11" fmla="*/ 1127907 h 1587369"/>
                <a:gd name="connsiteX12" fmla="*/ 1260794 w 2616995"/>
                <a:gd name="connsiteY12" fmla="*/ 1128462 h 1587369"/>
                <a:gd name="connsiteX13" fmla="*/ 1248124 w 2616995"/>
                <a:gd name="connsiteY13" fmla="*/ 1205157 h 1587369"/>
                <a:gd name="connsiteX14" fmla="*/ 1252009 w 2616995"/>
                <a:gd name="connsiteY14" fmla="*/ 1205744 h 1587369"/>
                <a:gd name="connsiteX15" fmla="*/ 1370448 w 2616995"/>
                <a:gd name="connsiteY15" fmla="*/ 1087305 h 1587369"/>
                <a:gd name="connsiteX16" fmla="*/ 1361141 w 2616995"/>
                <a:gd name="connsiteY16" fmla="*/ 1041203 h 1587369"/>
                <a:gd name="connsiteX17" fmla="*/ 1153038 w 2616995"/>
                <a:gd name="connsiteY17" fmla="*/ 1024456 h 1587369"/>
                <a:gd name="connsiteX18" fmla="*/ 1142878 w 2616995"/>
                <a:gd name="connsiteY18" fmla="*/ 1041203 h 1587369"/>
                <a:gd name="connsiteX19" fmla="*/ 1142705 w 2616995"/>
                <a:gd name="connsiteY19" fmla="*/ 1042061 h 1587369"/>
                <a:gd name="connsiteX20" fmla="*/ 1163203 w 2616995"/>
                <a:gd name="connsiteY20" fmla="*/ 1042061 h 1587369"/>
                <a:gd name="connsiteX21" fmla="*/ 1286023 w 2616995"/>
                <a:gd name="connsiteY21" fmla="*/ 975733 h 1587369"/>
                <a:gd name="connsiteX22" fmla="*/ 1284699 w 2616995"/>
                <a:gd name="connsiteY22" fmla="*/ 983752 h 1587369"/>
                <a:gd name="connsiteX23" fmla="*/ 1291593 w 2616995"/>
                <a:gd name="connsiteY23" fmla="*/ 976858 h 1587369"/>
                <a:gd name="connsiteX24" fmla="*/ 1240532 w 2616995"/>
                <a:gd name="connsiteY24" fmla="*/ 970601 h 1587369"/>
                <a:gd name="connsiteX25" fmla="*/ 1227564 w 2616995"/>
                <a:gd name="connsiteY25" fmla="*/ 972562 h 1587369"/>
                <a:gd name="connsiteX26" fmla="*/ 1237395 w 2616995"/>
                <a:gd name="connsiteY26" fmla="*/ 989591 h 1587369"/>
                <a:gd name="connsiteX27" fmla="*/ 754638 w 2616995"/>
                <a:gd name="connsiteY27" fmla="*/ 761044 h 1587369"/>
                <a:gd name="connsiteX28" fmla="*/ 592393 w 2616995"/>
                <a:gd name="connsiteY28" fmla="*/ 1042061 h 1587369"/>
                <a:gd name="connsiteX29" fmla="*/ 907890 w 2616995"/>
                <a:gd name="connsiteY29" fmla="*/ 1042061 h 1587369"/>
                <a:gd name="connsiteX30" fmla="*/ 884257 w 2616995"/>
                <a:gd name="connsiteY30" fmla="*/ 925006 h 1587369"/>
                <a:gd name="connsiteX31" fmla="*/ 821810 w 2616995"/>
                <a:gd name="connsiteY31" fmla="*/ 822079 h 1587369"/>
                <a:gd name="connsiteX32" fmla="*/ 2116931 w 2616995"/>
                <a:gd name="connsiteY32" fmla="*/ 670344 h 1587369"/>
                <a:gd name="connsiteX33" fmla="*/ 1954631 w 2616995"/>
                <a:gd name="connsiteY33" fmla="*/ 703111 h 1587369"/>
                <a:gd name="connsiteX34" fmla="*/ 1900531 w 2616995"/>
                <a:gd name="connsiteY34" fmla="*/ 732475 h 1587369"/>
                <a:gd name="connsiteX35" fmla="*/ 1937587 w 2616995"/>
                <a:gd name="connsiteY35" fmla="*/ 819512 h 1587369"/>
                <a:gd name="connsiteX36" fmla="*/ 2088265 w 2616995"/>
                <a:gd name="connsiteY36" fmla="*/ 995460 h 1587369"/>
                <a:gd name="connsiteX37" fmla="*/ 2116931 w 2616995"/>
                <a:gd name="connsiteY37" fmla="*/ 989672 h 1587369"/>
                <a:gd name="connsiteX38" fmla="*/ 2214564 w 2616995"/>
                <a:gd name="connsiteY38" fmla="*/ 1087305 h 1587369"/>
                <a:gd name="connsiteX39" fmla="*/ 2116931 w 2616995"/>
                <a:gd name="connsiteY39" fmla="*/ 1184938 h 1587369"/>
                <a:gd name="connsiteX40" fmla="*/ 2019298 w 2616995"/>
                <a:gd name="connsiteY40" fmla="*/ 1087305 h 1587369"/>
                <a:gd name="connsiteX41" fmla="*/ 2024733 w 2616995"/>
                <a:gd name="connsiteY41" fmla="*/ 1060387 h 1587369"/>
                <a:gd name="connsiteX42" fmla="*/ 1864282 w 2616995"/>
                <a:gd name="connsiteY42" fmla="*/ 873028 h 1587369"/>
                <a:gd name="connsiteX43" fmla="*/ 1860304 w 2616995"/>
                <a:gd name="connsiteY43" fmla="*/ 860843 h 1587369"/>
                <a:gd name="connsiteX44" fmla="*/ 1854350 w 2616995"/>
                <a:gd name="connsiteY44" fmla="*/ 855004 h 1587369"/>
                <a:gd name="connsiteX45" fmla="*/ 1826262 w 2616995"/>
                <a:gd name="connsiteY45" fmla="*/ 789031 h 1587369"/>
                <a:gd name="connsiteX46" fmla="*/ 1822094 w 2616995"/>
                <a:gd name="connsiteY46" fmla="*/ 792469 h 1587369"/>
                <a:gd name="connsiteX47" fmla="*/ 1699969 w 2616995"/>
                <a:gd name="connsiteY47" fmla="*/ 1087306 h 1587369"/>
                <a:gd name="connsiteX48" fmla="*/ 2116931 w 2616995"/>
                <a:gd name="connsiteY48" fmla="*/ 1504268 h 1587369"/>
                <a:gd name="connsiteX49" fmla="*/ 2533893 w 2616995"/>
                <a:gd name="connsiteY49" fmla="*/ 1087306 h 1587369"/>
                <a:gd name="connsiteX50" fmla="*/ 2116931 w 2616995"/>
                <a:gd name="connsiteY50" fmla="*/ 670344 h 1587369"/>
                <a:gd name="connsiteX51" fmla="*/ 500062 w 2616995"/>
                <a:gd name="connsiteY51" fmla="*/ 670344 h 1587369"/>
                <a:gd name="connsiteX52" fmla="*/ 83100 w 2616995"/>
                <a:gd name="connsiteY52" fmla="*/ 1087306 h 1587369"/>
                <a:gd name="connsiteX53" fmla="*/ 500062 w 2616995"/>
                <a:gd name="connsiteY53" fmla="*/ 1504268 h 1587369"/>
                <a:gd name="connsiteX54" fmla="*/ 884257 w 2616995"/>
                <a:gd name="connsiteY54" fmla="*/ 1249607 h 1587369"/>
                <a:gd name="connsiteX55" fmla="*/ 907890 w 2616995"/>
                <a:gd name="connsiteY55" fmla="*/ 1132549 h 1587369"/>
                <a:gd name="connsiteX56" fmla="*/ 585141 w 2616995"/>
                <a:gd name="connsiteY56" fmla="*/ 1132549 h 1587369"/>
                <a:gd name="connsiteX57" fmla="*/ 569099 w 2616995"/>
                <a:gd name="connsiteY57" fmla="*/ 1156342 h 1587369"/>
                <a:gd name="connsiteX58" fmla="*/ 500062 w 2616995"/>
                <a:gd name="connsiteY58" fmla="*/ 1184938 h 1587369"/>
                <a:gd name="connsiteX59" fmla="*/ 402429 w 2616995"/>
                <a:gd name="connsiteY59" fmla="*/ 1087305 h 1587369"/>
                <a:gd name="connsiteX60" fmla="*/ 500062 w 2616995"/>
                <a:gd name="connsiteY60" fmla="*/ 989672 h 1587369"/>
                <a:gd name="connsiteX61" fmla="*/ 516264 w 2616995"/>
                <a:gd name="connsiteY61" fmla="*/ 992943 h 1587369"/>
                <a:gd name="connsiteX62" fmla="*/ 679159 w 2616995"/>
                <a:gd name="connsiteY62" fmla="*/ 710802 h 1587369"/>
                <a:gd name="connsiteX63" fmla="*/ 624054 w 2616995"/>
                <a:gd name="connsiteY63" fmla="*/ 689090 h 1587369"/>
                <a:gd name="connsiteX64" fmla="*/ 500062 w 2616995"/>
                <a:gd name="connsiteY64" fmla="*/ 670344 h 1587369"/>
                <a:gd name="connsiteX65" fmla="*/ 877798 w 2616995"/>
                <a:gd name="connsiteY65" fmla="*/ 547725 h 1587369"/>
                <a:gd name="connsiteX66" fmla="*/ 797369 w 2616995"/>
                <a:gd name="connsiteY66" fmla="*/ 687033 h 1587369"/>
                <a:gd name="connsiteX67" fmla="*/ 818150 w 2616995"/>
                <a:gd name="connsiteY67" fmla="*/ 701433 h 1587369"/>
                <a:gd name="connsiteX68" fmla="*/ 989967 w 2616995"/>
                <a:gd name="connsiteY68" fmla="*/ 986526 h 1587369"/>
                <a:gd name="connsiteX69" fmla="*/ 995565 w 2616995"/>
                <a:gd name="connsiteY69" fmla="*/ 1042061 h 1587369"/>
                <a:gd name="connsiteX70" fmla="*/ 1105171 w 2616995"/>
                <a:gd name="connsiteY70" fmla="*/ 1042061 h 1587369"/>
                <a:gd name="connsiteX71" fmla="*/ 1108294 w 2616995"/>
                <a:gd name="connsiteY71" fmla="*/ 1026593 h 1587369"/>
                <a:gd name="connsiteX72" fmla="*/ 1131654 w 2616995"/>
                <a:gd name="connsiteY72" fmla="*/ 988092 h 1587369"/>
                <a:gd name="connsiteX73" fmla="*/ 1131909 w 2616995"/>
                <a:gd name="connsiteY73" fmla="*/ 987859 h 1587369"/>
                <a:gd name="connsiteX74" fmla="*/ 947014 w 2616995"/>
                <a:gd name="connsiteY74" fmla="*/ 486635 h 1587369"/>
                <a:gd name="connsiteX75" fmla="*/ 1207633 w 2616995"/>
                <a:gd name="connsiteY75" fmla="*/ 938041 h 1587369"/>
                <a:gd name="connsiteX76" fmla="*/ 1246891 w 2616995"/>
                <a:gd name="connsiteY76" fmla="*/ 932106 h 1587369"/>
                <a:gd name="connsiteX77" fmla="*/ 1261912 w 2616995"/>
                <a:gd name="connsiteY77" fmla="*/ 841180 h 1587369"/>
                <a:gd name="connsiteX78" fmla="*/ 1266780 w 2616995"/>
                <a:gd name="connsiteY78" fmla="*/ 833352 h 1587369"/>
                <a:gd name="connsiteX79" fmla="*/ 1269814 w 2616995"/>
                <a:gd name="connsiteY79" fmla="*/ 826029 h 1587369"/>
                <a:gd name="connsiteX80" fmla="*/ 1285978 w 2616995"/>
                <a:gd name="connsiteY80" fmla="*/ 819333 h 1587369"/>
                <a:gd name="connsiteX81" fmla="*/ 1362938 w 2616995"/>
                <a:gd name="connsiteY81" fmla="*/ 819333 h 1587369"/>
                <a:gd name="connsiteX82" fmla="*/ 1385798 w 2616995"/>
                <a:gd name="connsiteY82" fmla="*/ 842193 h 1587369"/>
                <a:gd name="connsiteX83" fmla="*/ 1385797 w 2616995"/>
                <a:gd name="connsiteY83" fmla="*/ 842193 h 1587369"/>
                <a:gd name="connsiteX84" fmla="*/ 1362937 w 2616995"/>
                <a:gd name="connsiteY84" fmla="*/ 865053 h 1587369"/>
                <a:gd name="connsiteX85" fmla="*/ 1304307 w 2616995"/>
                <a:gd name="connsiteY85" fmla="*/ 865052 h 1587369"/>
                <a:gd name="connsiteX86" fmla="*/ 1292023 w 2616995"/>
                <a:gd name="connsiteY86" fmla="*/ 939410 h 1587369"/>
                <a:gd name="connsiteX87" fmla="*/ 1312722 w 2616995"/>
                <a:gd name="connsiteY87" fmla="*/ 943589 h 1587369"/>
                <a:gd name="connsiteX88" fmla="*/ 1319973 w 2616995"/>
                <a:gd name="connsiteY88" fmla="*/ 948478 h 1587369"/>
                <a:gd name="connsiteX89" fmla="*/ 1714677 w 2616995"/>
                <a:gd name="connsiteY89" fmla="*/ 553773 h 1587369"/>
                <a:gd name="connsiteX90" fmla="*/ 1724388 w 2616995"/>
                <a:gd name="connsiteY90" fmla="*/ 549750 h 1587369"/>
                <a:gd name="connsiteX91" fmla="*/ 1697517 w 2616995"/>
                <a:gd name="connsiteY91" fmla="*/ 486635 h 1587369"/>
                <a:gd name="connsiteX92" fmla="*/ 1343915 w 2616995"/>
                <a:gd name="connsiteY92" fmla="*/ 102160 h 1587369"/>
                <a:gd name="connsiteX93" fmla="*/ 1343915 w 2616995"/>
                <a:gd name="connsiteY93" fmla="*/ 102160 h 1587369"/>
                <a:gd name="connsiteX94" fmla="*/ 1343915 w 2616995"/>
                <a:gd name="connsiteY94" fmla="*/ 102161 h 1587369"/>
                <a:gd name="connsiteX95" fmla="*/ 1475083 w 2616995"/>
                <a:gd name="connsiteY95" fmla="*/ 1010 h 1587369"/>
                <a:gd name="connsiteX96" fmla="*/ 1475701 w 2616995"/>
                <a:gd name="connsiteY96" fmla="*/ 1484 h 1587369"/>
                <a:gd name="connsiteX97" fmla="*/ 1742773 w 2616995"/>
                <a:gd name="connsiteY97" fmla="*/ 73046 h 1587369"/>
                <a:gd name="connsiteX98" fmla="*/ 1764789 w 2616995"/>
                <a:gd name="connsiteY98" fmla="*/ 111178 h 1587369"/>
                <a:gd name="connsiteX99" fmla="*/ 1764788 w 2616995"/>
                <a:gd name="connsiteY99" fmla="*/ 111178 h 1587369"/>
                <a:gd name="connsiteX100" fmla="*/ 1763121 w 2616995"/>
                <a:gd name="connsiteY100" fmla="*/ 113351 h 1587369"/>
                <a:gd name="connsiteX101" fmla="*/ 1782482 w 2616995"/>
                <a:gd name="connsiteY101" fmla="*/ 185610 h 1587369"/>
                <a:gd name="connsiteX102" fmla="*/ 1779372 w 2616995"/>
                <a:gd name="connsiteY102" fmla="*/ 209235 h 1587369"/>
                <a:gd name="connsiteX103" fmla="*/ 1774329 w 2616995"/>
                <a:gd name="connsiteY103" fmla="*/ 213105 h 1587369"/>
                <a:gd name="connsiteX104" fmla="*/ 1763578 w 2616995"/>
                <a:gd name="connsiteY104" fmla="*/ 227116 h 1587369"/>
                <a:gd name="connsiteX105" fmla="*/ 1700804 w 2616995"/>
                <a:gd name="connsiteY105" fmla="*/ 263358 h 1587369"/>
                <a:gd name="connsiteX106" fmla="*/ 1867979 w 2616995"/>
                <a:gd name="connsiteY106" fmla="*/ 656017 h 1587369"/>
                <a:gd name="connsiteX107" fmla="*/ 1922285 w 2616995"/>
                <a:gd name="connsiteY107" fmla="*/ 626541 h 1587369"/>
                <a:gd name="connsiteX108" fmla="*/ 2116932 w 2616995"/>
                <a:gd name="connsiteY108" fmla="*/ 587243 h 1587369"/>
                <a:gd name="connsiteX109" fmla="*/ 2616995 w 2616995"/>
                <a:gd name="connsiteY109" fmla="*/ 1087306 h 1587369"/>
                <a:gd name="connsiteX110" fmla="*/ 2116932 w 2616995"/>
                <a:gd name="connsiteY110" fmla="*/ 1587369 h 1587369"/>
                <a:gd name="connsiteX111" fmla="*/ 1616869 w 2616995"/>
                <a:gd name="connsiteY111" fmla="*/ 1087306 h 1587369"/>
                <a:gd name="connsiteX112" fmla="*/ 1763334 w 2616995"/>
                <a:gd name="connsiteY112" fmla="*/ 733708 h 1587369"/>
                <a:gd name="connsiteX113" fmla="*/ 1792473 w 2616995"/>
                <a:gd name="connsiteY113" fmla="*/ 709667 h 1587369"/>
                <a:gd name="connsiteX114" fmla="*/ 1760903 w 2616995"/>
                <a:gd name="connsiteY114" fmla="*/ 635516 h 1587369"/>
                <a:gd name="connsiteX115" fmla="*/ 1385296 w 2616995"/>
                <a:gd name="connsiteY115" fmla="*/ 1011123 h 1587369"/>
                <a:gd name="connsiteX116" fmla="*/ 1395726 w 2616995"/>
                <a:gd name="connsiteY116" fmla="*/ 1026593 h 1587369"/>
                <a:gd name="connsiteX117" fmla="*/ 1407983 w 2616995"/>
                <a:gd name="connsiteY117" fmla="*/ 1087305 h 1587369"/>
                <a:gd name="connsiteX118" fmla="*/ 1252010 w 2616995"/>
                <a:gd name="connsiteY118" fmla="*/ 1243278 h 1587369"/>
                <a:gd name="connsiteX119" fmla="*/ 1242075 w 2616995"/>
                <a:gd name="connsiteY119" fmla="*/ 1241776 h 1587369"/>
                <a:gd name="connsiteX120" fmla="*/ 1219922 w 2616995"/>
                <a:gd name="connsiteY120" fmla="*/ 1375881 h 1587369"/>
                <a:gd name="connsiteX121" fmla="*/ 1210682 w 2616995"/>
                <a:gd name="connsiteY121" fmla="*/ 1390738 h 1587369"/>
                <a:gd name="connsiteX122" fmla="*/ 1209248 w 2616995"/>
                <a:gd name="connsiteY122" fmla="*/ 1391072 h 1587369"/>
                <a:gd name="connsiteX123" fmla="*/ 1208972 w 2616995"/>
                <a:gd name="connsiteY123" fmla="*/ 1391740 h 1587369"/>
                <a:gd name="connsiteX124" fmla="*/ 1192807 w 2616995"/>
                <a:gd name="connsiteY124" fmla="*/ 1398435 h 1587369"/>
                <a:gd name="connsiteX125" fmla="*/ 1115848 w 2616995"/>
                <a:gd name="connsiteY125" fmla="*/ 1398434 h 1587369"/>
                <a:gd name="connsiteX126" fmla="*/ 1099684 w 2616995"/>
                <a:gd name="connsiteY126" fmla="*/ 1391738 h 1587369"/>
                <a:gd name="connsiteX127" fmla="*/ 1092988 w 2616995"/>
                <a:gd name="connsiteY127" fmla="*/ 1375575 h 1587369"/>
                <a:gd name="connsiteX128" fmla="*/ 1099684 w 2616995"/>
                <a:gd name="connsiteY128" fmla="*/ 1359411 h 1587369"/>
                <a:gd name="connsiteX129" fmla="*/ 1115848 w 2616995"/>
                <a:gd name="connsiteY129" fmla="*/ 1352715 h 1587369"/>
                <a:gd name="connsiteX130" fmla="*/ 1177410 w 2616995"/>
                <a:gd name="connsiteY130" fmla="*/ 1352715 h 1587369"/>
                <a:gd name="connsiteX131" fmla="*/ 1197307 w 2616995"/>
                <a:gd name="connsiteY131" fmla="*/ 1232266 h 1587369"/>
                <a:gd name="connsiteX132" fmla="*/ 1164804 w 2616995"/>
                <a:gd name="connsiteY132" fmla="*/ 1216641 h 1587369"/>
                <a:gd name="connsiteX133" fmla="*/ 1108294 w 2616995"/>
                <a:gd name="connsiteY133" fmla="*/ 1148017 h 1587369"/>
                <a:gd name="connsiteX134" fmla="*/ 1105171 w 2616995"/>
                <a:gd name="connsiteY134" fmla="*/ 1132549 h 1587369"/>
                <a:gd name="connsiteX135" fmla="*/ 995565 w 2616995"/>
                <a:gd name="connsiteY135" fmla="*/ 1132549 h 1587369"/>
                <a:gd name="connsiteX136" fmla="*/ 989967 w 2616995"/>
                <a:gd name="connsiteY136" fmla="*/ 1188086 h 1587369"/>
                <a:gd name="connsiteX137" fmla="*/ 500063 w 2616995"/>
                <a:gd name="connsiteY137" fmla="*/ 1587369 h 1587369"/>
                <a:gd name="connsiteX138" fmla="*/ 0 w 2616995"/>
                <a:gd name="connsiteY138" fmla="*/ 1087306 h 1587369"/>
                <a:gd name="connsiteX139" fmla="*/ 500063 w 2616995"/>
                <a:gd name="connsiteY139" fmla="*/ 587243 h 1587369"/>
                <a:gd name="connsiteX140" fmla="*/ 672001 w 2616995"/>
                <a:gd name="connsiteY140" fmla="*/ 617587 h 1587369"/>
                <a:gd name="connsiteX141" fmla="*/ 720038 w 2616995"/>
                <a:gd name="connsiteY141" fmla="*/ 639997 h 1587369"/>
                <a:gd name="connsiteX142" fmla="*/ 825554 w 2616995"/>
                <a:gd name="connsiteY142" fmla="*/ 457237 h 1587369"/>
                <a:gd name="connsiteX143" fmla="*/ 763124 w 2616995"/>
                <a:gd name="connsiteY143" fmla="*/ 349105 h 1587369"/>
                <a:gd name="connsiteX144" fmla="*/ 690564 w 2616995"/>
                <a:gd name="connsiteY144" fmla="*/ 334831 h 1587369"/>
                <a:gd name="connsiteX145" fmla="*/ 690564 w 2616995"/>
                <a:gd name="connsiteY145" fmla="*/ 256249 h 1587369"/>
                <a:gd name="connsiteX146" fmla="*/ 1116808 w 2616995"/>
                <a:gd name="connsiteY146" fmla="*/ 256249 h 1587369"/>
                <a:gd name="connsiteX147" fmla="*/ 1116808 w 2616995"/>
                <a:gd name="connsiteY147" fmla="*/ 294349 h 1587369"/>
                <a:gd name="connsiteX148" fmla="*/ 870891 w 2616995"/>
                <a:gd name="connsiteY148" fmla="*/ 354786 h 1587369"/>
                <a:gd name="connsiteX149" fmla="*/ 896792 w 2616995"/>
                <a:gd name="connsiteY149" fmla="*/ 399648 h 1587369"/>
                <a:gd name="connsiteX150" fmla="*/ 914135 w 2616995"/>
                <a:gd name="connsiteY150" fmla="*/ 396147 h 1587369"/>
                <a:gd name="connsiteX151" fmla="*/ 1658992 w 2616995"/>
                <a:gd name="connsiteY151" fmla="*/ 396147 h 1587369"/>
                <a:gd name="connsiteX152" fmla="*/ 1614036 w 2616995"/>
                <a:gd name="connsiteY152" fmla="*/ 290555 h 1587369"/>
                <a:gd name="connsiteX153" fmla="*/ 1613696 w 2616995"/>
                <a:gd name="connsiteY153" fmla="*/ 255928 h 1587369"/>
                <a:gd name="connsiteX154" fmla="*/ 1621800 w 2616995"/>
                <a:gd name="connsiteY154" fmla="*/ 247664 h 1587369"/>
                <a:gd name="connsiteX155" fmla="*/ 1621792 w 2616995"/>
                <a:gd name="connsiteY155" fmla="*/ 247603 h 1587369"/>
                <a:gd name="connsiteX156" fmla="*/ 1636299 w 2616995"/>
                <a:gd name="connsiteY156" fmla="*/ 228698 h 1587369"/>
                <a:gd name="connsiteX157" fmla="*/ 1717066 w 2616995"/>
                <a:gd name="connsiteY157" fmla="*/ 182066 h 1587369"/>
                <a:gd name="connsiteX158" fmla="*/ 1702217 w 2616995"/>
                <a:gd name="connsiteY158" fmla="*/ 126646 h 1587369"/>
                <a:gd name="connsiteX159" fmla="*/ 1471059 w 2616995"/>
                <a:gd name="connsiteY159" fmla="*/ 64706 h 1587369"/>
                <a:gd name="connsiteX160" fmla="*/ 1386446 w 2616995"/>
                <a:gd name="connsiteY160" fmla="*/ 113556 h 1587369"/>
                <a:gd name="connsiteX161" fmla="*/ 1362820 w 2616995"/>
                <a:gd name="connsiteY161" fmla="*/ 116666 h 1587369"/>
                <a:gd name="connsiteX162" fmla="*/ 1343915 w 2616995"/>
                <a:gd name="connsiteY162" fmla="*/ 102160 h 1587369"/>
                <a:gd name="connsiteX163" fmla="*/ 1340805 w 2616995"/>
                <a:gd name="connsiteY163" fmla="*/ 78535 h 1587369"/>
                <a:gd name="connsiteX164" fmla="*/ 1355312 w 2616995"/>
                <a:gd name="connsiteY164" fmla="*/ 59630 h 1587369"/>
                <a:gd name="connsiteX165" fmla="*/ 1449856 w 2616995"/>
                <a:gd name="connsiteY165" fmla="*/ 5044 h 1587369"/>
                <a:gd name="connsiteX166" fmla="*/ 1450521 w 2616995"/>
                <a:gd name="connsiteY166" fmla="*/ 4178 h 1587369"/>
                <a:gd name="connsiteX167" fmla="*/ 1474146 w 2616995"/>
                <a:gd name="connsiteY167" fmla="*/ 1068 h 1587369"/>
                <a:gd name="connsiteX168" fmla="*/ 1474311 w 2616995"/>
                <a:gd name="connsiteY168" fmla="*/ 1112 h 1587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2616995" h="1587369">
                  <a:moveTo>
                    <a:pt x="1092988" y="1375574"/>
                  </a:moveTo>
                  <a:lnTo>
                    <a:pt x="1092988" y="1375575"/>
                  </a:lnTo>
                  <a:lnTo>
                    <a:pt x="1092988" y="1375575"/>
                  </a:lnTo>
                  <a:close/>
                  <a:moveTo>
                    <a:pt x="1142705" y="1132549"/>
                  </a:moveTo>
                  <a:lnTo>
                    <a:pt x="1142878" y="1133407"/>
                  </a:lnTo>
                  <a:cubicBezTo>
                    <a:pt x="1151868" y="1154662"/>
                    <a:pt x="1166886" y="1172746"/>
                    <a:pt x="1185789" y="1185517"/>
                  </a:cubicBezTo>
                  <a:lnTo>
                    <a:pt x="1203614" y="1194086"/>
                  </a:lnTo>
                  <a:lnTo>
                    <a:pt x="1213780" y="1132549"/>
                  </a:lnTo>
                  <a:close/>
                  <a:moveTo>
                    <a:pt x="1358755" y="1037665"/>
                  </a:moveTo>
                  <a:lnTo>
                    <a:pt x="1277884" y="1118535"/>
                  </a:lnTo>
                  <a:lnTo>
                    <a:pt x="1269552" y="1121987"/>
                  </a:lnTo>
                  <a:lnTo>
                    <a:pt x="1265009" y="1127907"/>
                  </a:lnTo>
                  <a:lnTo>
                    <a:pt x="1260794" y="1128462"/>
                  </a:lnTo>
                  <a:lnTo>
                    <a:pt x="1248124" y="1205157"/>
                  </a:lnTo>
                  <a:lnTo>
                    <a:pt x="1252009" y="1205744"/>
                  </a:lnTo>
                  <a:cubicBezTo>
                    <a:pt x="1317421" y="1205744"/>
                    <a:pt x="1370448" y="1152717"/>
                    <a:pt x="1370448" y="1087305"/>
                  </a:cubicBezTo>
                  <a:cubicBezTo>
                    <a:pt x="1370448" y="1070952"/>
                    <a:pt x="1367134" y="1055373"/>
                    <a:pt x="1361141" y="1041203"/>
                  </a:cubicBezTo>
                  <a:close/>
                  <a:moveTo>
                    <a:pt x="1153038" y="1024456"/>
                  </a:moveTo>
                  <a:lnTo>
                    <a:pt x="1142878" y="1041203"/>
                  </a:lnTo>
                  <a:lnTo>
                    <a:pt x="1142705" y="1042061"/>
                  </a:lnTo>
                  <a:lnTo>
                    <a:pt x="1163203" y="1042061"/>
                  </a:lnTo>
                  <a:close/>
                  <a:moveTo>
                    <a:pt x="1286023" y="975733"/>
                  </a:moveTo>
                  <a:lnTo>
                    <a:pt x="1284699" y="983752"/>
                  </a:lnTo>
                  <a:lnTo>
                    <a:pt x="1291593" y="976858"/>
                  </a:lnTo>
                  <a:close/>
                  <a:moveTo>
                    <a:pt x="1240532" y="970601"/>
                  </a:moveTo>
                  <a:lnTo>
                    <a:pt x="1227564" y="972562"/>
                  </a:lnTo>
                  <a:lnTo>
                    <a:pt x="1237395" y="989591"/>
                  </a:lnTo>
                  <a:close/>
                  <a:moveTo>
                    <a:pt x="754638" y="761044"/>
                  </a:moveTo>
                  <a:lnTo>
                    <a:pt x="592393" y="1042061"/>
                  </a:lnTo>
                  <a:lnTo>
                    <a:pt x="907890" y="1042061"/>
                  </a:lnTo>
                  <a:lnTo>
                    <a:pt x="884257" y="925006"/>
                  </a:lnTo>
                  <a:cubicBezTo>
                    <a:pt x="868433" y="887592"/>
                    <a:pt x="847303" y="852969"/>
                    <a:pt x="821810" y="822079"/>
                  </a:cubicBezTo>
                  <a:close/>
                  <a:moveTo>
                    <a:pt x="2116931" y="670344"/>
                  </a:moveTo>
                  <a:cubicBezTo>
                    <a:pt x="2059361" y="670344"/>
                    <a:pt x="2004515" y="682012"/>
                    <a:pt x="1954631" y="703111"/>
                  </a:cubicBezTo>
                  <a:lnTo>
                    <a:pt x="1900531" y="732475"/>
                  </a:lnTo>
                  <a:lnTo>
                    <a:pt x="1937587" y="819512"/>
                  </a:lnTo>
                  <a:lnTo>
                    <a:pt x="2088265" y="995460"/>
                  </a:lnTo>
                  <a:lnTo>
                    <a:pt x="2116931" y="989672"/>
                  </a:lnTo>
                  <a:cubicBezTo>
                    <a:pt x="2170852" y="989672"/>
                    <a:pt x="2214564" y="1033384"/>
                    <a:pt x="2214564" y="1087305"/>
                  </a:cubicBezTo>
                  <a:cubicBezTo>
                    <a:pt x="2214564" y="1141226"/>
                    <a:pt x="2170852" y="1184938"/>
                    <a:pt x="2116931" y="1184938"/>
                  </a:cubicBezTo>
                  <a:cubicBezTo>
                    <a:pt x="2063010" y="1184938"/>
                    <a:pt x="2019298" y="1141226"/>
                    <a:pt x="2019298" y="1087305"/>
                  </a:cubicBezTo>
                  <a:lnTo>
                    <a:pt x="2024733" y="1060387"/>
                  </a:lnTo>
                  <a:lnTo>
                    <a:pt x="1864282" y="873028"/>
                  </a:lnTo>
                  <a:lnTo>
                    <a:pt x="1860304" y="860843"/>
                  </a:lnTo>
                  <a:lnTo>
                    <a:pt x="1854350" y="855004"/>
                  </a:lnTo>
                  <a:lnTo>
                    <a:pt x="1826262" y="789031"/>
                  </a:lnTo>
                  <a:lnTo>
                    <a:pt x="1822094" y="792469"/>
                  </a:lnTo>
                  <a:cubicBezTo>
                    <a:pt x="1746639" y="867925"/>
                    <a:pt x="1699969" y="972165"/>
                    <a:pt x="1699969" y="1087306"/>
                  </a:cubicBezTo>
                  <a:cubicBezTo>
                    <a:pt x="1699969" y="1317588"/>
                    <a:pt x="1886649" y="1504268"/>
                    <a:pt x="2116931" y="1504268"/>
                  </a:cubicBezTo>
                  <a:cubicBezTo>
                    <a:pt x="2347213" y="1504268"/>
                    <a:pt x="2533893" y="1317588"/>
                    <a:pt x="2533893" y="1087306"/>
                  </a:cubicBezTo>
                  <a:cubicBezTo>
                    <a:pt x="2533893" y="857024"/>
                    <a:pt x="2347213" y="670344"/>
                    <a:pt x="2116931" y="670344"/>
                  </a:cubicBezTo>
                  <a:close/>
                  <a:moveTo>
                    <a:pt x="500062" y="670344"/>
                  </a:moveTo>
                  <a:cubicBezTo>
                    <a:pt x="269780" y="670344"/>
                    <a:pt x="83100" y="857024"/>
                    <a:pt x="83100" y="1087306"/>
                  </a:cubicBezTo>
                  <a:cubicBezTo>
                    <a:pt x="83100" y="1317588"/>
                    <a:pt x="269780" y="1504268"/>
                    <a:pt x="500062" y="1504268"/>
                  </a:cubicBezTo>
                  <a:cubicBezTo>
                    <a:pt x="672774" y="1504268"/>
                    <a:pt x="820959" y="1399261"/>
                    <a:pt x="884257" y="1249607"/>
                  </a:cubicBezTo>
                  <a:lnTo>
                    <a:pt x="907890" y="1132549"/>
                  </a:lnTo>
                  <a:lnTo>
                    <a:pt x="585141" y="1132549"/>
                  </a:lnTo>
                  <a:lnTo>
                    <a:pt x="569099" y="1156342"/>
                  </a:lnTo>
                  <a:cubicBezTo>
                    <a:pt x="551431" y="1174010"/>
                    <a:pt x="527023" y="1184938"/>
                    <a:pt x="500062" y="1184938"/>
                  </a:cubicBezTo>
                  <a:cubicBezTo>
                    <a:pt x="446141" y="1184938"/>
                    <a:pt x="402429" y="1141226"/>
                    <a:pt x="402429" y="1087305"/>
                  </a:cubicBezTo>
                  <a:cubicBezTo>
                    <a:pt x="402429" y="1033384"/>
                    <a:pt x="446141" y="989672"/>
                    <a:pt x="500062" y="989672"/>
                  </a:cubicBezTo>
                  <a:lnTo>
                    <a:pt x="516264" y="992943"/>
                  </a:lnTo>
                  <a:lnTo>
                    <a:pt x="679159" y="710802"/>
                  </a:lnTo>
                  <a:lnTo>
                    <a:pt x="624054" y="689090"/>
                  </a:lnTo>
                  <a:cubicBezTo>
                    <a:pt x="584885" y="676907"/>
                    <a:pt x="543240" y="670344"/>
                    <a:pt x="500062" y="670344"/>
                  </a:cubicBezTo>
                  <a:close/>
                  <a:moveTo>
                    <a:pt x="877798" y="547725"/>
                  </a:moveTo>
                  <a:lnTo>
                    <a:pt x="797369" y="687033"/>
                  </a:lnTo>
                  <a:lnTo>
                    <a:pt x="818150" y="701433"/>
                  </a:lnTo>
                  <a:cubicBezTo>
                    <a:pt x="904590" y="772770"/>
                    <a:pt x="966652" y="872591"/>
                    <a:pt x="989967" y="986526"/>
                  </a:cubicBezTo>
                  <a:lnTo>
                    <a:pt x="995565" y="1042061"/>
                  </a:lnTo>
                  <a:lnTo>
                    <a:pt x="1105171" y="1042061"/>
                  </a:lnTo>
                  <a:lnTo>
                    <a:pt x="1108294" y="1026593"/>
                  </a:lnTo>
                  <a:cubicBezTo>
                    <a:pt x="1114214" y="1012598"/>
                    <a:pt x="1122118" y="999646"/>
                    <a:pt x="1131654" y="988092"/>
                  </a:cubicBezTo>
                  <a:lnTo>
                    <a:pt x="1131909" y="987859"/>
                  </a:lnTo>
                  <a:close/>
                  <a:moveTo>
                    <a:pt x="947014" y="486635"/>
                  </a:moveTo>
                  <a:lnTo>
                    <a:pt x="1207633" y="938041"/>
                  </a:lnTo>
                  <a:lnTo>
                    <a:pt x="1246891" y="932106"/>
                  </a:lnTo>
                  <a:lnTo>
                    <a:pt x="1261912" y="841180"/>
                  </a:lnTo>
                  <a:lnTo>
                    <a:pt x="1266780" y="833352"/>
                  </a:lnTo>
                  <a:lnTo>
                    <a:pt x="1269814" y="826029"/>
                  </a:lnTo>
                  <a:cubicBezTo>
                    <a:pt x="1273951" y="821892"/>
                    <a:pt x="1279666" y="819333"/>
                    <a:pt x="1285978" y="819333"/>
                  </a:cubicBezTo>
                  <a:lnTo>
                    <a:pt x="1362938" y="819333"/>
                  </a:lnTo>
                  <a:cubicBezTo>
                    <a:pt x="1375563" y="819333"/>
                    <a:pt x="1385798" y="829568"/>
                    <a:pt x="1385798" y="842193"/>
                  </a:cubicBezTo>
                  <a:lnTo>
                    <a:pt x="1385797" y="842193"/>
                  </a:lnTo>
                  <a:cubicBezTo>
                    <a:pt x="1385797" y="854818"/>
                    <a:pt x="1375562" y="865053"/>
                    <a:pt x="1362937" y="865053"/>
                  </a:cubicBezTo>
                  <a:lnTo>
                    <a:pt x="1304307" y="865052"/>
                  </a:lnTo>
                  <a:lnTo>
                    <a:pt x="1292023" y="939410"/>
                  </a:lnTo>
                  <a:lnTo>
                    <a:pt x="1312722" y="943589"/>
                  </a:lnTo>
                  <a:lnTo>
                    <a:pt x="1319973" y="948478"/>
                  </a:lnTo>
                  <a:lnTo>
                    <a:pt x="1714677" y="553773"/>
                  </a:lnTo>
                  <a:lnTo>
                    <a:pt x="1724388" y="549750"/>
                  </a:lnTo>
                  <a:lnTo>
                    <a:pt x="1697517" y="486635"/>
                  </a:lnTo>
                  <a:close/>
                  <a:moveTo>
                    <a:pt x="1343915" y="102160"/>
                  </a:moveTo>
                  <a:lnTo>
                    <a:pt x="1343915" y="102160"/>
                  </a:lnTo>
                  <a:lnTo>
                    <a:pt x="1343915" y="102161"/>
                  </a:lnTo>
                  <a:close/>
                  <a:moveTo>
                    <a:pt x="1475083" y="1010"/>
                  </a:moveTo>
                  <a:lnTo>
                    <a:pt x="1475701" y="1484"/>
                  </a:lnTo>
                  <a:lnTo>
                    <a:pt x="1742773" y="73046"/>
                  </a:lnTo>
                  <a:cubicBezTo>
                    <a:pt x="1759382" y="77496"/>
                    <a:pt x="1769239" y="94569"/>
                    <a:pt x="1764789" y="111178"/>
                  </a:cubicBezTo>
                  <a:lnTo>
                    <a:pt x="1764788" y="111178"/>
                  </a:lnTo>
                  <a:lnTo>
                    <a:pt x="1763121" y="113351"/>
                  </a:lnTo>
                  <a:lnTo>
                    <a:pt x="1782482" y="185610"/>
                  </a:lnTo>
                  <a:cubicBezTo>
                    <a:pt x="1784707" y="193914"/>
                    <a:pt x="1783356" y="202335"/>
                    <a:pt x="1779372" y="209235"/>
                  </a:cubicBezTo>
                  <a:lnTo>
                    <a:pt x="1774329" y="213105"/>
                  </a:lnTo>
                  <a:lnTo>
                    <a:pt x="1763578" y="227116"/>
                  </a:lnTo>
                  <a:lnTo>
                    <a:pt x="1700804" y="263358"/>
                  </a:lnTo>
                  <a:lnTo>
                    <a:pt x="1867979" y="656017"/>
                  </a:lnTo>
                  <a:lnTo>
                    <a:pt x="1922285" y="626541"/>
                  </a:lnTo>
                  <a:cubicBezTo>
                    <a:pt x="1982112" y="601236"/>
                    <a:pt x="2047888" y="587243"/>
                    <a:pt x="2116932" y="587243"/>
                  </a:cubicBezTo>
                  <a:cubicBezTo>
                    <a:pt x="2393109" y="587243"/>
                    <a:pt x="2616995" y="811129"/>
                    <a:pt x="2616995" y="1087306"/>
                  </a:cubicBezTo>
                  <a:cubicBezTo>
                    <a:pt x="2616995" y="1363483"/>
                    <a:pt x="2393109" y="1587369"/>
                    <a:pt x="2116932" y="1587369"/>
                  </a:cubicBezTo>
                  <a:cubicBezTo>
                    <a:pt x="1840755" y="1587369"/>
                    <a:pt x="1616869" y="1363483"/>
                    <a:pt x="1616869" y="1087306"/>
                  </a:cubicBezTo>
                  <a:cubicBezTo>
                    <a:pt x="1616869" y="949218"/>
                    <a:pt x="1672841" y="824202"/>
                    <a:pt x="1763334" y="733708"/>
                  </a:cubicBezTo>
                  <a:lnTo>
                    <a:pt x="1792473" y="709667"/>
                  </a:lnTo>
                  <a:lnTo>
                    <a:pt x="1760903" y="635516"/>
                  </a:lnTo>
                  <a:lnTo>
                    <a:pt x="1385296" y="1011123"/>
                  </a:lnTo>
                  <a:lnTo>
                    <a:pt x="1395726" y="1026593"/>
                  </a:lnTo>
                  <a:cubicBezTo>
                    <a:pt x="1403619" y="1045254"/>
                    <a:pt x="1407983" y="1065770"/>
                    <a:pt x="1407983" y="1087305"/>
                  </a:cubicBezTo>
                  <a:cubicBezTo>
                    <a:pt x="1407983" y="1173447"/>
                    <a:pt x="1338152" y="1243278"/>
                    <a:pt x="1252010" y="1243278"/>
                  </a:cubicBezTo>
                  <a:lnTo>
                    <a:pt x="1242075" y="1241776"/>
                  </a:lnTo>
                  <a:lnTo>
                    <a:pt x="1219922" y="1375881"/>
                  </a:lnTo>
                  <a:cubicBezTo>
                    <a:pt x="1218894" y="1382109"/>
                    <a:pt x="1215438" y="1387330"/>
                    <a:pt x="1210682" y="1390738"/>
                  </a:cubicBezTo>
                  <a:lnTo>
                    <a:pt x="1209248" y="1391072"/>
                  </a:lnTo>
                  <a:lnTo>
                    <a:pt x="1208972" y="1391740"/>
                  </a:lnTo>
                  <a:cubicBezTo>
                    <a:pt x="1204835" y="1395876"/>
                    <a:pt x="1199120" y="1398435"/>
                    <a:pt x="1192807" y="1398435"/>
                  </a:cubicBezTo>
                  <a:lnTo>
                    <a:pt x="1115848" y="1398434"/>
                  </a:lnTo>
                  <a:cubicBezTo>
                    <a:pt x="1109536" y="1398434"/>
                    <a:pt x="1103821" y="1395875"/>
                    <a:pt x="1099684" y="1391738"/>
                  </a:cubicBezTo>
                  <a:lnTo>
                    <a:pt x="1092988" y="1375575"/>
                  </a:lnTo>
                  <a:lnTo>
                    <a:pt x="1099684" y="1359411"/>
                  </a:lnTo>
                  <a:cubicBezTo>
                    <a:pt x="1103821" y="1355274"/>
                    <a:pt x="1109536" y="1352715"/>
                    <a:pt x="1115848" y="1352715"/>
                  </a:cubicBezTo>
                  <a:lnTo>
                    <a:pt x="1177410" y="1352715"/>
                  </a:lnTo>
                  <a:lnTo>
                    <a:pt x="1197307" y="1232266"/>
                  </a:lnTo>
                  <a:lnTo>
                    <a:pt x="1164804" y="1216641"/>
                  </a:lnTo>
                  <a:cubicBezTo>
                    <a:pt x="1139911" y="1199823"/>
                    <a:pt x="1120133" y="1176008"/>
                    <a:pt x="1108294" y="1148017"/>
                  </a:cubicBezTo>
                  <a:lnTo>
                    <a:pt x="1105171" y="1132549"/>
                  </a:lnTo>
                  <a:lnTo>
                    <a:pt x="995565" y="1132549"/>
                  </a:lnTo>
                  <a:lnTo>
                    <a:pt x="989967" y="1188086"/>
                  </a:lnTo>
                  <a:cubicBezTo>
                    <a:pt x="943338" y="1415956"/>
                    <a:pt x="741718" y="1587369"/>
                    <a:pt x="500063" y="1587369"/>
                  </a:cubicBezTo>
                  <a:cubicBezTo>
                    <a:pt x="223886" y="1587369"/>
                    <a:pt x="0" y="1363483"/>
                    <a:pt x="0" y="1087306"/>
                  </a:cubicBezTo>
                  <a:cubicBezTo>
                    <a:pt x="0" y="811129"/>
                    <a:pt x="223886" y="587243"/>
                    <a:pt x="500063" y="587243"/>
                  </a:cubicBezTo>
                  <a:cubicBezTo>
                    <a:pt x="560477" y="587243"/>
                    <a:pt x="618388" y="597956"/>
                    <a:pt x="672001" y="617587"/>
                  </a:cubicBezTo>
                  <a:lnTo>
                    <a:pt x="720038" y="639997"/>
                  </a:lnTo>
                  <a:lnTo>
                    <a:pt x="825554" y="457237"/>
                  </a:lnTo>
                  <a:lnTo>
                    <a:pt x="763124" y="349105"/>
                  </a:lnTo>
                  <a:lnTo>
                    <a:pt x="690564" y="334831"/>
                  </a:lnTo>
                  <a:lnTo>
                    <a:pt x="690564" y="256249"/>
                  </a:lnTo>
                  <a:lnTo>
                    <a:pt x="1116808" y="256249"/>
                  </a:lnTo>
                  <a:lnTo>
                    <a:pt x="1116808" y="294349"/>
                  </a:lnTo>
                  <a:lnTo>
                    <a:pt x="870891" y="354786"/>
                  </a:lnTo>
                  <a:lnTo>
                    <a:pt x="896792" y="399648"/>
                  </a:lnTo>
                  <a:lnTo>
                    <a:pt x="914135" y="396147"/>
                  </a:lnTo>
                  <a:lnTo>
                    <a:pt x="1658992" y="396147"/>
                  </a:lnTo>
                  <a:lnTo>
                    <a:pt x="1614036" y="290555"/>
                  </a:lnTo>
                  <a:cubicBezTo>
                    <a:pt x="1609142" y="279059"/>
                    <a:pt x="1609370" y="266669"/>
                    <a:pt x="1613696" y="255928"/>
                  </a:cubicBezTo>
                  <a:lnTo>
                    <a:pt x="1621800" y="247664"/>
                  </a:lnTo>
                  <a:lnTo>
                    <a:pt x="1621792" y="247603"/>
                  </a:lnTo>
                  <a:cubicBezTo>
                    <a:pt x="1623855" y="239906"/>
                    <a:pt x="1628853" y="232996"/>
                    <a:pt x="1636299" y="228698"/>
                  </a:cubicBezTo>
                  <a:lnTo>
                    <a:pt x="1717066" y="182066"/>
                  </a:lnTo>
                  <a:lnTo>
                    <a:pt x="1702217" y="126646"/>
                  </a:lnTo>
                  <a:lnTo>
                    <a:pt x="1471059" y="64706"/>
                  </a:lnTo>
                  <a:lnTo>
                    <a:pt x="1386446" y="113556"/>
                  </a:lnTo>
                  <a:cubicBezTo>
                    <a:pt x="1379001" y="117855"/>
                    <a:pt x="1370517" y="118729"/>
                    <a:pt x="1362820" y="116666"/>
                  </a:cubicBezTo>
                  <a:lnTo>
                    <a:pt x="1343915" y="102160"/>
                  </a:lnTo>
                  <a:lnTo>
                    <a:pt x="1340805" y="78535"/>
                  </a:lnTo>
                  <a:cubicBezTo>
                    <a:pt x="1342868" y="70838"/>
                    <a:pt x="1347866" y="63928"/>
                    <a:pt x="1355312" y="59630"/>
                  </a:cubicBezTo>
                  <a:lnTo>
                    <a:pt x="1449856" y="5044"/>
                  </a:lnTo>
                  <a:lnTo>
                    <a:pt x="1450521" y="4178"/>
                  </a:lnTo>
                  <a:cubicBezTo>
                    <a:pt x="1457421" y="194"/>
                    <a:pt x="1465842" y="-1157"/>
                    <a:pt x="1474146" y="1068"/>
                  </a:cubicBezTo>
                  <a:lnTo>
                    <a:pt x="1474311" y="11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3">
            <a:extLst>
              <a:ext uri="{FF2B5EF4-FFF2-40B4-BE49-F238E27FC236}">
                <a16:creationId xmlns:a16="http://schemas.microsoft.com/office/drawing/2014/main" id="{9E6E50B8-59BE-4DB4-9FC0-10799D307F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指定方向外進行禁止</a:t>
            </a:r>
          </a:p>
        </p:txBody>
      </p:sp>
      <p:sp>
        <p:nvSpPr>
          <p:cNvPr id="18436" name="Text Box 4">
            <a:extLst>
              <a:ext uri="{FF2B5EF4-FFF2-40B4-BE49-F238E27FC236}">
                <a16:creationId xmlns:a16="http://schemas.microsoft.com/office/drawing/2014/main" id="{648EB707-58AD-40CB-9FD2-8CCD206868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指定方向外進行禁止</a:t>
            </a:r>
          </a:p>
        </p:txBody>
      </p:sp>
      <p:sp>
        <p:nvSpPr>
          <p:cNvPr id="18437" name="Text Box 5">
            <a:extLst>
              <a:ext uri="{FF2B5EF4-FFF2-40B4-BE49-F238E27FC236}">
                <a16:creationId xmlns:a16="http://schemas.microsoft.com/office/drawing/2014/main" id="{FD2B2396-F0BE-4CDC-A2A7-1595B575C0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指定方向外進行禁止</a:t>
            </a:r>
          </a:p>
        </p:txBody>
      </p:sp>
      <p:sp>
        <p:nvSpPr>
          <p:cNvPr id="18438" name="Text Box 6">
            <a:extLst>
              <a:ext uri="{FF2B5EF4-FFF2-40B4-BE49-F238E27FC236}">
                <a16:creationId xmlns:a16="http://schemas.microsoft.com/office/drawing/2014/main" id="{DF725703-D88A-4B8F-B472-9B7DDF941A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指定方向外進行禁止</a:t>
            </a:r>
          </a:p>
        </p:txBody>
      </p:sp>
      <p:sp>
        <p:nvSpPr>
          <p:cNvPr id="18439" name="Text Box 7">
            <a:extLst>
              <a:ext uri="{FF2B5EF4-FFF2-40B4-BE49-F238E27FC236}">
                <a16:creationId xmlns:a16="http://schemas.microsoft.com/office/drawing/2014/main" id="{92FE3FAA-2E35-4DB1-896B-D9501B5B7B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指定方向外進行禁止</a:t>
            </a:r>
          </a:p>
        </p:txBody>
      </p:sp>
      <p:sp>
        <p:nvSpPr>
          <p:cNvPr id="18440" name="Text Box 8">
            <a:extLst>
              <a:ext uri="{FF2B5EF4-FFF2-40B4-BE49-F238E27FC236}">
                <a16:creationId xmlns:a16="http://schemas.microsoft.com/office/drawing/2014/main" id="{F8E0358B-3E6F-4B92-B504-D6C35DC8B3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4365625"/>
            <a:ext cx="158432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原動機付自転車の右折方法</a:t>
            </a:r>
            <a:br>
              <a:rPr lang="ja-JP" altLang="en-US" sz="800">
                <a:ea typeface="メイリオ" panose="020B0604030504040204" pitchFamily="50" charset="-128"/>
              </a:rPr>
            </a:br>
            <a:r>
              <a:rPr lang="ja-JP" altLang="en-US" sz="800">
                <a:ea typeface="メイリオ" panose="020B0604030504040204" pitchFamily="50" charset="-128"/>
              </a:rPr>
              <a:t>（二段階）</a:t>
            </a:r>
          </a:p>
        </p:txBody>
      </p:sp>
      <p:sp>
        <p:nvSpPr>
          <p:cNvPr id="18441" name="Text Box 9">
            <a:extLst>
              <a:ext uri="{FF2B5EF4-FFF2-40B4-BE49-F238E27FC236}">
                <a16:creationId xmlns:a16="http://schemas.microsoft.com/office/drawing/2014/main" id="{9483183D-9575-42E0-BD34-3E440F888B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警笛鳴らせ</a:t>
            </a:r>
          </a:p>
        </p:txBody>
      </p:sp>
      <p:sp>
        <p:nvSpPr>
          <p:cNvPr id="18442" name="Text Box 10">
            <a:extLst>
              <a:ext uri="{FF2B5EF4-FFF2-40B4-BE49-F238E27FC236}">
                <a16:creationId xmlns:a16="http://schemas.microsoft.com/office/drawing/2014/main" id="{E9F4D80A-9C25-49FA-97FA-87779EC759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歩行者専用</a:t>
            </a:r>
          </a:p>
        </p:txBody>
      </p:sp>
      <p:sp>
        <p:nvSpPr>
          <p:cNvPr id="18443" name="Text Box 11">
            <a:extLst>
              <a:ext uri="{FF2B5EF4-FFF2-40B4-BE49-F238E27FC236}">
                <a16:creationId xmlns:a16="http://schemas.microsoft.com/office/drawing/2014/main" id="{032CC45D-9B65-4EA1-8BA2-81CDAF4C17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自動車専用</a:t>
            </a:r>
          </a:p>
        </p:txBody>
      </p:sp>
      <p:sp>
        <p:nvSpPr>
          <p:cNvPr id="18444" name="Text Box 12">
            <a:extLst>
              <a:ext uri="{FF2B5EF4-FFF2-40B4-BE49-F238E27FC236}">
                <a16:creationId xmlns:a16="http://schemas.microsoft.com/office/drawing/2014/main" id="{D6CD4E3A-65A3-41D7-B0E0-2A7D76AAAA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自転車専用</a:t>
            </a:r>
          </a:p>
        </p:txBody>
      </p:sp>
      <p:sp>
        <p:nvSpPr>
          <p:cNvPr id="18445" name="Text Box 13">
            <a:extLst>
              <a:ext uri="{FF2B5EF4-FFF2-40B4-BE49-F238E27FC236}">
                <a16:creationId xmlns:a16="http://schemas.microsoft.com/office/drawing/2014/main" id="{22745CA9-714E-45B9-B80C-2DA61D1DED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自転車及び歩行者専用</a:t>
            </a:r>
          </a:p>
        </p:txBody>
      </p:sp>
      <p:sp>
        <p:nvSpPr>
          <p:cNvPr id="18446" name="Text Box 14">
            <a:extLst>
              <a:ext uri="{FF2B5EF4-FFF2-40B4-BE49-F238E27FC236}">
                <a16:creationId xmlns:a16="http://schemas.microsoft.com/office/drawing/2014/main" id="{6665F7BA-2D48-4E4E-AD39-CEA94AB4C7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許可車両専用</a:t>
            </a:r>
          </a:p>
        </p:txBody>
      </p:sp>
      <p:sp>
        <p:nvSpPr>
          <p:cNvPr id="18447" name="Text Box 15">
            <a:extLst>
              <a:ext uri="{FF2B5EF4-FFF2-40B4-BE49-F238E27FC236}">
                <a16:creationId xmlns:a16="http://schemas.microsoft.com/office/drawing/2014/main" id="{8A3FE0E3-9713-4757-B5A9-E8A82AE9E2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許可車両専用</a:t>
            </a:r>
          </a:p>
        </p:txBody>
      </p:sp>
      <p:sp>
        <p:nvSpPr>
          <p:cNvPr id="18448" name="Text Box 16">
            <a:extLst>
              <a:ext uri="{FF2B5EF4-FFF2-40B4-BE49-F238E27FC236}">
                <a16:creationId xmlns:a16="http://schemas.microsoft.com/office/drawing/2014/main" id="{D3CF9491-9ED7-46E9-874C-012D819BA1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許可車両専用</a:t>
            </a:r>
          </a:p>
        </p:txBody>
      </p:sp>
      <p:sp>
        <p:nvSpPr>
          <p:cNvPr id="18449" name="Text Box 17">
            <a:extLst>
              <a:ext uri="{FF2B5EF4-FFF2-40B4-BE49-F238E27FC236}">
                <a16:creationId xmlns:a16="http://schemas.microsoft.com/office/drawing/2014/main" id="{A8BFCDEC-D0AD-4276-AA1D-F7B4B11652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許可車両専用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FABF9892-8E39-453B-9FD1-7D2EC75C5F2C}"/>
              </a:ext>
            </a:extLst>
          </p:cNvPr>
          <p:cNvGrpSpPr/>
          <p:nvPr/>
        </p:nvGrpSpPr>
        <p:grpSpPr>
          <a:xfrm>
            <a:off x="2368550" y="2854086"/>
            <a:ext cx="1439863" cy="1439863"/>
            <a:chOff x="2368550" y="2854086"/>
            <a:chExt cx="1439863" cy="1439863"/>
          </a:xfrm>
        </p:grpSpPr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18E70B18-15C0-4C36-AD23-93CD06F12DFD}"/>
                </a:ext>
              </a:extLst>
            </p:cNvPr>
            <p:cNvGrpSpPr/>
            <p:nvPr/>
          </p:nvGrpSpPr>
          <p:grpSpPr>
            <a:xfrm>
              <a:off x="2368550" y="2854086"/>
              <a:ext cx="1439863" cy="1439863"/>
              <a:chOff x="488950" y="908050"/>
              <a:chExt cx="1439863" cy="1439863"/>
            </a:xfrm>
          </p:grpSpPr>
          <p:sp>
            <p:nvSpPr>
              <p:cNvPr id="225" name="楕円 224">
                <a:extLst>
                  <a:ext uri="{FF2B5EF4-FFF2-40B4-BE49-F238E27FC236}">
                    <a16:creationId xmlns:a16="http://schemas.microsoft.com/office/drawing/2014/main" id="{A8CA90EB-9D30-479D-BFA0-F4FA50578B3E}"/>
                  </a:ext>
                </a:extLst>
              </p:cNvPr>
              <p:cNvSpPr/>
              <p:nvPr/>
            </p:nvSpPr>
            <p:spPr>
              <a:xfrm>
                <a:off x="511172" y="931067"/>
                <a:ext cx="1393828" cy="13938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86E01CCD-F279-40F3-955D-86F338B3AF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50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71438 h 1439863"/>
                  <a:gd name="connsiteX1" fmla="*/ 1368425 w 1439863"/>
                  <a:gd name="connsiteY1" fmla="*/ 719932 h 1439863"/>
                  <a:gd name="connsiteX2" fmla="*/ 719932 w 1439863"/>
                  <a:gd name="connsiteY2" fmla="*/ 1368425 h 1439863"/>
                  <a:gd name="connsiteX3" fmla="*/ 71438 w 1439863"/>
                  <a:gd name="connsiteY3" fmla="*/ 719932 h 1439863"/>
                  <a:gd name="connsiteX4" fmla="*/ 719932 w 1439863"/>
                  <a:gd name="connsiteY4" fmla="*/ 71438 h 1439863"/>
                  <a:gd name="connsiteX5" fmla="*/ 719932 w 1439863"/>
                  <a:gd name="connsiteY5" fmla="*/ 25398 h 1439863"/>
                  <a:gd name="connsiteX6" fmla="*/ 25398 w 1439863"/>
                  <a:gd name="connsiteY6" fmla="*/ 719932 h 1439863"/>
                  <a:gd name="connsiteX7" fmla="*/ 719932 w 1439863"/>
                  <a:gd name="connsiteY7" fmla="*/ 1414466 h 1439863"/>
                  <a:gd name="connsiteX8" fmla="*/ 1414465 w 1439863"/>
                  <a:gd name="connsiteY8" fmla="*/ 719932 h 1439863"/>
                  <a:gd name="connsiteX9" fmla="*/ 719932 w 1439863"/>
                  <a:gd name="connsiteY9" fmla="*/ 25398 h 1439863"/>
                  <a:gd name="connsiteX10" fmla="*/ 719932 w 1439863"/>
                  <a:gd name="connsiteY10" fmla="*/ 0 h 1439863"/>
                  <a:gd name="connsiteX11" fmla="*/ 1439863 w 1439863"/>
                  <a:gd name="connsiteY11" fmla="*/ 719932 h 1439863"/>
                  <a:gd name="connsiteX12" fmla="*/ 719932 w 1439863"/>
                  <a:gd name="connsiteY12" fmla="*/ 1439863 h 1439863"/>
                  <a:gd name="connsiteX13" fmla="*/ 0 w 1439863"/>
                  <a:gd name="connsiteY13" fmla="*/ 719932 h 1439863"/>
                  <a:gd name="connsiteX14" fmla="*/ 719932 w 1439863"/>
                  <a:gd name="connsiteY14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9863" h="1439863"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544" name="Group 112">
              <a:extLst>
                <a:ext uri="{FF2B5EF4-FFF2-40B4-BE49-F238E27FC236}">
                  <a16:creationId xmlns:a16="http://schemas.microsoft.com/office/drawing/2014/main" id="{C16849D1-9ECF-44AF-88A2-BD6EF0B3EED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84203" y="3140867"/>
              <a:ext cx="822325" cy="863600"/>
              <a:chOff x="1111" y="1616"/>
              <a:chExt cx="1814" cy="1904"/>
            </a:xfrm>
          </p:grpSpPr>
          <p:sp>
            <p:nvSpPr>
              <p:cNvPr id="18545" name="AutoShape 113">
                <a:extLst>
                  <a:ext uri="{FF2B5EF4-FFF2-40B4-BE49-F238E27FC236}">
                    <a16:creationId xmlns:a16="http://schemas.microsoft.com/office/drawing/2014/main" id="{ABADA859-6BB1-45CC-A04F-250A391895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111" y="2296"/>
                <a:ext cx="544" cy="544"/>
              </a:xfrm>
              <a:custGeom>
                <a:avLst/>
                <a:gdLst>
                  <a:gd name="G0" fmla="+- 2145 0 0"/>
                  <a:gd name="G1" fmla="+- -11794730 0 0"/>
                  <a:gd name="G2" fmla="+- 0 0 -11794730"/>
                  <a:gd name="T0" fmla="*/ 0 256 1"/>
                  <a:gd name="T1" fmla="*/ 180 256 1"/>
                  <a:gd name="G3" fmla="+- -11794730 T0 T1"/>
                  <a:gd name="T2" fmla="*/ 0 256 1"/>
                  <a:gd name="T3" fmla="*/ 90 256 1"/>
                  <a:gd name="G4" fmla="+- -11794730 T2 T3"/>
                  <a:gd name="G5" fmla="*/ G4 2 1"/>
                  <a:gd name="T4" fmla="*/ 90 256 1"/>
                  <a:gd name="T5" fmla="*/ 0 256 1"/>
                  <a:gd name="G6" fmla="+- -11794730 T4 T5"/>
                  <a:gd name="G7" fmla="*/ G6 2 1"/>
                  <a:gd name="G8" fmla="abs -1179473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2145"/>
                  <a:gd name="G18" fmla="*/ 2145 1 2"/>
                  <a:gd name="G19" fmla="+- G18 5400 0"/>
                  <a:gd name="G20" fmla="cos G19 -11794730"/>
                  <a:gd name="G21" fmla="sin G19 -11794730"/>
                  <a:gd name="G22" fmla="+- G20 10800 0"/>
                  <a:gd name="G23" fmla="+- G21 10800 0"/>
                  <a:gd name="G24" fmla="+- 10800 0 G20"/>
                  <a:gd name="G25" fmla="+- 2145 10800 0"/>
                  <a:gd name="G26" fmla="?: G9 G17 G25"/>
                  <a:gd name="G27" fmla="?: G9 0 21600"/>
                  <a:gd name="G28" fmla="cos 10800 -11794730"/>
                  <a:gd name="G29" fmla="sin 10800 -11794730"/>
                  <a:gd name="G30" fmla="sin 2145 -1179473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1794730 G34 0"/>
                  <a:gd name="G36" fmla="?: G6 G35 G31"/>
                  <a:gd name="G37" fmla="+- 21600 0 G36"/>
                  <a:gd name="G38" fmla="?: G4 0 G33"/>
                  <a:gd name="G39" fmla="?: -1179473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4327 w 21600"/>
                  <a:gd name="T15" fmla="*/ 10796 h 21600"/>
                  <a:gd name="T16" fmla="*/ 10800 w 21600"/>
                  <a:gd name="T17" fmla="*/ 8655 h 21600"/>
                  <a:gd name="T18" fmla="*/ 17273 w 21600"/>
                  <a:gd name="T19" fmla="*/ 10796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8655" y="10799"/>
                    </a:moveTo>
                    <a:cubicBezTo>
                      <a:pt x="8655" y="9614"/>
                      <a:pt x="9615" y="8655"/>
                      <a:pt x="10800" y="8655"/>
                    </a:cubicBezTo>
                    <a:cubicBezTo>
                      <a:pt x="11984" y="8655"/>
                      <a:pt x="12944" y="9614"/>
                      <a:pt x="12944" y="10799"/>
                    </a:cubicBezTo>
                    <a:lnTo>
                      <a:pt x="21599" y="10794"/>
                    </a:lnTo>
                    <a:cubicBezTo>
                      <a:pt x="21597" y="4832"/>
                      <a:pt x="16762" y="0"/>
                      <a:pt x="10799" y="0"/>
                    </a:cubicBezTo>
                    <a:cubicBezTo>
                      <a:pt x="4837" y="0"/>
                      <a:pt x="2" y="4832"/>
                      <a:pt x="0" y="1079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46" name="AutoShape 114">
                <a:extLst>
                  <a:ext uri="{FF2B5EF4-FFF2-40B4-BE49-F238E27FC236}">
                    <a16:creationId xmlns:a16="http://schemas.microsoft.com/office/drawing/2014/main" id="{2102902D-04B4-4BED-B1DA-FFFB2C5C3B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248" y="2476"/>
                <a:ext cx="294" cy="205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47" name="Freeform 115">
                <a:extLst>
                  <a:ext uri="{FF2B5EF4-FFF2-40B4-BE49-F238E27FC236}">
                    <a16:creationId xmlns:a16="http://schemas.microsoft.com/office/drawing/2014/main" id="{87A1236E-7B5F-4D44-967B-74451A1044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0" y="1616"/>
                <a:ext cx="1315" cy="816"/>
              </a:xfrm>
              <a:custGeom>
                <a:avLst/>
                <a:gdLst>
                  <a:gd name="T0" fmla="*/ 0 w 1315"/>
                  <a:gd name="T1" fmla="*/ 816 h 816"/>
                  <a:gd name="T2" fmla="*/ 317 w 1315"/>
                  <a:gd name="T3" fmla="*/ 408 h 816"/>
                  <a:gd name="T4" fmla="*/ 317 w 1315"/>
                  <a:gd name="T5" fmla="*/ 544 h 816"/>
                  <a:gd name="T6" fmla="*/ 771 w 1315"/>
                  <a:gd name="T7" fmla="*/ 136 h 816"/>
                  <a:gd name="T8" fmla="*/ 771 w 1315"/>
                  <a:gd name="T9" fmla="*/ 363 h 816"/>
                  <a:gd name="T10" fmla="*/ 1315 w 1315"/>
                  <a:gd name="T11" fmla="*/ 0 h 816"/>
                  <a:gd name="T12" fmla="*/ 1315 w 1315"/>
                  <a:gd name="T13" fmla="*/ 408 h 816"/>
                  <a:gd name="T14" fmla="*/ 680 w 1315"/>
                  <a:gd name="T15" fmla="*/ 771 h 816"/>
                  <a:gd name="T16" fmla="*/ 680 w 1315"/>
                  <a:gd name="T17" fmla="*/ 499 h 816"/>
                  <a:gd name="T18" fmla="*/ 272 w 1315"/>
                  <a:gd name="T19" fmla="*/ 771 h 816"/>
                  <a:gd name="T20" fmla="*/ 272 w 1315"/>
                  <a:gd name="T21" fmla="*/ 635 h 816"/>
                  <a:gd name="T22" fmla="*/ 0 w 1315"/>
                  <a:gd name="T23" fmla="*/ 816 h 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15" h="816">
                    <a:moveTo>
                      <a:pt x="0" y="816"/>
                    </a:moveTo>
                    <a:lnTo>
                      <a:pt x="317" y="408"/>
                    </a:lnTo>
                    <a:lnTo>
                      <a:pt x="317" y="544"/>
                    </a:lnTo>
                    <a:lnTo>
                      <a:pt x="771" y="136"/>
                    </a:lnTo>
                    <a:lnTo>
                      <a:pt x="771" y="363"/>
                    </a:lnTo>
                    <a:lnTo>
                      <a:pt x="1315" y="0"/>
                    </a:lnTo>
                    <a:lnTo>
                      <a:pt x="1315" y="408"/>
                    </a:lnTo>
                    <a:lnTo>
                      <a:pt x="680" y="771"/>
                    </a:lnTo>
                    <a:lnTo>
                      <a:pt x="680" y="499"/>
                    </a:lnTo>
                    <a:lnTo>
                      <a:pt x="272" y="771"/>
                    </a:lnTo>
                    <a:lnTo>
                      <a:pt x="272" y="635"/>
                    </a:lnTo>
                    <a:lnTo>
                      <a:pt x="0" y="81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548" name="Freeform 116">
                <a:extLst>
                  <a:ext uri="{FF2B5EF4-FFF2-40B4-BE49-F238E27FC236}">
                    <a16:creationId xmlns:a16="http://schemas.microsoft.com/office/drawing/2014/main" id="{4C910429-556B-49EE-A40E-A7B9070BFA3B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1610" y="2704"/>
                <a:ext cx="1315" cy="816"/>
              </a:xfrm>
              <a:custGeom>
                <a:avLst/>
                <a:gdLst>
                  <a:gd name="T0" fmla="*/ 0 w 1315"/>
                  <a:gd name="T1" fmla="*/ 816 h 816"/>
                  <a:gd name="T2" fmla="*/ 317 w 1315"/>
                  <a:gd name="T3" fmla="*/ 408 h 816"/>
                  <a:gd name="T4" fmla="*/ 317 w 1315"/>
                  <a:gd name="T5" fmla="*/ 544 h 816"/>
                  <a:gd name="T6" fmla="*/ 771 w 1315"/>
                  <a:gd name="T7" fmla="*/ 136 h 816"/>
                  <a:gd name="T8" fmla="*/ 771 w 1315"/>
                  <a:gd name="T9" fmla="*/ 363 h 816"/>
                  <a:gd name="T10" fmla="*/ 1315 w 1315"/>
                  <a:gd name="T11" fmla="*/ 0 h 816"/>
                  <a:gd name="T12" fmla="*/ 1315 w 1315"/>
                  <a:gd name="T13" fmla="*/ 408 h 816"/>
                  <a:gd name="T14" fmla="*/ 680 w 1315"/>
                  <a:gd name="T15" fmla="*/ 771 h 816"/>
                  <a:gd name="T16" fmla="*/ 680 w 1315"/>
                  <a:gd name="T17" fmla="*/ 499 h 816"/>
                  <a:gd name="T18" fmla="*/ 272 w 1315"/>
                  <a:gd name="T19" fmla="*/ 771 h 816"/>
                  <a:gd name="T20" fmla="*/ 272 w 1315"/>
                  <a:gd name="T21" fmla="*/ 635 h 816"/>
                  <a:gd name="T22" fmla="*/ 0 w 1315"/>
                  <a:gd name="T23" fmla="*/ 816 h 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15" h="816">
                    <a:moveTo>
                      <a:pt x="0" y="816"/>
                    </a:moveTo>
                    <a:lnTo>
                      <a:pt x="317" y="408"/>
                    </a:lnTo>
                    <a:lnTo>
                      <a:pt x="317" y="544"/>
                    </a:lnTo>
                    <a:lnTo>
                      <a:pt x="771" y="136"/>
                    </a:lnTo>
                    <a:lnTo>
                      <a:pt x="771" y="363"/>
                    </a:lnTo>
                    <a:lnTo>
                      <a:pt x="1315" y="0"/>
                    </a:lnTo>
                    <a:lnTo>
                      <a:pt x="1315" y="408"/>
                    </a:lnTo>
                    <a:lnTo>
                      <a:pt x="680" y="771"/>
                    </a:lnTo>
                    <a:lnTo>
                      <a:pt x="680" y="499"/>
                    </a:lnTo>
                    <a:lnTo>
                      <a:pt x="272" y="771"/>
                    </a:lnTo>
                    <a:lnTo>
                      <a:pt x="272" y="635"/>
                    </a:lnTo>
                    <a:lnTo>
                      <a:pt x="0" y="81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BF316F22-3419-4D31-917F-7C84F9819DA9}"/>
              </a:ext>
            </a:extLst>
          </p:cNvPr>
          <p:cNvGrpSpPr/>
          <p:nvPr/>
        </p:nvGrpSpPr>
        <p:grpSpPr>
          <a:xfrm>
            <a:off x="4249109" y="2854086"/>
            <a:ext cx="1439863" cy="1439863"/>
            <a:chOff x="4249109" y="2854086"/>
            <a:chExt cx="1439863" cy="1439863"/>
          </a:xfrm>
        </p:grpSpPr>
        <p:grpSp>
          <p:nvGrpSpPr>
            <p:cNvPr id="271" name="グループ化 270">
              <a:extLst>
                <a:ext uri="{FF2B5EF4-FFF2-40B4-BE49-F238E27FC236}">
                  <a16:creationId xmlns:a16="http://schemas.microsoft.com/office/drawing/2014/main" id="{2BC615F9-45E4-47F6-8A24-109A86751DC0}"/>
                </a:ext>
              </a:extLst>
            </p:cNvPr>
            <p:cNvGrpSpPr/>
            <p:nvPr/>
          </p:nvGrpSpPr>
          <p:grpSpPr>
            <a:xfrm>
              <a:off x="4249109" y="2854086"/>
              <a:ext cx="1439863" cy="1439863"/>
              <a:chOff x="488950" y="908050"/>
              <a:chExt cx="1439863" cy="1439863"/>
            </a:xfrm>
          </p:grpSpPr>
          <p:sp>
            <p:nvSpPr>
              <p:cNvPr id="272" name="楕円 271">
                <a:extLst>
                  <a:ext uri="{FF2B5EF4-FFF2-40B4-BE49-F238E27FC236}">
                    <a16:creationId xmlns:a16="http://schemas.microsoft.com/office/drawing/2014/main" id="{EBCD6C20-88C2-4599-9B4C-5DA29F0B70D2}"/>
                  </a:ext>
                </a:extLst>
              </p:cNvPr>
              <p:cNvSpPr/>
              <p:nvPr/>
            </p:nvSpPr>
            <p:spPr>
              <a:xfrm>
                <a:off x="511172" y="931067"/>
                <a:ext cx="1393828" cy="13938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DE87FE76-521B-4856-92BF-B5F5EF94AC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50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71438 h 1439863"/>
                  <a:gd name="connsiteX1" fmla="*/ 1368425 w 1439863"/>
                  <a:gd name="connsiteY1" fmla="*/ 719932 h 1439863"/>
                  <a:gd name="connsiteX2" fmla="*/ 719932 w 1439863"/>
                  <a:gd name="connsiteY2" fmla="*/ 1368425 h 1439863"/>
                  <a:gd name="connsiteX3" fmla="*/ 71438 w 1439863"/>
                  <a:gd name="connsiteY3" fmla="*/ 719932 h 1439863"/>
                  <a:gd name="connsiteX4" fmla="*/ 719932 w 1439863"/>
                  <a:gd name="connsiteY4" fmla="*/ 71438 h 1439863"/>
                  <a:gd name="connsiteX5" fmla="*/ 719932 w 1439863"/>
                  <a:gd name="connsiteY5" fmla="*/ 25398 h 1439863"/>
                  <a:gd name="connsiteX6" fmla="*/ 25398 w 1439863"/>
                  <a:gd name="connsiteY6" fmla="*/ 719932 h 1439863"/>
                  <a:gd name="connsiteX7" fmla="*/ 719932 w 1439863"/>
                  <a:gd name="connsiteY7" fmla="*/ 1414466 h 1439863"/>
                  <a:gd name="connsiteX8" fmla="*/ 1414465 w 1439863"/>
                  <a:gd name="connsiteY8" fmla="*/ 719932 h 1439863"/>
                  <a:gd name="connsiteX9" fmla="*/ 719932 w 1439863"/>
                  <a:gd name="connsiteY9" fmla="*/ 25398 h 1439863"/>
                  <a:gd name="connsiteX10" fmla="*/ 719932 w 1439863"/>
                  <a:gd name="connsiteY10" fmla="*/ 0 h 1439863"/>
                  <a:gd name="connsiteX11" fmla="*/ 1439863 w 1439863"/>
                  <a:gd name="connsiteY11" fmla="*/ 719932 h 1439863"/>
                  <a:gd name="connsiteX12" fmla="*/ 719932 w 1439863"/>
                  <a:gd name="connsiteY12" fmla="*/ 1439863 h 1439863"/>
                  <a:gd name="connsiteX13" fmla="*/ 0 w 1439863"/>
                  <a:gd name="connsiteY13" fmla="*/ 719932 h 1439863"/>
                  <a:gd name="connsiteX14" fmla="*/ 719932 w 1439863"/>
                  <a:gd name="connsiteY14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9863" h="1439863"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597" name="Freeform 165">
              <a:extLst>
                <a:ext uri="{FF2B5EF4-FFF2-40B4-BE49-F238E27FC236}">
                  <a16:creationId xmlns:a16="http://schemas.microsoft.com/office/drawing/2014/main" id="{015E8ACD-755F-4E16-8874-FE6AF172C1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5663" y="2997200"/>
              <a:ext cx="649287" cy="1079500"/>
            </a:xfrm>
            <a:custGeom>
              <a:avLst/>
              <a:gdLst>
                <a:gd name="T0" fmla="*/ 502 w 2189"/>
                <a:gd name="T1" fmla="*/ 411 h 3637"/>
                <a:gd name="T2" fmla="*/ 346 w 2189"/>
                <a:gd name="T3" fmla="*/ 173 h 3637"/>
                <a:gd name="T4" fmla="*/ 691 w 2189"/>
                <a:gd name="T5" fmla="*/ 0 h 3637"/>
                <a:gd name="T6" fmla="*/ 897 w 2189"/>
                <a:gd name="T7" fmla="*/ 173 h 3637"/>
                <a:gd name="T8" fmla="*/ 864 w 2189"/>
                <a:gd name="T9" fmla="*/ 271 h 3637"/>
                <a:gd name="T10" fmla="*/ 806 w 2189"/>
                <a:gd name="T11" fmla="*/ 559 h 3637"/>
                <a:gd name="T12" fmla="*/ 1201 w 2189"/>
                <a:gd name="T13" fmla="*/ 847 h 3637"/>
                <a:gd name="T14" fmla="*/ 1325 w 2189"/>
                <a:gd name="T15" fmla="*/ 1720 h 3637"/>
                <a:gd name="T16" fmla="*/ 1391 w 2189"/>
                <a:gd name="T17" fmla="*/ 1958 h 3637"/>
                <a:gd name="T18" fmla="*/ 1506 w 2189"/>
                <a:gd name="T19" fmla="*/ 2156 h 3637"/>
                <a:gd name="T20" fmla="*/ 1662 w 2189"/>
                <a:gd name="T21" fmla="*/ 2008 h 3637"/>
                <a:gd name="T22" fmla="*/ 1835 w 2189"/>
                <a:gd name="T23" fmla="*/ 1744 h 3637"/>
                <a:gd name="T24" fmla="*/ 1893 w 2189"/>
                <a:gd name="T25" fmla="*/ 2082 h 3637"/>
                <a:gd name="T26" fmla="*/ 2123 w 2189"/>
                <a:gd name="T27" fmla="*/ 2287 h 3637"/>
                <a:gd name="T28" fmla="*/ 2139 w 2189"/>
                <a:gd name="T29" fmla="*/ 2872 h 3637"/>
                <a:gd name="T30" fmla="*/ 2098 w 2189"/>
                <a:gd name="T31" fmla="*/ 2608 h 3637"/>
                <a:gd name="T32" fmla="*/ 1934 w 2189"/>
                <a:gd name="T33" fmla="*/ 2411 h 3637"/>
                <a:gd name="T34" fmla="*/ 1925 w 2189"/>
                <a:gd name="T35" fmla="*/ 2913 h 3637"/>
                <a:gd name="T36" fmla="*/ 2098 w 2189"/>
                <a:gd name="T37" fmla="*/ 3234 h 3637"/>
                <a:gd name="T38" fmla="*/ 1909 w 2189"/>
                <a:gd name="T39" fmla="*/ 3431 h 3637"/>
                <a:gd name="T40" fmla="*/ 1843 w 2189"/>
                <a:gd name="T41" fmla="*/ 3242 h 3637"/>
                <a:gd name="T42" fmla="*/ 1802 w 2189"/>
                <a:gd name="T43" fmla="*/ 2937 h 3637"/>
                <a:gd name="T44" fmla="*/ 1637 w 2189"/>
                <a:gd name="T45" fmla="*/ 3127 h 3637"/>
                <a:gd name="T46" fmla="*/ 1720 w 2189"/>
                <a:gd name="T47" fmla="*/ 3398 h 3637"/>
                <a:gd name="T48" fmla="*/ 1572 w 2189"/>
                <a:gd name="T49" fmla="*/ 3431 h 3637"/>
                <a:gd name="T50" fmla="*/ 1481 w 2189"/>
                <a:gd name="T51" fmla="*/ 3209 h 3637"/>
                <a:gd name="T52" fmla="*/ 1407 w 2189"/>
                <a:gd name="T53" fmla="*/ 2765 h 3637"/>
                <a:gd name="T54" fmla="*/ 1613 w 2189"/>
                <a:gd name="T55" fmla="*/ 2444 h 3637"/>
                <a:gd name="T56" fmla="*/ 1382 w 2189"/>
                <a:gd name="T57" fmla="*/ 2263 h 3637"/>
                <a:gd name="T58" fmla="*/ 1292 w 2189"/>
                <a:gd name="T59" fmla="*/ 1999 h 3637"/>
                <a:gd name="T60" fmla="*/ 1152 w 2189"/>
                <a:gd name="T61" fmla="*/ 1678 h 3637"/>
                <a:gd name="T62" fmla="*/ 1045 w 2189"/>
                <a:gd name="T63" fmla="*/ 1152 h 3637"/>
                <a:gd name="T64" fmla="*/ 946 w 2189"/>
                <a:gd name="T65" fmla="*/ 1711 h 3637"/>
                <a:gd name="T66" fmla="*/ 1020 w 2189"/>
                <a:gd name="T67" fmla="*/ 2411 h 3637"/>
                <a:gd name="T68" fmla="*/ 1037 w 2189"/>
                <a:gd name="T69" fmla="*/ 3258 h 3637"/>
                <a:gd name="T70" fmla="*/ 1086 w 2189"/>
                <a:gd name="T71" fmla="*/ 3596 h 3637"/>
                <a:gd name="T72" fmla="*/ 815 w 2189"/>
                <a:gd name="T73" fmla="*/ 3242 h 3637"/>
                <a:gd name="T74" fmla="*/ 749 w 2189"/>
                <a:gd name="T75" fmla="*/ 2312 h 3637"/>
                <a:gd name="T76" fmla="*/ 634 w 2189"/>
                <a:gd name="T77" fmla="*/ 2798 h 3637"/>
                <a:gd name="T78" fmla="*/ 691 w 2189"/>
                <a:gd name="T79" fmla="*/ 3555 h 3637"/>
                <a:gd name="T80" fmla="*/ 395 w 2189"/>
                <a:gd name="T81" fmla="*/ 3522 h 3637"/>
                <a:gd name="T82" fmla="*/ 403 w 2189"/>
                <a:gd name="T83" fmla="*/ 2427 h 3637"/>
                <a:gd name="T84" fmla="*/ 280 w 2189"/>
                <a:gd name="T85" fmla="*/ 1934 h 3637"/>
                <a:gd name="T86" fmla="*/ 379 w 2189"/>
                <a:gd name="T87" fmla="*/ 1185 h 3637"/>
                <a:gd name="T88" fmla="*/ 272 w 2189"/>
                <a:gd name="T89" fmla="*/ 1333 h 3637"/>
                <a:gd name="T90" fmla="*/ 173 w 2189"/>
                <a:gd name="T91" fmla="*/ 2189 h 3637"/>
                <a:gd name="T92" fmla="*/ 0 w 2189"/>
                <a:gd name="T93" fmla="*/ 1851 h 3637"/>
                <a:gd name="T94" fmla="*/ 91 w 2189"/>
                <a:gd name="T95" fmla="*/ 938 h 3637"/>
                <a:gd name="T96" fmla="*/ 543 w 2189"/>
                <a:gd name="T97" fmla="*/ 568 h 3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89" h="3637">
                  <a:moveTo>
                    <a:pt x="543" y="568"/>
                  </a:moveTo>
                  <a:lnTo>
                    <a:pt x="543" y="494"/>
                  </a:lnTo>
                  <a:lnTo>
                    <a:pt x="502" y="411"/>
                  </a:lnTo>
                  <a:lnTo>
                    <a:pt x="469" y="288"/>
                  </a:lnTo>
                  <a:lnTo>
                    <a:pt x="321" y="238"/>
                  </a:lnTo>
                  <a:lnTo>
                    <a:pt x="346" y="173"/>
                  </a:lnTo>
                  <a:lnTo>
                    <a:pt x="494" y="181"/>
                  </a:lnTo>
                  <a:lnTo>
                    <a:pt x="576" y="49"/>
                  </a:lnTo>
                  <a:lnTo>
                    <a:pt x="691" y="0"/>
                  </a:lnTo>
                  <a:lnTo>
                    <a:pt x="798" y="49"/>
                  </a:lnTo>
                  <a:lnTo>
                    <a:pt x="856" y="140"/>
                  </a:lnTo>
                  <a:lnTo>
                    <a:pt x="897" y="173"/>
                  </a:lnTo>
                  <a:lnTo>
                    <a:pt x="996" y="189"/>
                  </a:lnTo>
                  <a:lnTo>
                    <a:pt x="905" y="247"/>
                  </a:lnTo>
                  <a:lnTo>
                    <a:pt x="864" y="271"/>
                  </a:lnTo>
                  <a:lnTo>
                    <a:pt x="889" y="370"/>
                  </a:lnTo>
                  <a:lnTo>
                    <a:pt x="856" y="469"/>
                  </a:lnTo>
                  <a:lnTo>
                    <a:pt x="806" y="559"/>
                  </a:lnTo>
                  <a:lnTo>
                    <a:pt x="815" y="617"/>
                  </a:lnTo>
                  <a:lnTo>
                    <a:pt x="1136" y="765"/>
                  </a:lnTo>
                  <a:lnTo>
                    <a:pt x="1201" y="847"/>
                  </a:lnTo>
                  <a:lnTo>
                    <a:pt x="1243" y="963"/>
                  </a:lnTo>
                  <a:lnTo>
                    <a:pt x="1300" y="1390"/>
                  </a:lnTo>
                  <a:lnTo>
                    <a:pt x="1325" y="1720"/>
                  </a:lnTo>
                  <a:lnTo>
                    <a:pt x="1317" y="1843"/>
                  </a:lnTo>
                  <a:lnTo>
                    <a:pt x="1374" y="1884"/>
                  </a:lnTo>
                  <a:lnTo>
                    <a:pt x="1391" y="1958"/>
                  </a:lnTo>
                  <a:lnTo>
                    <a:pt x="1448" y="2057"/>
                  </a:lnTo>
                  <a:lnTo>
                    <a:pt x="1456" y="2123"/>
                  </a:lnTo>
                  <a:lnTo>
                    <a:pt x="1506" y="2156"/>
                  </a:lnTo>
                  <a:lnTo>
                    <a:pt x="1662" y="2148"/>
                  </a:lnTo>
                  <a:lnTo>
                    <a:pt x="1712" y="2065"/>
                  </a:lnTo>
                  <a:lnTo>
                    <a:pt x="1662" y="2008"/>
                  </a:lnTo>
                  <a:lnTo>
                    <a:pt x="1654" y="1892"/>
                  </a:lnTo>
                  <a:lnTo>
                    <a:pt x="1703" y="1777"/>
                  </a:lnTo>
                  <a:lnTo>
                    <a:pt x="1835" y="1744"/>
                  </a:lnTo>
                  <a:lnTo>
                    <a:pt x="1917" y="1785"/>
                  </a:lnTo>
                  <a:lnTo>
                    <a:pt x="1950" y="1909"/>
                  </a:lnTo>
                  <a:lnTo>
                    <a:pt x="1893" y="2082"/>
                  </a:lnTo>
                  <a:lnTo>
                    <a:pt x="1901" y="2148"/>
                  </a:lnTo>
                  <a:lnTo>
                    <a:pt x="2049" y="2172"/>
                  </a:lnTo>
                  <a:lnTo>
                    <a:pt x="2123" y="2287"/>
                  </a:lnTo>
                  <a:lnTo>
                    <a:pt x="2189" y="2518"/>
                  </a:lnTo>
                  <a:lnTo>
                    <a:pt x="2181" y="2798"/>
                  </a:lnTo>
                  <a:lnTo>
                    <a:pt x="2139" y="2872"/>
                  </a:lnTo>
                  <a:lnTo>
                    <a:pt x="2065" y="2798"/>
                  </a:lnTo>
                  <a:lnTo>
                    <a:pt x="2115" y="2740"/>
                  </a:lnTo>
                  <a:lnTo>
                    <a:pt x="2098" y="2608"/>
                  </a:lnTo>
                  <a:lnTo>
                    <a:pt x="2074" y="2477"/>
                  </a:lnTo>
                  <a:lnTo>
                    <a:pt x="1983" y="2403"/>
                  </a:lnTo>
                  <a:lnTo>
                    <a:pt x="1934" y="2411"/>
                  </a:lnTo>
                  <a:lnTo>
                    <a:pt x="1917" y="2625"/>
                  </a:lnTo>
                  <a:lnTo>
                    <a:pt x="2016" y="2855"/>
                  </a:lnTo>
                  <a:lnTo>
                    <a:pt x="1925" y="2913"/>
                  </a:lnTo>
                  <a:lnTo>
                    <a:pt x="1925" y="3028"/>
                  </a:lnTo>
                  <a:lnTo>
                    <a:pt x="1983" y="3127"/>
                  </a:lnTo>
                  <a:lnTo>
                    <a:pt x="2098" y="3234"/>
                  </a:lnTo>
                  <a:lnTo>
                    <a:pt x="2123" y="3275"/>
                  </a:lnTo>
                  <a:lnTo>
                    <a:pt x="1958" y="3464"/>
                  </a:lnTo>
                  <a:lnTo>
                    <a:pt x="1909" y="3431"/>
                  </a:lnTo>
                  <a:lnTo>
                    <a:pt x="1950" y="3332"/>
                  </a:lnTo>
                  <a:lnTo>
                    <a:pt x="1917" y="3275"/>
                  </a:lnTo>
                  <a:lnTo>
                    <a:pt x="1843" y="3242"/>
                  </a:lnTo>
                  <a:lnTo>
                    <a:pt x="1810" y="3151"/>
                  </a:lnTo>
                  <a:lnTo>
                    <a:pt x="1810" y="3044"/>
                  </a:lnTo>
                  <a:lnTo>
                    <a:pt x="1802" y="2937"/>
                  </a:lnTo>
                  <a:lnTo>
                    <a:pt x="1720" y="2954"/>
                  </a:lnTo>
                  <a:lnTo>
                    <a:pt x="1662" y="3053"/>
                  </a:lnTo>
                  <a:lnTo>
                    <a:pt x="1637" y="3127"/>
                  </a:lnTo>
                  <a:lnTo>
                    <a:pt x="1712" y="3217"/>
                  </a:lnTo>
                  <a:lnTo>
                    <a:pt x="1777" y="3291"/>
                  </a:lnTo>
                  <a:lnTo>
                    <a:pt x="1720" y="3398"/>
                  </a:lnTo>
                  <a:lnTo>
                    <a:pt x="1637" y="3497"/>
                  </a:lnTo>
                  <a:lnTo>
                    <a:pt x="1563" y="3497"/>
                  </a:lnTo>
                  <a:lnTo>
                    <a:pt x="1572" y="3431"/>
                  </a:lnTo>
                  <a:lnTo>
                    <a:pt x="1588" y="3357"/>
                  </a:lnTo>
                  <a:lnTo>
                    <a:pt x="1605" y="3308"/>
                  </a:lnTo>
                  <a:lnTo>
                    <a:pt x="1481" y="3209"/>
                  </a:lnTo>
                  <a:lnTo>
                    <a:pt x="1531" y="2929"/>
                  </a:lnTo>
                  <a:lnTo>
                    <a:pt x="1531" y="2847"/>
                  </a:lnTo>
                  <a:lnTo>
                    <a:pt x="1407" y="2765"/>
                  </a:lnTo>
                  <a:lnTo>
                    <a:pt x="1374" y="2707"/>
                  </a:lnTo>
                  <a:lnTo>
                    <a:pt x="1489" y="2674"/>
                  </a:lnTo>
                  <a:lnTo>
                    <a:pt x="1613" y="2444"/>
                  </a:lnTo>
                  <a:lnTo>
                    <a:pt x="1621" y="2312"/>
                  </a:lnTo>
                  <a:lnTo>
                    <a:pt x="1473" y="2287"/>
                  </a:lnTo>
                  <a:lnTo>
                    <a:pt x="1382" y="2263"/>
                  </a:lnTo>
                  <a:lnTo>
                    <a:pt x="1292" y="2189"/>
                  </a:lnTo>
                  <a:lnTo>
                    <a:pt x="1325" y="2057"/>
                  </a:lnTo>
                  <a:lnTo>
                    <a:pt x="1292" y="1999"/>
                  </a:lnTo>
                  <a:lnTo>
                    <a:pt x="1243" y="1917"/>
                  </a:lnTo>
                  <a:lnTo>
                    <a:pt x="1218" y="1785"/>
                  </a:lnTo>
                  <a:lnTo>
                    <a:pt x="1152" y="1678"/>
                  </a:lnTo>
                  <a:lnTo>
                    <a:pt x="1152" y="1448"/>
                  </a:lnTo>
                  <a:lnTo>
                    <a:pt x="1119" y="1325"/>
                  </a:lnTo>
                  <a:lnTo>
                    <a:pt x="1045" y="1152"/>
                  </a:lnTo>
                  <a:lnTo>
                    <a:pt x="955" y="1193"/>
                  </a:lnTo>
                  <a:lnTo>
                    <a:pt x="946" y="1399"/>
                  </a:lnTo>
                  <a:lnTo>
                    <a:pt x="946" y="1711"/>
                  </a:lnTo>
                  <a:lnTo>
                    <a:pt x="1070" y="1884"/>
                  </a:lnTo>
                  <a:lnTo>
                    <a:pt x="938" y="2032"/>
                  </a:lnTo>
                  <a:lnTo>
                    <a:pt x="1020" y="2411"/>
                  </a:lnTo>
                  <a:lnTo>
                    <a:pt x="1094" y="2707"/>
                  </a:lnTo>
                  <a:lnTo>
                    <a:pt x="1070" y="2905"/>
                  </a:lnTo>
                  <a:lnTo>
                    <a:pt x="1037" y="3258"/>
                  </a:lnTo>
                  <a:lnTo>
                    <a:pt x="1020" y="3406"/>
                  </a:lnTo>
                  <a:lnTo>
                    <a:pt x="1127" y="3538"/>
                  </a:lnTo>
                  <a:lnTo>
                    <a:pt x="1086" y="3596"/>
                  </a:lnTo>
                  <a:lnTo>
                    <a:pt x="971" y="3588"/>
                  </a:lnTo>
                  <a:lnTo>
                    <a:pt x="790" y="3398"/>
                  </a:lnTo>
                  <a:lnTo>
                    <a:pt x="815" y="3242"/>
                  </a:lnTo>
                  <a:lnTo>
                    <a:pt x="848" y="3069"/>
                  </a:lnTo>
                  <a:lnTo>
                    <a:pt x="856" y="2691"/>
                  </a:lnTo>
                  <a:lnTo>
                    <a:pt x="749" y="2312"/>
                  </a:lnTo>
                  <a:lnTo>
                    <a:pt x="691" y="2254"/>
                  </a:lnTo>
                  <a:lnTo>
                    <a:pt x="634" y="2320"/>
                  </a:lnTo>
                  <a:lnTo>
                    <a:pt x="634" y="2798"/>
                  </a:lnTo>
                  <a:lnTo>
                    <a:pt x="625" y="3168"/>
                  </a:lnTo>
                  <a:lnTo>
                    <a:pt x="576" y="3406"/>
                  </a:lnTo>
                  <a:lnTo>
                    <a:pt x="691" y="3555"/>
                  </a:lnTo>
                  <a:lnTo>
                    <a:pt x="683" y="3629"/>
                  </a:lnTo>
                  <a:lnTo>
                    <a:pt x="617" y="3637"/>
                  </a:lnTo>
                  <a:lnTo>
                    <a:pt x="395" y="3522"/>
                  </a:lnTo>
                  <a:lnTo>
                    <a:pt x="379" y="3390"/>
                  </a:lnTo>
                  <a:lnTo>
                    <a:pt x="420" y="3102"/>
                  </a:lnTo>
                  <a:lnTo>
                    <a:pt x="403" y="2427"/>
                  </a:lnTo>
                  <a:lnTo>
                    <a:pt x="354" y="2057"/>
                  </a:lnTo>
                  <a:lnTo>
                    <a:pt x="329" y="1975"/>
                  </a:lnTo>
                  <a:lnTo>
                    <a:pt x="280" y="1934"/>
                  </a:lnTo>
                  <a:lnTo>
                    <a:pt x="362" y="1810"/>
                  </a:lnTo>
                  <a:lnTo>
                    <a:pt x="403" y="1481"/>
                  </a:lnTo>
                  <a:lnTo>
                    <a:pt x="379" y="1185"/>
                  </a:lnTo>
                  <a:lnTo>
                    <a:pt x="346" y="1135"/>
                  </a:lnTo>
                  <a:lnTo>
                    <a:pt x="288" y="1144"/>
                  </a:lnTo>
                  <a:lnTo>
                    <a:pt x="272" y="1333"/>
                  </a:lnTo>
                  <a:lnTo>
                    <a:pt x="148" y="1761"/>
                  </a:lnTo>
                  <a:lnTo>
                    <a:pt x="165" y="2057"/>
                  </a:lnTo>
                  <a:lnTo>
                    <a:pt x="173" y="2189"/>
                  </a:lnTo>
                  <a:lnTo>
                    <a:pt x="33" y="2172"/>
                  </a:lnTo>
                  <a:lnTo>
                    <a:pt x="25" y="2016"/>
                  </a:lnTo>
                  <a:lnTo>
                    <a:pt x="0" y="1851"/>
                  </a:lnTo>
                  <a:lnTo>
                    <a:pt x="16" y="1465"/>
                  </a:lnTo>
                  <a:lnTo>
                    <a:pt x="74" y="1152"/>
                  </a:lnTo>
                  <a:lnTo>
                    <a:pt x="91" y="938"/>
                  </a:lnTo>
                  <a:lnTo>
                    <a:pt x="313" y="699"/>
                  </a:lnTo>
                  <a:lnTo>
                    <a:pt x="494" y="617"/>
                  </a:lnTo>
                  <a:lnTo>
                    <a:pt x="543" y="56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9367BE94-E78E-4F65-BCE7-41BB53E1CB7F}"/>
              </a:ext>
            </a:extLst>
          </p:cNvPr>
          <p:cNvGrpSpPr/>
          <p:nvPr/>
        </p:nvGrpSpPr>
        <p:grpSpPr>
          <a:xfrm>
            <a:off x="2368550" y="908050"/>
            <a:ext cx="1439863" cy="1439863"/>
            <a:chOff x="2368550" y="908050"/>
            <a:chExt cx="1439863" cy="1439863"/>
          </a:xfrm>
        </p:grpSpPr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5DDF378C-02D5-4CF2-B3E4-68C9B21CF31F}"/>
                </a:ext>
              </a:extLst>
            </p:cNvPr>
            <p:cNvGrpSpPr/>
            <p:nvPr/>
          </p:nvGrpSpPr>
          <p:grpSpPr>
            <a:xfrm>
              <a:off x="2368550" y="908050"/>
              <a:ext cx="1439863" cy="1439863"/>
              <a:chOff x="488950" y="908050"/>
              <a:chExt cx="1439863" cy="1439863"/>
            </a:xfrm>
          </p:grpSpPr>
          <p:sp>
            <p:nvSpPr>
              <p:cNvPr id="222" name="楕円 221">
                <a:extLst>
                  <a:ext uri="{FF2B5EF4-FFF2-40B4-BE49-F238E27FC236}">
                    <a16:creationId xmlns:a16="http://schemas.microsoft.com/office/drawing/2014/main" id="{A3C32655-3544-401D-9FA6-750475882ABD}"/>
                  </a:ext>
                </a:extLst>
              </p:cNvPr>
              <p:cNvSpPr/>
              <p:nvPr/>
            </p:nvSpPr>
            <p:spPr>
              <a:xfrm>
                <a:off x="511172" y="931067"/>
                <a:ext cx="1393828" cy="13938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9F68CF4D-905B-4EEC-92E5-C972E719B0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50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71438 h 1439863"/>
                  <a:gd name="connsiteX1" fmla="*/ 1368425 w 1439863"/>
                  <a:gd name="connsiteY1" fmla="*/ 719932 h 1439863"/>
                  <a:gd name="connsiteX2" fmla="*/ 719932 w 1439863"/>
                  <a:gd name="connsiteY2" fmla="*/ 1368425 h 1439863"/>
                  <a:gd name="connsiteX3" fmla="*/ 71438 w 1439863"/>
                  <a:gd name="connsiteY3" fmla="*/ 719932 h 1439863"/>
                  <a:gd name="connsiteX4" fmla="*/ 719932 w 1439863"/>
                  <a:gd name="connsiteY4" fmla="*/ 71438 h 1439863"/>
                  <a:gd name="connsiteX5" fmla="*/ 719932 w 1439863"/>
                  <a:gd name="connsiteY5" fmla="*/ 25398 h 1439863"/>
                  <a:gd name="connsiteX6" fmla="*/ 25398 w 1439863"/>
                  <a:gd name="connsiteY6" fmla="*/ 719932 h 1439863"/>
                  <a:gd name="connsiteX7" fmla="*/ 719932 w 1439863"/>
                  <a:gd name="connsiteY7" fmla="*/ 1414466 h 1439863"/>
                  <a:gd name="connsiteX8" fmla="*/ 1414465 w 1439863"/>
                  <a:gd name="connsiteY8" fmla="*/ 719932 h 1439863"/>
                  <a:gd name="connsiteX9" fmla="*/ 719932 w 1439863"/>
                  <a:gd name="connsiteY9" fmla="*/ 25398 h 1439863"/>
                  <a:gd name="connsiteX10" fmla="*/ 719932 w 1439863"/>
                  <a:gd name="connsiteY10" fmla="*/ 0 h 1439863"/>
                  <a:gd name="connsiteX11" fmla="*/ 1439863 w 1439863"/>
                  <a:gd name="connsiteY11" fmla="*/ 719932 h 1439863"/>
                  <a:gd name="connsiteX12" fmla="*/ 719932 w 1439863"/>
                  <a:gd name="connsiteY12" fmla="*/ 1439863 h 1439863"/>
                  <a:gd name="connsiteX13" fmla="*/ 0 w 1439863"/>
                  <a:gd name="connsiteY13" fmla="*/ 719932 h 1439863"/>
                  <a:gd name="connsiteX14" fmla="*/ 719932 w 1439863"/>
                  <a:gd name="connsiteY14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9863" h="1439863"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9505FA11-3893-4CDF-A785-5E5A4C8A14EA}"/>
                </a:ext>
              </a:extLst>
            </p:cNvPr>
            <p:cNvSpPr/>
            <p:nvPr/>
          </p:nvSpPr>
          <p:spPr>
            <a:xfrm rot="13500000">
              <a:off x="2709592" y="1052513"/>
              <a:ext cx="758106" cy="1152525"/>
            </a:xfrm>
            <a:custGeom>
              <a:avLst/>
              <a:gdLst>
                <a:gd name="connsiteX0" fmla="*/ 379332 w 758106"/>
                <a:gd name="connsiteY0" fmla="*/ 0 h 1152525"/>
                <a:gd name="connsiteX1" fmla="*/ 417768 w 758106"/>
                <a:gd name="connsiteY1" fmla="*/ 25476 h 1152525"/>
                <a:gd name="connsiteX2" fmla="*/ 752167 w 758106"/>
                <a:gd name="connsiteY2" fmla="*/ 574687 h 1152525"/>
                <a:gd name="connsiteX3" fmla="*/ 758106 w 758106"/>
                <a:gd name="connsiteY3" fmla="*/ 594129 h 1152525"/>
                <a:gd name="connsiteX4" fmla="*/ 730342 w 758106"/>
                <a:gd name="connsiteY4" fmla="*/ 628195 h 1152525"/>
                <a:gd name="connsiteX5" fmla="*/ 707899 w 758106"/>
                <a:gd name="connsiteY5" fmla="*/ 620443 h 1152525"/>
                <a:gd name="connsiteX6" fmla="*/ 489603 w 758106"/>
                <a:gd name="connsiteY6" fmla="*/ 510454 h 1152525"/>
                <a:gd name="connsiteX7" fmla="*/ 489603 w 758106"/>
                <a:gd name="connsiteY7" fmla="*/ 1152525 h 1152525"/>
                <a:gd name="connsiteX8" fmla="*/ 269062 w 758106"/>
                <a:gd name="connsiteY8" fmla="*/ 1152525 h 1152525"/>
                <a:gd name="connsiteX9" fmla="*/ 269062 w 758106"/>
                <a:gd name="connsiteY9" fmla="*/ 509687 h 1152525"/>
                <a:gd name="connsiteX10" fmla="*/ 55376 w 758106"/>
                <a:gd name="connsiteY10" fmla="*/ 617816 h 1152525"/>
                <a:gd name="connsiteX11" fmla="*/ 27765 w 758106"/>
                <a:gd name="connsiteY11" fmla="*/ 628195 h 1152525"/>
                <a:gd name="connsiteX12" fmla="*/ 0 w 758106"/>
                <a:gd name="connsiteY12" fmla="*/ 594129 h 1152525"/>
                <a:gd name="connsiteX13" fmla="*/ 5939 w 758106"/>
                <a:gd name="connsiteY13" fmla="*/ 574687 h 1152525"/>
                <a:gd name="connsiteX14" fmla="*/ 340897 w 758106"/>
                <a:gd name="connsiteY14" fmla="*/ 25476 h 1152525"/>
                <a:gd name="connsiteX15" fmla="*/ 379332 w 758106"/>
                <a:gd name="connsiteY15" fmla="*/ 0 h 1152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8106" h="1152525">
                  <a:moveTo>
                    <a:pt x="379332" y="0"/>
                  </a:moveTo>
                  <a:cubicBezTo>
                    <a:pt x="396611" y="0"/>
                    <a:pt x="411435" y="10505"/>
                    <a:pt x="417768" y="25476"/>
                  </a:cubicBezTo>
                  <a:lnTo>
                    <a:pt x="752167" y="574687"/>
                  </a:lnTo>
                  <a:cubicBezTo>
                    <a:pt x="755917" y="580237"/>
                    <a:pt x="758106" y="586927"/>
                    <a:pt x="758106" y="594129"/>
                  </a:cubicBezTo>
                  <a:cubicBezTo>
                    <a:pt x="758106" y="610933"/>
                    <a:pt x="746187" y="624953"/>
                    <a:pt x="730342" y="628195"/>
                  </a:cubicBezTo>
                  <a:cubicBezTo>
                    <a:pt x="717765" y="626885"/>
                    <a:pt x="715380" y="623027"/>
                    <a:pt x="707899" y="620443"/>
                  </a:cubicBezTo>
                  <a:lnTo>
                    <a:pt x="489603" y="510454"/>
                  </a:lnTo>
                  <a:lnTo>
                    <a:pt x="489603" y="1152525"/>
                  </a:lnTo>
                  <a:lnTo>
                    <a:pt x="269062" y="1152525"/>
                  </a:lnTo>
                  <a:lnTo>
                    <a:pt x="269062" y="509687"/>
                  </a:lnTo>
                  <a:lnTo>
                    <a:pt x="55376" y="617816"/>
                  </a:lnTo>
                  <a:cubicBezTo>
                    <a:pt x="46172" y="621276"/>
                    <a:pt x="38879" y="627283"/>
                    <a:pt x="27765" y="628195"/>
                  </a:cubicBezTo>
                  <a:cubicBezTo>
                    <a:pt x="11919" y="624953"/>
                    <a:pt x="0" y="610933"/>
                    <a:pt x="0" y="594129"/>
                  </a:cubicBezTo>
                  <a:cubicBezTo>
                    <a:pt x="0" y="586927"/>
                    <a:pt x="2189" y="580237"/>
                    <a:pt x="5939" y="574687"/>
                  </a:cubicBezTo>
                  <a:lnTo>
                    <a:pt x="340897" y="25476"/>
                  </a:lnTo>
                  <a:cubicBezTo>
                    <a:pt x="347229" y="10505"/>
                    <a:pt x="362054" y="0"/>
                    <a:pt x="37933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86A54D38-9810-4860-BAE3-D14F6C89CFD6}"/>
              </a:ext>
            </a:extLst>
          </p:cNvPr>
          <p:cNvGrpSpPr/>
          <p:nvPr/>
        </p:nvGrpSpPr>
        <p:grpSpPr>
          <a:xfrm>
            <a:off x="6105525" y="2854086"/>
            <a:ext cx="1439863" cy="1439863"/>
            <a:chOff x="6105525" y="2854086"/>
            <a:chExt cx="1439863" cy="1439863"/>
          </a:xfrm>
        </p:grpSpPr>
        <p:grpSp>
          <p:nvGrpSpPr>
            <p:cNvPr id="230" name="グループ化 229">
              <a:extLst>
                <a:ext uri="{FF2B5EF4-FFF2-40B4-BE49-F238E27FC236}">
                  <a16:creationId xmlns:a16="http://schemas.microsoft.com/office/drawing/2014/main" id="{0D4C9433-02FB-4443-87ED-6768DD6B8AEC}"/>
                </a:ext>
              </a:extLst>
            </p:cNvPr>
            <p:cNvGrpSpPr/>
            <p:nvPr/>
          </p:nvGrpSpPr>
          <p:grpSpPr>
            <a:xfrm>
              <a:off x="6105525" y="2854086"/>
              <a:ext cx="1439863" cy="1439863"/>
              <a:chOff x="488950" y="908050"/>
              <a:chExt cx="1439863" cy="1439863"/>
            </a:xfrm>
          </p:grpSpPr>
          <p:sp>
            <p:nvSpPr>
              <p:cNvPr id="231" name="楕円 230">
                <a:extLst>
                  <a:ext uri="{FF2B5EF4-FFF2-40B4-BE49-F238E27FC236}">
                    <a16:creationId xmlns:a16="http://schemas.microsoft.com/office/drawing/2014/main" id="{0C05B222-ABAD-4C52-BE8A-5244F2FCABD3}"/>
                  </a:ext>
                </a:extLst>
              </p:cNvPr>
              <p:cNvSpPr/>
              <p:nvPr/>
            </p:nvSpPr>
            <p:spPr>
              <a:xfrm>
                <a:off x="511172" y="931067"/>
                <a:ext cx="1393828" cy="13938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325519E9-C904-4886-8DE3-74C50E37D0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50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71438 h 1439863"/>
                  <a:gd name="connsiteX1" fmla="*/ 1368425 w 1439863"/>
                  <a:gd name="connsiteY1" fmla="*/ 719932 h 1439863"/>
                  <a:gd name="connsiteX2" fmla="*/ 719932 w 1439863"/>
                  <a:gd name="connsiteY2" fmla="*/ 1368425 h 1439863"/>
                  <a:gd name="connsiteX3" fmla="*/ 71438 w 1439863"/>
                  <a:gd name="connsiteY3" fmla="*/ 719932 h 1439863"/>
                  <a:gd name="connsiteX4" fmla="*/ 719932 w 1439863"/>
                  <a:gd name="connsiteY4" fmla="*/ 71438 h 1439863"/>
                  <a:gd name="connsiteX5" fmla="*/ 719932 w 1439863"/>
                  <a:gd name="connsiteY5" fmla="*/ 25398 h 1439863"/>
                  <a:gd name="connsiteX6" fmla="*/ 25398 w 1439863"/>
                  <a:gd name="connsiteY6" fmla="*/ 719932 h 1439863"/>
                  <a:gd name="connsiteX7" fmla="*/ 719932 w 1439863"/>
                  <a:gd name="connsiteY7" fmla="*/ 1414466 h 1439863"/>
                  <a:gd name="connsiteX8" fmla="*/ 1414465 w 1439863"/>
                  <a:gd name="connsiteY8" fmla="*/ 719932 h 1439863"/>
                  <a:gd name="connsiteX9" fmla="*/ 719932 w 1439863"/>
                  <a:gd name="connsiteY9" fmla="*/ 25398 h 1439863"/>
                  <a:gd name="connsiteX10" fmla="*/ 719932 w 1439863"/>
                  <a:gd name="connsiteY10" fmla="*/ 0 h 1439863"/>
                  <a:gd name="connsiteX11" fmla="*/ 1439863 w 1439863"/>
                  <a:gd name="connsiteY11" fmla="*/ 719932 h 1439863"/>
                  <a:gd name="connsiteX12" fmla="*/ 719932 w 1439863"/>
                  <a:gd name="connsiteY12" fmla="*/ 1439863 h 1439863"/>
                  <a:gd name="connsiteX13" fmla="*/ 0 w 1439863"/>
                  <a:gd name="connsiteY13" fmla="*/ 719932 h 1439863"/>
                  <a:gd name="connsiteX14" fmla="*/ 719932 w 1439863"/>
                  <a:gd name="connsiteY14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9863" h="1439863"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D149F82B-D6E9-4639-A5EB-413FCE5E6D80}"/>
                </a:ext>
              </a:extLst>
            </p:cNvPr>
            <p:cNvGrpSpPr/>
            <p:nvPr/>
          </p:nvGrpSpPr>
          <p:grpSpPr>
            <a:xfrm>
              <a:off x="6378575" y="3238261"/>
              <a:ext cx="895350" cy="671512"/>
              <a:chOff x="6378575" y="3201194"/>
              <a:chExt cx="895350" cy="671512"/>
            </a:xfrm>
          </p:grpSpPr>
          <p:sp>
            <p:nvSpPr>
              <p:cNvPr id="18550" name="Freeform 118">
                <a:extLst>
                  <a:ext uri="{FF2B5EF4-FFF2-40B4-BE49-F238E27FC236}">
                    <a16:creationId xmlns:a16="http://schemas.microsoft.com/office/drawing/2014/main" id="{E8542CBC-5E62-4C18-9213-76413FBF96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8575" y="3201194"/>
                <a:ext cx="895350" cy="671512"/>
              </a:xfrm>
              <a:custGeom>
                <a:avLst/>
                <a:gdLst>
                  <a:gd name="T0" fmla="*/ 272 w 1451"/>
                  <a:gd name="T1" fmla="*/ 0 h 1089"/>
                  <a:gd name="T2" fmla="*/ 136 w 1451"/>
                  <a:gd name="T3" fmla="*/ 318 h 1089"/>
                  <a:gd name="T4" fmla="*/ 0 w 1451"/>
                  <a:gd name="T5" fmla="*/ 454 h 1089"/>
                  <a:gd name="T6" fmla="*/ 0 w 1451"/>
                  <a:gd name="T7" fmla="*/ 908 h 1089"/>
                  <a:gd name="T8" fmla="*/ 90 w 1451"/>
                  <a:gd name="T9" fmla="*/ 908 h 1089"/>
                  <a:gd name="T10" fmla="*/ 90 w 1451"/>
                  <a:gd name="T11" fmla="*/ 1089 h 1089"/>
                  <a:gd name="T12" fmla="*/ 226 w 1451"/>
                  <a:gd name="T13" fmla="*/ 1089 h 1089"/>
                  <a:gd name="T14" fmla="*/ 226 w 1451"/>
                  <a:gd name="T15" fmla="*/ 908 h 1089"/>
                  <a:gd name="T16" fmla="*/ 408 w 1451"/>
                  <a:gd name="T17" fmla="*/ 908 h 1089"/>
                  <a:gd name="T18" fmla="*/ 408 w 1451"/>
                  <a:gd name="T19" fmla="*/ 953 h 1089"/>
                  <a:gd name="T20" fmla="*/ 1043 w 1451"/>
                  <a:gd name="T21" fmla="*/ 953 h 1089"/>
                  <a:gd name="T22" fmla="*/ 1043 w 1451"/>
                  <a:gd name="T23" fmla="*/ 908 h 1089"/>
                  <a:gd name="T24" fmla="*/ 1224 w 1451"/>
                  <a:gd name="T25" fmla="*/ 908 h 1089"/>
                  <a:gd name="T26" fmla="*/ 1224 w 1451"/>
                  <a:gd name="T27" fmla="*/ 1089 h 1089"/>
                  <a:gd name="T28" fmla="*/ 1360 w 1451"/>
                  <a:gd name="T29" fmla="*/ 1089 h 1089"/>
                  <a:gd name="T30" fmla="*/ 1360 w 1451"/>
                  <a:gd name="T31" fmla="*/ 908 h 1089"/>
                  <a:gd name="T32" fmla="*/ 1451 w 1451"/>
                  <a:gd name="T33" fmla="*/ 908 h 1089"/>
                  <a:gd name="T34" fmla="*/ 1451 w 1451"/>
                  <a:gd name="T35" fmla="*/ 454 h 1089"/>
                  <a:gd name="T36" fmla="*/ 1315 w 1451"/>
                  <a:gd name="T37" fmla="*/ 318 h 1089"/>
                  <a:gd name="T38" fmla="*/ 1179 w 1451"/>
                  <a:gd name="T39" fmla="*/ 0 h 1089"/>
                  <a:gd name="T40" fmla="*/ 272 w 1451"/>
                  <a:gd name="T41" fmla="*/ 0 h 10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51" h="1089">
                    <a:moveTo>
                      <a:pt x="272" y="0"/>
                    </a:moveTo>
                    <a:lnTo>
                      <a:pt x="136" y="318"/>
                    </a:lnTo>
                    <a:lnTo>
                      <a:pt x="0" y="454"/>
                    </a:lnTo>
                    <a:lnTo>
                      <a:pt x="0" y="908"/>
                    </a:lnTo>
                    <a:lnTo>
                      <a:pt x="90" y="908"/>
                    </a:lnTo>
                    <a:lnTo>
                      <a:pt x="90" y="1089"/>
                    </a:lnTo>
                    <a:lnTo>
                      <a:pt x="226" y="1089"/>
                    </a:lnTo>
                    <a:lnTo>
                      <a:pt x="226" y="908"/>
                    </a:lnTo>
                    <a:lnTo>
                      <a:pt x="408" y="908"/>
                    </a:lnTo>
                    <a:lnTo>
                      <a:pt x="408" y="953"/>
                    </a:lnTo>
                    <a:lnTo>
                      <a:pt x="1043" y="953"/>
                    </a:lnTo>
                    <a:lnTo>
                      <a:pt x="1043" y="908"/>
                    </a:lnTo>
                    <a:lnTo>
                      <a:pt x="1224" y="908"/>
                    </a:lnTo>
                    <a:lnTo>
                      <a:pt x="1224" y="1089"/>
                    </a:lnTo>
                    <a:lnTo>
                      <a:pt x="1360" y="1089"/>
                    </a:lnTo>
                    <a:lnTo>
                      <a:pt x="1360" y="908"/>
                    </a:lnTo>
                    <a:lnTo>
                      <a:pt x="1451" y="908"/>
                    </a:lnTo>
                    <a:lnTo>
                      <a:pt x="1451" y="454"/>
                    </a:lnTo>
                    <a:lnTo>
                      <a:pt x="1315" y="318"/>
                    </a:lnTo>
                    <a:lnTo>
                      <a:pt x="1179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07E4FB28-E05E-4BFC-BB4E-F97007EFC5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8424" y="3267075"/>
                <a:ext cx="755650" cy="458788"/>
              </a:xfrm>
              <a:custGeom>
                <a:avLst/>
                <a:gdLst>
                  <a:gd name="connsiteX0" fmla="*/ 0 w 755650"/>
                  <a:gd name="connsiteY0" fmla="*/ 404813 h 458788"/>
                  <a:gd name="connsiteX1" fmla="*/ 755650 w 755650"/>
                  <a:gd name="connsiteY1" fmla="*/ 404813 h 458788"/>
                  <a:gd name="connsiteX2" fmla="*/ 755650 w 755650"/>
                  <a:gd name="connsiteY2" fmla="*/ 458788 h 458788"/>
                  <a:gd name="connsiteX3" fmla="*/ 0 w 755650"/>
                  <a:gd name="connsiteY3" fmla="*/ 458788 h 458788"/>
                  <a:gd name="connsiteX4" fmla="*/ 701675 w 755650"/>
                  <a:gd name="connsiteY4" fmla="*/ 242888 h 458788"/>
                  <a:gd name="connsiteX5" fmla="*/ 755650 w 755650"/>
                  <a:gd name="connsiteY5" fmla="*/ 296863 h 458788"/>
                  <a:gd name="connsiteX6" fmla="*/ 701675 w 755650"/>
                  <a:gd name="connsiteY6" fmla="*/ 350838 h 458788"/>
                  <a:gd name="connsiteX7" fmla="*/ 647700 w 755650"/>
                  <a:gd name="connsiteY7" fmla="*/ 296863 h 458788"/>
                  <a:gd name="connsiteX8" fmla="*/ 701675 w 755650"/>
                  <a:gd name="connsiteY8" fmla="*/ 242888 h 458788"/>
                  <a:gd name="connsiteX9" fmla="*/ 53975 w 755650"/>
                  <a:gd name="connsiteY9" fmla="*/ 242888 h 458788"/>
                  <a:gd name="connsiteX10" fmla="*/ 107950 w 755650"/>
                  <a:gd name="connsiteY10" fmla="*/ 296863 h 458788"/>
                  <a:gd name="connsiteX11" fmla="*/ 53975 w 755650"/>
                  <a:gd name="connsiteY11" fmla="*/ 350838 h 458788"/>
                  <a:gd name="connsiteX12" fmla="*/ 0 w 755650"/>
                  <a:gd name="connsiteY12" fmla="*/ 296863 h 458788"/>
                  <a:gd name="connsiteX13" fmla="*/ 53975 w 755650"/>
                  <a:gd name="connsiteY13" fmla="*/ 242888 h 458788"/>
                  <a:gd name="connsiteX14" fmla="*/ 705244 w 755650"/>
                  <a:gd name="connsiteY14" fmla="*/ 161925 h 458788"/>
                  <a:gd name="connsiteX15" fmla="*/ 728663 w 755650"/>
                  <a:gd name="connsiteY15" fmla="*/ 180181 h 458788"/>
                  <a:gd name="connsiteX16" fmla="*/ 563690 w 755650"/>
                  <a:gd name="connsiteY16" fmla="*/ 215900 h 458788"/>
                  <a:gd name="connsiteX17" fmla="*/ 539750 w 755650"/>
                  <a:gd name="connsiteY17" fmla="*/ 198041 h 458788"/>
                  <a:gd name="connsiteX18" fmla="*/ 378123 w 755650"/>
                  <a:gd name="connsiteY18" fmla="*/ 161925 h 458788"/>
                  <a:gd name="connsiteX19" fmla="*/ 485775 w 755650"/>
                  <a:gd name="connsiteY19" fmla="*/ 216049 h 458788"/>
                  <a:gd name="connsiteX20" fmla="*/ 485775 w 755650"/>
                  <a:gd name="connsiteY20" fmla="*/ 377825 h 458788"/>
                  <a:gd name="connsiteX21" fmla="*/ 269875 w 755650"/>
                  <a:gd name="connsiteY21" fmla="*/ 377825 h 458788"/>
                  <a:gd name="connsiteX22" fmla="*/ 269875 w 755650"/>
                  <a:gd name="connsiteY22" fmla="*/ 216049 h 458788"/>
                  <a:gd name="connsiteX23" fmla="*/ 50407 w 755650"/>
                  <a:gd name="connsiteY23" fmla="*/ 161925 h 458788"/>
                  <a:gd name="connsiteX24" fmla="*/ 215900 w 755650"/>
                  <a:gd name="connsiteY24" fmla="*/ 198041 h 458788"/>
                  <a:gd name="connsiteX25" fmla="*/ 191961 w 755650"/>
                  <a:gd name="connsiteY25" fmla="*/ 215900 h 458788"/>
                  <a:gd name="connsiteX26" fmla="*/ 26988 w 755650"/>
                  <a:gd name="connsiteY26" fmla="*/ 180181 h 458788"/>
                  <a:gd name="connsiteX27" fmla="*/ 404813 w 755650"/>
                  <a:gd name="connsiteY27" fmla="*/ 0 h 458788"/>
                  <a:gd name="connsiteX28" fmla="*/ 621071 w 755650"/>
                  <a:gd name="connsiteY28" fmla="*/ 0 h 458788"/>
                  <a:gd name="connsiteX29" fmla="*/ 674688 w 755650"/>
                  <a:gd name="connsiteY29" fmla="*/ 134938 h 458788"/>
                  <a:gd name="connsiteX30" fmla="*/ 404813 w 755650"/>
                  <a:gd name="connsiteY30" fmla="*/ 134938 h 458788"/>
                  <a:gd name="connsiteX31" fmla="*/ 134581 w 755650"/>
                  <a:gd name="connsiteY31" fmla="*/ 0 h 458788"/>
                  <a:gd name="connsiteX32" fmla="*/ 350838 w 755650"/>
                  <a:gd name="connsiteY32" fmla="*/ 0 h 458788"/>
                  <a:gd name="connsiteX33" fmla="*/ 350838 w 755650"/>
                  <a:gd name="connsiteY33" fmla="*/ 134938 h 458788"/>
                  <a:gd name="connsiteX34" fmla="*/ 80963 w 755650"/>
                  <a:gd name="connsiteY34" fmla="*/ 134938 h 458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755650" h="458788">
                    <a:moveTo>
                      <a:pt x="0" y="404813"/>
                    </a:moveTo>
                    <a:lnTo>
                      <a:pt x="755650" y="404813"/>
                    </a:lnTo>
                    <a:lnTo>
                      <a:pt x="755650" y="458788"/>
                    </a:lnTo>
                    <a:lnTo>
                      <a:pt x="0" y="458788"/>
                    </a:lnTo>
                    <a:close/>
                    <a:moveTo>
                      <a:pt x="701675" y="242888"/>
                    </a:moveTo>
                    <a:cubicBezTo>
                      <a:pt x="731485" y="242888"/>
                      <a:pt x="755650" y="267053"/>
                      <a:pt x="755650" y="296863"/>
                    </a:cubicBezTo>
                    <a:cubicBezTo>
                      <a:pt x="755650" y="326673"/>
                      <a:pt x="731485" y="350838"/>
                      <a:pt x="701675" y="350838"/>
                    </a:cubicBezTo>
                    <a:cubicBezTo>
                      <a:pt x="671865" y="350838"/>
                      <a:pt x="647700" y="326673"/>
                      <a:pt x="647700" y="296863"/>
                    </a:cubicBezTo>
                    <a:cubicBezTo>
                      <a:pt x="647700" y="267053"/>
                      <a:pt x="671865" y="242888"/>
                      <a:pt x="701675" y="242888"/>
                    </a:cubicBezTo>
                    <a:close/>
                    <a:moveTo>
                      <a:pt x="53975" y="242888"/>
                    </a:moveTo>
                    <a:cubicBezTo>
                      <a:pt x="83785" y="242888"/>
                      <a:pt x="107950" y="267053"/>
                      <a:pt x="107950" y="296863"/>
                    </a:cubicBezTo>
                    <a:cubicBezTo>
                      <a:pt x="107950" y="326673"/>
                      <a:pt x="83785" y="350838"/>
                      <a:pt x="53975" y="350838"/>
                    </a:cubicBezTo>
                    <a:cubicBezTo>
                      <a:pt x="24165" y="350838"/>
                      <a:pt x="0" y="326673"/>
                      <a:pt x="0" y="296863"/>
                    </a:cubicBezTo>
                    <a:cubicBezTo>
                      <a:pt x="0" y="267053"/>
                      <a:pt x="24165" y="242888"/>
                      <a:pt x="53975" y="242888"/>
                    </a:cubicBezTo>
                    <a:close/>
                    <a:moveTo>
                      <a:pt x="705244" y="161925"/>
                    </a:moveTo>
                    <a:lnTo>
                      <a:pt x="728663" y="180181"/>
                    </a:lnTo>
                    <a:lnTo>
                      <a:pt x="563690" y="215900"/>
                    </a:lnTo>
                    <a:lnTo>
                      <a:pt x="539750" y="198041"/>
                    </a:lnTo>
                    <a:close/>
                    <a:moveTo>
                      <a:pt x="378123" y="161925"/>
                    </a:moveTo>
                    <a:lnTo>
                      <a:pt x="485775" y="216049"/>
                    </a:lnTo>
                    <a:lnTo>
                      <a:pt x="485775" y="377825"/>
                    </a:lnTo>
                    <a:lnTo>
                      <a:pt x="269875" y="377825"/>
                    </a:lnTo>
                    <a:lnTo>
                      <a:pt x="269875" y="216049"/>
                    </a:lnTo>
                    <a:close/>
                    <a:moveTo>
                      <a:pt x="50407" y="161925"/>
                    </a:moveTo>
                    <a:lnTo>
                      <a:pt x="215900" y="198041"/>
                    </a:lnTo>
                    <a:lnTo>
                      <a:pt x="191961" y="215900"/>
                    </a:lnTo>
                    <a:lnTo>
                      <a:pt x="26988" y="180181"/>
                    </a:lnTo>
                    <a:close/>
                    <a:moveTo>
                      <a:pt x="404813" y="0"/>
                    </a:moveTo>
                    <a:lnTo>
                      <a:pt x="621071" y="0"/>
                    </a:lnTo>
                    <a:lnTo>
                      <a:pt x="674688" y="134938"/>
                    </a:lnTo>
                    <a:lnTo>
                      <a:pt x="404813" y="134938"/>
                    </a:lnTo>
                    <a:close/>
                    <a:moveTo>
                      <a:pt x="134581" y="0"/>
                    </a:moveTo>
                    <a:lnTo>
                      <a:pt x="350838" y="0"/>
                    </a:lnTo>
                    <a:lnTo>
                      <a:pt x="350838" y="134938"/>
                    </a:lnTo>
                    <a:lnTo>
                      <a:pt x="80963" y="134938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779C5425-D199-416D-8932-39C7E263FFD8}"/>
              </a:ext>
            </a:extLst>
          </p:cNvPr>
          <p:cNvGrpSpPr/>
          <p:nvPr/>
        </p:nvGrpSpPr>
        <p:grpSpPr>
          <a:xfrm>
            <a:off x="488950" y="908050"/>
            <a:ext cx="1439863" cy="1439863"/>
            <a:chOff x="488950" y="908050"/>
            <a:chExt cx="1439863" cy="1439863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57350356-987D-4AFB-B5F1-BD00ED77050B}"/>
                </a:ext>
              </a:extLst>
            </p:cNvPr>
            <p:cNvGrpSpPr/>
            <p:nvPr/>
          </p:nvGrpSpPr>
          <p:grpSpPr>
            <a:xfrm>
              <a:off x="488950" y="908050"/>
              <a:ext cx="1439863" cy="1439863"/>
              <a:chOff x="488950" y="908050"/>
              <a:chExt cx="1439863" cy="1439863"/>
            </a:xfrm>
          </p:grpSpPr>
          <p:sp>
            <p:nvSpPr>
              <p:cNvPr id="4" name="楕円 3">
                <a:extLst>
                  <a:ext uri="{FF2B5EF4-FFF2-40B4-BE49-F238E27FC236}">
                    <a16:creationId xmlns:a16="http://schemas.microsoft.com/office/drawing/2014/main" id="{316DD475-A9BF-44C4-B907-929B9F1F2109}"/>
                  </a:ext>
                </a:extLst>
              </p:cNvPr>
              <p:cNvSpPr/>
              <p:nvPr/>
            </p:nvSpPr>
            <p:spPr>
              <a:xfrm>
                <a:off x="511172" y="931067"/>
                <a:ext cx="1393828" cy="13938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7689C2F0-091B-498D-88F0-FFCE5B6CAE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50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71438 h 1439863"/>
                  <a:gd name="connsiteX1" fmla="*/ 1368425 w 1439863"/>
                  <a:gd name="connsiteY1" fmla="*/ 719932 h 1439863"/>
                  <a:gd name="connsiteX2" fmla="*/ 719932 w 1439863"/>
                  <a:gd name="connsiteY2" fmla="*/ 1368425 h 1439863"/>
                  <a:gd name="connsiteX3" fmla="*/ 71438 w 1439863"/>
                  <a:gd name="connsiteY3" fmla="*/ 719932 h 1439863"/>
                  <a:gd name="connsiteX4" fmla="*/ 719932 w 1439863"/>
                  <a:gd name="connsiteY4" fmla="*/ 71438 h 1439863"/>
                  <a:gd name="connsiteX5" fmla="*/ 719932 w 1439863"/>
                  <a:gd name="connsiteY5" fmla="*/ 25398 h 1439863"/>
                  <a:gd name="connsiteX6" fmla="*/ 25398 w 1439863"/>
                  <a:gd name="connsiteY6" fmla="*/ 719932 h 1439863"/>
                  <a:gd name="connsiteX7" fmla="*/ 719932 w 1439863"/>
                  <a:gd name="connsiteY7" fmla="*/ 1414466 h 1439863"/>
                  <a:gd name="connsiteX8" fmla="*/ 1414465 w 1439863"/>
                  <a:gd name="connsiteY8" fmla="*/ 719932 h 1439863"/>
                  <a:gd name="connsiteX9" fmla="*/ 719932 w 1439863"/>
                  <a:gd name="connsiteY9" fmla="*/ 25398 h 1439863"/>
                  <a:gd name="connsiteX10" fmla="*/ 719932 w 1439863"/>
                  <a:gd name="connsiteY10" fmla="*/ 0 h 1439863"/>
                  <a:gd name="connsiteX11" fmla="*/ 1439863 w 1439863"/>
                  <a:gd name="connsiteY11" fmla="*/ 719932 h 1439863"/>
                  <a:gd name="connsiteX12" fmla="*/ 719932 w 1439863"/>
                  <a:gd name="connsiteY12" fmla="*/ 1439863 h 1439863"/>
                  <a:gd name="connsiteX13" fmla="*/ 0 w 1439863"/>
                  <a:gd name="connsiteY13" fmla="*/ 719932 h 1439863"/>
                  <a:gd name="connsiteX14" fmla="*/ 719932 w 1439863"/>
                  <a:gd name="connsiteY14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9863" h="1439863"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E0B0487C-7692-44B1-93AF-551BC28F33E6}"/>
                </a:ext>
              </a:extLst>
            </p:cNvPr>
            <p:cNvSpPr/>
            <p:nvPr/>
          </p:nvSpPr>
          <p:spPr>
            <a:xfrm>
              <a:off x="829033" y="1052513"/>
              <a:ext cx="758106" cy="1152525"/>
            </a:xfrm>
            <a:custGeom>
              <a:avLst/>
              <a:gdLst>
                <a:gd name="connsiteX0" fmla="*/ 379332 w 758106"/>
                <a:gd name="connsiteY0" fmla="*/ 0 h 1152525"/>
                <a:gd name="connsiteX1" fmla="*/ 417768 w 758106"/>
                <a:gd name="connsiteY1" fmla="*/ 25476 h 1152525"/>
                <a:gd name="connsiteX2" fmla="*/ 752167 w 758106"/>
                <a:gd name="connsiteY2" fmla="*/ 574687 h 1152525"/>
                <a:gd name="connsiteX3" fmla="*/ 758106 w 758106"/>
                <a:gd name="connsiteY3" fmla="*/ 594129 h 1152525"/>
                <a:gd name="connsiteX4" fmla="*/ 730342 w 758106"/>
                <a:gd name="connsiteY4" fmla="*/ 628195 h 1152525"/>
                <a:gd name="connsiteX5" fmla="*/ 707899 w 758106"/>
                <a:gd name="connsiteY5" fmla="*/ 620443 h 1152525"/>
                <a:gd name="connsiteX6" fmla="*/ 489603 w 758106"/>
                <a:gd name="connsiteY6" fmla="*/ 510454 h 1152525"/>
                <a:gd name="connsiteX7" fmla="*/ 489603 w 758106"/>
                <a:gd name="connsiteY7" fmla="*/ 1152525 h 1152525"/>
                <a:gd name="connsiteX8" fmla="*/ 269062 w 758106"/>
                <a:gd name="connsiteY8" fmla="*/ 1152525 h 1152525"/>
                <a:gd name="connsiteX9" fmla="*/ 269062 w 758106"/>
                <a:gd name="connsiteY9" fmla="*/ 509687 h 1152525"/>
                <a:gd name="connsiteX10" fmla="*/ 55376 w 758106"/>
                <a:gd name="connsiteY10" fmla="*/ 617816 h 1152525"/>
                <a:gd name="connsiteX11" fmla="*/ 27765 w 758106"/>
                <a:gd name="connsiteY11" fmla="*/ 628195 h 1152525"/>
                <a:gd name="connsiteX12" fmla="*/ 0 w 758106"/>
                <a:gd name="connsiteY12" fmla="*/ 594129 h 1152525"/>
                <a:gd name="connsiteX13" fmla="*/ 5939 w 758106"/>
                <a:gd name="connsiteY13" fmla="*/ 574687 h 1152525"/>
                <a:gd name="connsiteX14" fmla="*/ 340897 w 758106"/>
                <a:gd name="connsiteY14" fmla="*/ 25476 h 1152525"/>
                <a:gd name="connsiteX15" fmla="*/ 379332 w 758106"/>
                <a:gd name="connsiteY15" fmla="*/ 0 h 1152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8106" h="1152525">
                  <a:moveTo>
                    <a:pt x="379332" y="0"/>
                  </a:moveTo>
                  <a:cubicBezTo>
                    <a:pt x="396611" y="0"/>
                    <a:pt x="411435" y="10505"/>
                    <a:pt x="417768" y="25476"/>
                  </a:cubicBezTo>
                  <a:lnTo>
                    <a:pt x="752167" y="574687"/>
                  </a:lnTo>
                  <a:cubicBezTo>
                    <a:pt x="755917" y="580237"/>
                    <a:pt x="758106" y="586927"/>
                    <a:pt x="758106" y="594129"/>
                  </a:cubicBezTo>
                  <a:cubicBezTo>
                    <a:pt x="758106" y="610933"/>
                    <a:pt x="746187" y="624953"/>
                    <a:pt x="730342" y="628195"/>
                  </a:cubicBezTo>
                  <a:cubicBezTo>
                    <a:pt x="717765" y="626885"/>
                    <a:pt x="715380" y="623027"/>
                    <a:pt x="707899" y="620443"/>
                  </a:cubicBezTo>
                  <a:lnTo>
                    <a:pt x="489603" y="510454"/>
                  </a:lnTo>
                  <a:lnTo>
                    <a:pt x="489603" y="1152525"/>
                  </a:lnTo>
                  <a:lnTo>
                    <a:pt x="269062" y="1152525"/>
                  </a:lnTo>
                  <a:lnTo>
                    <a:pt x="269062" y="509687"/>
                  </a:lnTo>
                  <a:lnTo>
                    <a:pt x="55376" y="617816"/>
                  </a:lnTo>
                  <a:cubicBezTo>
                    <a:pt x="46172" y="621276"/>
                    <a:pt x="38879" y="627283"/>
                    <a:pt x="27765" y="628195"/>
                  </a:cubicBezTo>
                  <a:cubicBezTo>
                    <a:pt x="11919" y="624953"/>
                    <a:pt x="0" y="610933"/>
                    <a:pt x="0" y="594129"/>
                  </a:cubicBezTo>
                  <a:cubicBezTo>
                    <a:pt x="0" y="586927"/>
                    <a:pt x="2189" y="580237"/>
                    <a:pt x="5939" y="574687"/>
                  </a:cubicBezTo>
                  <a:lnTo>
                    <a:pt x="340897" y="25476"/>
                  </a:lnTo>
                  <a:cubicBezTo>
                    <a:pt x="347229" y="10505"/>
                    <a:pt x="362054" y="0"/>
                    <a:pt x="37933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1402A4CB-1F40-4987-9A2B-3413394ECB8A}"/>
              </a:ext>
            </a:extLst>
          </p:cNvPr>
          <p:cNvGrpSpPr/>
          <p:nvPr/>
        </p:nvGrpSpPr>
        <p:grpSpPr>
          <a:xfrm>
            <a:off x="7971052" y="908050"/>
            <a:ext cx="1439863" cy="1439863"/>
            <a:chOff x="7971052" y="908050"/>
            <a:chExt cx="1439863" cy="1439863"/>
          </a:xfrm>
        </p:grpSpPr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6CA41DF8-0F24-45F5-9053-4F67CE838582}"/>
                </a:ext>
              </a:extLst>
            </p:cNvPr>
            <p:cNvGrpSpPr/>
            <p:nvPr/>
          </p:nvGrpSpPr>
          <p:grpSpPr>
            <a:xfrm>
              <a:off x="7971052" y="908050"/>
              <a:ext cx="1439863" cy="1439863"/>
              <a:chOff x="488950" y="908050"/>
              <a:chExt cx="1439863" cy="1439863"/>
            </a:xfrm>
          </p:grpSpPr>
          <p:sp>
            <p:nvSpPr>
              <p:cNvPr id="242" name="楕円 241">
                <a:extLst>
                  <a:ext uri="{FF2B5EF4-FFF2-40B4-BE49-F238E27FC236}">
                    <a16:creationId xmlns:a16="http://schemas.microsoft.com/office/drawing/2014/main" id="{45158F82-4393-4CA6-9057-A99576589E60}"/>
                  </a:ext>
                </a:extLst>
              </p:cNvPr>
              <p:cNvSpPr/>
              <p:nvPr/>
            </p:nvSpPr>
            <p:spPr>
              <a:xfrm>
                <a:off x="511172" y="931067"/>
                <a:ext cx="1393828" cy="13938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AC1D301F-CAE5-4361-95C1-C7F3A8DCFF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50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71438 h 1439863"/>
                  <a:gd name="connsiteX1" fmla="*/ 1368425 w 1439863"/>
                  <a:gd name="connsiteY1" fmla="*/ 719932 h 1439863"/>
                  <a:gd name="connsiteX2" fmla="*/ 719932 w 1439863"/>
                  <a:gd name="connsiteY2" fmla="*/ 1368425 h 1439863"/>
                  <a:gd name="connsiteX3" fmla="*/ 71438 w 1439863"/>
                  <a:gd name="connsiteY3" fmla="*/ 719932 h 1439863"/>
                  <a:gd name="connsiteX4" fmla="*/ 719932 w 1439863"/>
                  <a:gd name="connsiteY4" fmla="*/ 71438 h 1439863"/>
                  <a:gd name="connsiteX5" fmla="*/ 719932 w 1439863"/>
                  <a:gd name="connsiteY5" fmla="*/ 25398 h 1439863"/>
                  <a:gd name="connsiteX6" fmla="*/ 25398 w 1439863"/>
                  <a:gd name="connsiteY6" fmla="*/ 719932 h 1439863"/>
                  <a:gd name="connsiteX7" fmla="*/ 719932 w 1439863"/>
                  <a:gd name="connsiteY7" fmla="*/ 1414466 h 1439863"/>
                  <a:gd name="connsiteX8" fmla="*/ 1414465 w 1439863"/>
                  <a:gd name="connsiteY8" fmla="*/ 719932 h 1439863"/>
                  <a:gd name="connsiteX9" fmla="*/ 719932 w 1439863"/>
                  <a:gd name="connsiteY9" fmla="*/ 25398 h 1439863"/>
                  <a:gd name="connsiteX10" fmla="*/ 719932 w 1439863"/>
                  <a:gd name="connsiteY10" fmla="*/ 0 h 1439863"/>
                  <a:gd name="connsiteX11" fmla="*/ 1439863 w 1439863"/>
                  <a:gd name="connsiteY11" fmla="*/ 719932 h 1439863"/>
                  <a:gd name="connsiteX12" fmla="*/ 719932 w 1439863"/>
                  <a:gd name="connsiteY12" fmla="*/ 1439863 h 1439863"/>
                  <a:gd name="connsiteX13" fmla="*/ 0 w 1439863"/>
                  <a:gd name="connsiteY13" fmla="*/ 719932 h 1439863"/>
                  <a:gd name="connsiteX14" fmla="*/ 719932 w 1439863"/>
                  <a:gd name="connsiteY14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9863" h="1439863"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6D59C80F-A51D-41DA-9FD9-5E5392FFB8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26054" y="1268413"/>
              <a:ext cx="1142128" cy="821798"/>
            </a:xfrm>
            <a:custGeom>
              <a:avLst/>
              <a:gdLst>
                <a:gd name="connsiteX0" fmla="*/ 1154427 w 3903764"/>
                <a:gd name="connsiteY0" fmla="*/ 0 h 2808888"/>
                <a:gd name="connsiteX1" fmla="*/ 1220619 w 3903764"/>
                <a:gd name="connsiteY1" fmla="*/ 53948 h 2808888"/>
                <a:gd name="connsiteX2" fmla="*/ 1205556 w 3903764"/>
                <a:gd name="connsiteY2" fmla="*/ 97554 h 2808888"/>
                <a:gd name="connsiteX3" fmla="*/ 1026585 w 3903764"/>
                <a:gd name="connsiteY3" fmla="*/ 452761 h 2808888"/>
                <a:gd name="connsiteX4" fmla="*/ 1134690 w 3903764"/>
                <a:gd name="connsiteY4" fmla="*/ 426469 h 2808888"/>
                <a:gd name="connsiteX5" fmla="*/ 1296395 w 3903764"/>
                <a:gd name="connsiteY5" fmla="*/ 416988 h 2808888"/>
                <a:gd name="connsiteX6" fmla="*/ 1676762 w 3903764"/>
                <a:gd name="connsiteY6" fmla="*/ 514711 h 2808888"/>
                <a:gd name="connsiteX7" fmla="*/ 1892304 w 3903764"/>
                <a:gd name="connsiteY7" fmla="*/ 668127 h 2808888"/>
                <a:gd name="connsiteX8" fmla="*/ 1953750 w 3903764"/>
                <a:gd name="connsiteY8" fmla="*/ 736507 h 2808888"/>
                <a:gd name="connsiteX9" fmla="*/ 2015196 w 3903764"/>
                <a:gd name="connsiteY9" fmla="*/ 668127 h 2808888"/>
                <a:gd name="connsiteX10" fmla="*/ 2230738 w 3903764"/>
                <a:gd name="connsiteY10" fmla="*/ 514711 h 2808888"/>
                <a:gd name="connsiteX11" fmla="*/ 2611105 w 3903764"/>
                <a:gd name="connsiteY11" fmla="*/ 416988 h 2808888"/>
                <a:gd name="connsiteX12" fmla="*/ 2772810 w 3903764"/>
                <a:gd name="connsiteY12" fmla="*/ 426469 h 2808888"/>
                <a:gd name="connsiteX13" fmla="*/ 2876657 w 3903764"/>
                <a:gd name="connsiteY13" fmla="*/ 451725 h 2808888"/>
                <a:gd name="connsiteX14" fmla="*/ 2698208 w 3903764"/>
                <a:gd name="connsiteY14" fmla="*/ 97554 h 2808888"/>
                <a:gd name="connsiteX15" fmla="*/ 2683145 w 3903764"/>
                <a:gd name="connsiteY15" fmla="*/ 53948 h 2808888"/>
                <a:gd name="connsiteX16" fmla="*/ 2749338 w 3903764"/>
                <a:gd name="connsiteY16" fmla="*/ 0 h 2808888"/>
                <a:gd name="connsiteX17" fmla="*/ 2787114 w 3903764"/>
                <a:gd name="connsiteY17" fmla="*/ 11539 h 2808888"/>
                <a:gd name="connsiteX18" fmla="*/ 3854262 w 3903764"/>
                <a:gd name="connsiteY18" fmla="*/ 661297 h 2808888"/>
                <a:gd name="connsiteX19" fmla="*/ 3903764 w 3903764"/>
                <a:gd name="connsiteY19" fmla="*/ 735980 h 2808888"/>
                <a:gd name="connsiteX20" fmla="*/ 3854262 w 3903764"/>
                <a:gd name="connsiteY20" fmla="*/ 810662 h 2808888"/>
                <a:gd name="connsiteX21" fmla="*/ 2787114 w 3903764"/>
                <a:gd name="connsiteY21" fmla="*/ 1461506 h 2808888"/>
                <a:gd name="connsiteX22" fmla="*/ 2749338 w 3903764"/>
                <a:gd name="connsiteY22" fmla="*/ 1473045 h 2808888"/>
                <a:gd name="connsiteX23" fmla="*/ 2683145 w 3903764"/>
                <a:gd name="connsiteY23" fmla="*/ 1419097 h 2808888"/>
                <a:gd name="connsiteX24" fmla="*/ 2703312 w 3903764"/>
                <a:gd name="connsiteY24" fmla="*/ 1365446 h 2808888"/>
                <a:gd name="connsiteX25" fmla="*/ 2909079 w 3903764"/>
                <a:gd name="connsiteY25" fmla="*/ 958807 h 2808888"/>
                <a:gd name="connsiteX26" fmla="*/ 2873553 w 3903764"/>
                <a:gd name="connsiteY26" fmla="*/ 933324 h 2808888"/>
                <a:gd name="connsiteX27" fmla="*/ 2435529 w 3903764"/>
                <a:gd name="connsiteY27" fmla="*/ 916591 h 2808888"/>
                <a:gd name="connsiteX28" fmla="*/ 2191634 w 3903764"/>
                <a:gd name="connsiteY28" fmla="*/ 1280817 h 2808888"/>
                <a:gd name="connsiteX29" fmla="*/ 2191450 w 3903764"/>
                <a:gd name="connsiteY29" fmla="*/ 1311574 h 2808888"/>
                <a:gd name="connsiteX30" fmla="*/ 2191450 w 3903764"/>
                <a:gd name="connsiteY30" fmla="*/ 2808888 h 2808888"/>
                <a:gd name="connsiteX31" fmla="*/ 1711612 w 3903764"/>
                <a:gd name="connsiteY31" fmla="*/ 2808888 h 2808888"/>
                <a:gd name="connsiteX32" fmla="*/ 1711612 w 3903764"/>
                <a:gd name="connsiteY32" fmla="*/ 1253333 h 2808888"/>
                <a:gd name="connsiteX33" fmla="*/ 1705823 w 3903764"/>
                <a:gd name="connsiteY33" fmla="*/ 1215932 h 2808888"/>
                <a:gd name="connsiteX34" fmla="*/ 1471971 w 3903764"/>
                <a:gd name="connsiteY34" fmla="*/ 916591 h 2808888"/>
                <a:gd name="connsiteX35" fmla="*/ 1033947 w 3903764"/>
                <a:gd name="connsiteY35" fmla="*/ 933324 h 2808888"/>
                <a:gd name="connsiteX36" fmla="*/ 995680 w 3903764"/>
                <a:gd name="connsiteY36" fmla="*/ 960773 h 2808888"/>
                <a:gd name="connsiteX37" fmla="*/ 1200452 w 3903764"/>
                <a:gd name="connsiteY37" fmla="*/ 1365446 h 2808888"/>
                <a:gd name="connsiteX38" fmla="*/ 1220619 w 3903764"/>
                <a:gd name="connsiteY38" fmla="*/ 1419097 h 2808888"/>
                <a:gd name="connsiteX39" fmla="*/ 1154427 w 3903764"/>
                <a:gd name="connsiteY39" fmla="*/ 1473045 h 2808888"/>
                <a:gd name="connsiteX40" fmla="*/ 1116650 w 3903764"/>
                <a:gd name="connsiteY40" fmla="*/ 1461506 h 2808888"/>
                <a:gd name="connsiteX41" fmla="*/ 49502 w 3903764"/>
                <a:gd name="connsiteY41" fmla="*/ 810662 h 2808888"/>
                <a:gd name="connsiteX42" fmla="*/ 0 w 3903764"/>
                <a:gd name="connsiteY42" fmla="*/ 735980 h 2808888"/>
                <a:gd name="connsiteX43" fmla="*/ 49502 w 3903764"/>
                <a:gd name="connsiteY43" fmla="*/ 661297 h 2808888"/>
                <a:gd name="connsiteX44" fmla="*/ 1116650 w 3903764"/>
                <a:gd name="connsiteY44" fmla="*/ 11539 h 2808888"/>
                <a:gd name="connsiteX45" fmla="*/ 1154427 w 3903764"/>
                <a:gd name="connsiteY45" fmla="*/ 0 h 2808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903764" h="2808888">
                  <a:moveTo>
                    <a:pt x="1154427" y="0"/>
                  </a:moveTo>
                  <a:cubicBezTo>
                    <a:pt x="1187077" y="0"/>
                    <a:pt x="1214319" y="23160"/>
                    <a:pt x="1220619" y="53948"/>
                  </a:cubicBezTo>
                  <a:cubicBezTo>
                    <a:pt x="1218073" y="78385"/>
                    <a:pt x="1210577" y="83019"/>
                    <a:pt x="1205556" y="97554"/>
                  </a:cubicBezTo>
                  <a:lnTo>
                    <a:pt x="1026585" y="452761"/>
                  </a:lnTo>
                  <a:lnTo>
                    <a:pt x="1134690" y="426469"/>
                  </a:lnTo>
                  <a:cubicBezTo>
                    <a:pt x="1188137" y="418474"/>
                    <a:pt x="1242265" y="415288"/>
                    <a:pt x="1296395" y="416988"/>
                  </a:cubicBezTo>
                  <a:cubicBezTo>
                    <a:pt x="1426306" y="421068"/>
                    <a:pt x="1556226" y="453288"/>
                    <a:pt x="1676762" y="514711"/>
                  </a:cubicBezTo>
                  <a:cubicBezTo>
                    <a:pt x="1757119" y="555659"/>
                    <a:pt x="1829427" y="607610"/>
                    <a:pt x="1892304" y="668127"/>
                  </a:cubicBezTo>
                  <a:lnTo>
                    <a:pt x="1953750" y="736507"/>
                  </a:lnTo>
                  <a:lnTo>
                    <a:pt x="2015196" y="668127"/>
                  </a:lnTo>
                  <a:cubicBezTo>
                    <a:pt x="2078073" y="607610"/>
                    <a:pt x="2150381" y="555659"/>
                    <a:pt x="2230738" y="514711"/>
                  </a:cubicBezTo>
                  <a:cubicBezTo>
                    <a:pt x="2351274" y="453288"/>
                    <a:pt x="2481194" y="421068"/>
                    <a:pt x="2611105" y="416988"/>
                  </a:cubicBezTo>
                  <a:cubicBezTo>
                    <a:pt x="2665235" y="415288"/>
                    <a:pt x="2719363" y="418474"/>
                    <a:pt x="2772810" y="426469"/>
                  </a:cubicBezTo>
                  <a:lnTo>
                    <a:pt x="2876657" y="451725"/>
                  </a:lnTo>
                  <a:lnTo>
                    <a:pt x="2698208" y="97554"/>
                  </a:lnTo>
                  <a:cubicBezTo>
                    <a:pt x="2693187" y="83019"/>
                    <a:pt x="2685691" y="78385"/>
                    <a:pt x="2683145" y="53948"/>
                  </a:cubicBezTo>
                  <a:cubicBezTo>
                    <a:pt x="2689445" y="23160"/>
                    <a:pt x="2716687" y="0"/>
                    <a:pt x="2749338" y="0"/>
                  </a:cubicBezTo>
                  <a:cubicBezTo>
                    <a:pt x="2763331" y="0"/>
                    <a:pt x="2776330" y="4254"/>
                    <a:pt x="2787114" y="11539"/>
                  </a:cubicBezTo>
                  <a:lnTo>
                    <a:pt x="3854262" y="661297"/>
                  </a:lnTo>
                  <a:cubicBezTo>
                    <a:pt x="3883352" y="673602"/>
                    <a:pt x="3903764" y="702407"/>
                    <a:pt x="3903764" y="735980"/>
                  </a:cubicBezTo>
                  <a:cubicBezTo>
                    <a:pt x="3903764" y="769553"/>
                    <a:pt x="3883352" y="798358"/>
                    <a:pt x="3854262" y="810662"/>
                  </a:cubicBezTo>
                  <a:lnTo>
                    <a:pt x="2787114" y="1461506"/>
                  </a:lnTo>
                  <a:cubicBezTo>
                    <a:pt x="2776330" y="1468791"/>
                    <a:pt x="2763331" y="1473045"/>
                    <a:pt x="2749338" y="1473045"/>
                  </a:cubicBezTo>
                  <a:cubicBezTo>
                    <a:pt x="2716687" y="1473045"/>
                    <a:pt x="2689445" y="1449885"/>
                    <a:pt x="2683145" y="1419097"/>
                  </a:cubicBezTo>
                  <a:cubicBezTo>
                    <a:pt x="2684917" y="1397500"/>
                    <a:pt x="2696589" y="1383330"/>
                    <a:pt x="2703312" y="1365446"/>
                  </a:cubicBezTo>
                  <a:lnTo>
                    <a:pt x="2909079" y="958807"/>
                  </a:lnTo>
                  <a:lnTo>
                    <a:pt x="2873553" y="933324"/>
                  </a:lnTo>
                  <a:cubicBezTo>
                    <a:pt x="2741749" y="852887"/>
                    <a:pt x="2575891" y="845066"/>
                    <a:pt x="2435529" y="916591"/>
                  </a:cubicBezTo>
                  <a:cubicBezTo>
                    <a:pt x="2295168" y="988116"/>
                    <a:pt x="2204018" y="1126905"/>
                    <a:pt x="2191634" y="1280817"/>
                  </a:cubicBezTo>
                  <a:lnTo>
                    <a:pt x="2191450" y="1311574"/>
                  </a:lnTo>
                  <a:lnTo>
                    <a:pt x="2191450" y="2808888"/>
                  </a:lnTo>
                  <a:lnTo>
                    <a:pt x="1711612" y="2808888"/>
                  </a:lnTo>
                  <a:lnTo>
                    <a:pt x="1711612" y="1253333"/>
                  </a:lnTo>
                  <a:lnTo>
                    <a:pt x="1705823" y="1215932"/>
                  </a:lnTo>
                  <a:cubicBezTo>
                    <a:pt x="1676435" y="1088624"/>
                    <a:pt x="1592281" y="977898"/>
                    <a:pt x="1471971" y="916591"/>
                  </a:cubicBezTo>
                  <a:cubicBezTo>
                    <a:pt x="1331610" y="845066"/>
                    <a:pt x="1165751" y="852887"/>
                    <a:pt x="1033947" y="933324"/>
                  </a:cubicBezTo>
                  <a:lnTo>
                    <a:pt x="995680" y="960773"/>
                  </a:lnTo>
                  <a:lnTo>
                    <a:pt x="1200452" y="1365446"/>
                  </a:lnTo>
                  <a:cubicBezTo>
                    <a:pt x="1207175" y="1383330"/>
                    <a:pt x="1218847" y="1397500"/>
                    <a:pt x="1220619" y="1419097"/>
                  </a:cubicBezTo>
                  <a:cubicBezTo>
                    <a:pt x="1214319" y="1449885"/>
                    <a:pt x="1187077" y="1473045"/>
                    <a:pt x="1154427" y="1473045"/>
                  </a:cubicBezTo>
                  <a:cubicBezTo>
                    <a:pt x="1140434" y="1473045"/>
                    <a:pt x="1127434" y="1468791"/>
                    <a:pt x="1116650" y="1461506"/>
                  </a:cubicBezTo>
                  <a:lnTo>
                    <a:pt x="49502" y="810662"/>
                  </a:lnTo>
                  <a:cubicBezTo>
                    <a:pt x="20412" y="798358"/>
                    <a:pt x="0" y="769553"/>
                    <a:pt x="0" y="735980"/>
                  </a:cubicBezTo>
                  <a:cubicBezTo>
                    <a:pt x="0" y="702407"/>
                    <a:pt x="20412" y="673602"/>
                    <a:pt x="49502" y="661297"/>
                  </a:cubicBezTo>
                  <a:lnTo>
                    <a:pt x="1116650" y="11539"/>
                  </a:lnTo>
                  <a:cubicBezTo>
                    <a:pt x="1127434" y="4254"/>
                    <a:pt x="1140434" y="0"/>
                    <a:pt x="115442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14C813C0-8D03-4F4E-ACDA-1E922B489875}"/>
              </a:ext>
            </a:extLst>
          </p:cNvPr>
          <p:cNvGrpSpPr/>
          <p:nvPr/>
        </p:nvGrpSpPr>
        <p:grpSpPr>
          <a:xfrm>
            <a:off x="4236529" y="908050"/>
            <a:ext cx="1439863" cy="1439863"/>
            <a:chOff x="4236529" y="908050"/>
            <a:chExt cx="1439863" cy="1439863"/>
          </a:xfrm>
        </p:grpSpPr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750781CC-2C27-482D-8679-A538FD4B0E7C}"/>
                </a:ext>
              </a:extLst>
            </p:cNvPr>
            <p:cNvGrpSpPr/>
            <p:nvPr/>
          </p:nvGrpSpPr>
          <p:grpSpPr>
            <a:xfrm>
              <a:off x="4236529" y="908050"/>
              <a:ext cx="1439863" cy="1439863"/>
              <a:chOff x="488950" y="908050"/>
              <a:chExt cx="1439863" cy="1439863"/>
            </a:xfrm>
          </p:grpSpPr>
          <p:sp>
            <p:nvSpPr>
              <p:cNvPr id="248" name="楕円 247">
                <a:extLst>
                  <a:ext uri="{FF2B5EF4-FFF2-40B4-BE49-F238E27FC236}">
                    <a16:creationId xmlns:a16="http://schemas.microsoft.com/office/drawing/2014/main" id="{AE96585B-DB56-4F41-B01C-BF6EFA4741CA}"/>
                  </a:ext>
                </a:extLst>
              </p:cNvPr>
              <p:cNvSpPr/>
              <p:nvPr/>
            </p:nvSpPr>
            <p:spPr>
              <a:xfrm>
                <a:off x="511172" y="931067"/>
                <a:ext cx="1393828" cy="13938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7FC1A295-33E5-4C04-837C-735A37AF4A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50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71438 h 1439863"/>
                  <a:gd name="connsiteX1" fmla="*/ 1368425 w 1439863"/>
                  <a:gd name="connsiteY1" fmla="*/ 719932 h 1439863"/>
                  <a:gd name="connsiteX2" fmla="*/ 719932 w 1439863"/>
                  <a:gd name="connsiteY2" fmla="*/ 1368425 h 1439863"/>
                  <a:gd name="connsiteX3" fmla="*/ 71438 w 1439863"/>
                  <a:gd name="connsiteY3" fmla="*/ 719932 h 1439863"/>
                  <a:gd name="connsiteX4" fmla="*/ 719932 w 1439863"/>
                  <a:gd name="connsiteY4" fmla="*/ 71438 h 1439863"/>
                  <a:gd name="connsiteX5" fmla="*/ 719932 w 1439863"/>
                  <a:gd name="connsiteY5" fmla="*/ 25398 h 1439863"/>
                  <a:gd name="connsiteX6" fmla="*/ 25398 w 1439863"/>
                  <a:gd name="connsiteY6" fmla="*/ 719932 h 1439863"/>
                  <a:gd name="connsiteX7" fmla="*/ 719932 w 1439863"/>
                  <a:gd name="connsiteY7" fmla="*/ 1414466 h 1439863"/>
                  <a:gd name="connsiteX8" fmla="*/ 1414465 w 1439863"/>
                  <a:gd name="connsiteY8" fmla="*/ 719932 h 1439863"/>
                  <a:gd name="connsiteX9" fmla="*/ 719932 w 1439863"/>
                  <a:gd name="connsiteY9" fmla="*/ 25398 h 1439863"/>
                  <a:gd name="connsiteX10" fmla="*/ 719932 w 1439863"/>
                  <a:gd name="connsiteY10" fmla="*/ 0 h 1439863"/>
                  <a:gd name="connsiteX11" fmla="*/ 1439863 w 1439863"/>
                  <a:gd name="connsiteY11" fmla="*/ 719932 h 1439863"/>
                  <a:gd name="connsiteX12" fmla="*/ 719932 w 1439863"/>
                  <a:gd name="connsiteY12" fmla="*/ 1439863 h 1439863"/>
                  <a:gd name="connsiteX13" fmla="*/ 0 w 1439863"/>
                  <a:gd name="connsiteY13" fmla="*/ 719932 h 1439863"/>
                  <a:gd name="connsiteX14" fmla="*/ 719932 w 1439863"/>
                  <a:gd name="connsiteY14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9863" h="1439863"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53" name="フリーフォーム: 図形 252">
              <a:extLst>
                <a:ext uri="{FF2B5EF4-FFF2-40B4-BE49-F238E27FC236}">
                  <a16:creationId xmlns:a16="http://schemas.microsoft.com/office/drawing/2014/main" id="{900D63C4-ADE3-4CEA-93A4-347344935CAF}"/>
                </a:ext>
              </a:extLst>
            </p:cNvPr>
            <p:cNvSpPr/>
            <p:nvPr/>
          </p:nvSpPr>
          <p:spPr>
            <a:xfrm flipH="1">
              <a:off x="4450414" y="1121591"/>
              <a:ext cx="912852" cy="898970"/>
            </a:xfrm>
            <a:custGeom>
              <a:avLst/>
              <a:gdLst>
                <a:gd name="connsiteX0" fmla="*/ 439480 w 912852"/>
                <a:gd name="connsiteY0" fmla="*/ 0 h 898970"/>
                <a:gd name="connsiteX1" fmla="*/ 412338 w 912852"/>
                <a:gd name="connsiteY1" fmla="*/ 22122 h 898970"/>
                <a:gd name="connsiteX2" fmla="*/ 418514 w 912852"/>
                <a:gd name="connsiteY2" fmla="*/ 40003 h 898970"/>
                <a:gd name="connsiteX3" fmla="*/ 508552 w 912852"/>
                <a:gd name="connsiteY3" fmla="*/ 218703 h 898970"/>
                <a:gd name="connsiteX4" fmla="*/ 257365 w 912852"/>
                <a:gd name="connsiteY4" fmla="*/ 218702 h 898970"/>
                <a:gd name="connsiteX5" fmla="*/ 0 w 912852"/>
                <a:gd name="connsiteY5" fmla="*/ 476067 h 898970"/>
                <a:gd name="connsiteX6" fmla="*/ 0 w 912852"/>
                <a:gd name="connsiteY6" fmla="*/ 898970 h 898970"/>
                <a:gd name="connsiteX7" fmla="*/ 176161 w 912852"/>
                <a:gd name="connsiteY7" fmla="*/ 898970 h 898970"/>
                <a:gd name="connsiteX8" fmla="*/ 176162 w 912852"/>
                <a:gd name="connsiteY8" fmla="*/ 476067 h 898970"/>
                <a:gd name="connsiteX9" fmla="*/ 257365 w 912852"/>
                <a:gd name="connsiteY9" fmla="*/ 394864 h 898970"/>
                <a:gd name="connsiteX10" fmla="*/ 504119 w 912852"/>
                <a:gd name="connsiteY10" fmla="*/ 394864 h 898970"/>
                <a:gd name="connsiteX11" fmla="*/ 420607 w 912852"/>
                <a:gd name="connsiteY11" fmla="*/ 559901 h 898970"/>
                <a:gd name="connsiteX12" fmla="*/ 412338 w 912852"/>
                <a:gd name="connsiteY12" fmla="*/ 581900 h 898970"/>
                <a:gd name="connsiteX13" fmla="*/ 439480 w 912852"/>
                <a:gd name="connsiteY13" fmla="*/ 604022 h 898970"/>
                <a:gd name="connsiteX14" fmla="*/ 454970 w 912852"/>
                <a:gd name="connsiteY14" fmla="*/ 599290 h 898970"/>
                <a:gd name="connsiteX15" fmla="*/ 704645 w 912852"/>
                <a:gd name="connsiteY15" fmla="*/ 447015 h 898970"/>
                <a:gd name="connsiteX16" fmla="*/ 892553 w 912852"/>
                <a:gd name="connsiteY16" fmla="*/ 332412 h 898970"/>
                <a:gd name="connsiteX17" fmla="*/ 912852 w 912852"/>
                <a:gd name="connsiteY17" fmla="*/ 301789 h 898970"/>
                <a:gd name="connsiteX18" fmla="*/ 892553 w 912852"/>
                <a:gd name="connsiteY18" fmla="*/ 271165 h 898970"/>
                <a:gd name="connsiteX19" fmla="*/ 704645 w 912852"/>
                <a:gd name="connsiteY19" fmla="*/ 156753 h 898970"/>
                <a:gd name="connsiteX20" fmla="*/ 454970 w 912852"/>
                <a:gd name="connsiteY20" fmla="*/ 4732 h 898970"/>
                <a:gd name="connsiteX21" fmla="*/ 439480 w 912852"/>
                <a:gd name="connsiteY21" fmla="*/ 0 h 898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912852" h="898970">
                  <a:moveTo>
                    <a:pt x="439480" y="0"/>
                  </a:moveTo>
                  <a:cubicBezTo>
                    <a:pt x="426091" y="0"/>
                    <a:pt x="414921" y="9497"/>
                    <a:pt x="412338" y="22122"/>
                  </a:cubicBezTo>
                  <a:cubicBezTo>
                    <a:pt x="413382" y="32142"/>
                    <a:pt x="416455" y="34042"/>
                    <a:pt x="418514" y="40003"/>
                  </a:cubicBezTo>
                  <a:lnTo>
                    <a:pt x="508552" y="218703"/>
                  </a:lnTo>
                  <a:lnTo>
                    <a:pt x="257365" y="218702"/>
                  </a:lnTo>
                  <a:cubicBezTo>
                    <a:pt x="115226" y="218702"/>
                    <a:pt x="0" y="333928"/>
                    <a:pt x="0" y="476067"/>
                  </a:cubicBezTo>
                  <a:lnTo>
                    <a:pt x="0" y="898970"/>
                  </a:lnTo>
                  <a:lnTo>
                    <a:pt x="176161" y="898970"/>
                  </a:lnTo>
                  <a:cubicBezTo>
                    <a:pt x="176161" y="758002"/>
                    <a:pt x="176162" y="617035"/>
                    <a:pt x="176162" y="476067"/>
                  </a:cubicBezTo>
                  <a:cubicBezTo>
                    <a:pt x="176162" y="431220"/>
                    <a:pt x="212518" y="394864"/>
                    <a:pt x="257365" y="394864"/>
                  </a:cubicBezTo>
                  <a:lnTo>
                    <a:pt x="504119" y="394864"/>
                  </a:lnTo>
                  <a:lnTo>
                    <a:pt x="420607" y="559901"/>
                  </a:lnTo>
                  <a:cubicBezTo>
                    <a:pt x="417851" y="567234"/>
                    <a:pt x="413064" y="573044"/>
                    <a:pt x="412338" y="581900"/>
                  </a:cubicBezTo>
                  <a:cubicBezTo>
                    <a:pt x="414921" y="594525"/>
                    <a:pt x="426091" y="604022"/>
                    <a:pt x="439480" y="604022"/>
                  </a:cubicBezTo>
                  <a:cubicBezTo>
                    <a:pt x="445218" y="604022"/>
                    <a:pt x="450548" y="602277"/>
                    <a:pt x="454970" y="599290"/>
                  </a:cubicBezTo>
                  <a:lnTo>
                    <a:pt x="704645" y="447015"/>
                  </a:lnTo>
                  <a:lnTo>
                    <a:pt x="892553" y="332412"/>
                  </a:lnTo>
                  <a:cubicBezTo>
                    <a:pt x="904482" y="327367"/>
                    <a:pt x="912852" y="315555"/>
                    <a:pt x="912852" y="301789"/>
                  </a:cubicBezTo>
                  <a:cubicBezTo>
                    <a:pt x="912852" y="288022"/>
                    <a:pt x="904482" y="276210"/>
                    <a:pt x="892553" y="271165"/>
                  </a:cubicBezTo>
                  <a:lnTo>
                    <a:pt x="704645" y="156753"/>
                  </a:lnTo>
                  <a:lnTo>
                    <a:pt x="454970" y="4732"/>
                  </a:lnTo>
                  <a:cubicBezTo>
                    <a:pt x="450548" y="1745"/>
                    <a:pt x="445218" y="0"/>
                    <a:pt x="43948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F6DE60FD-B42B-40F7-BC84-E524E790C97E}"/>
              </a:ext>
            </a:extLst>
          </p:cNvPr>
          <p:cNvGrpSpPr/>
          <p:nvPr/>
        </p:nvGrpSpPr>
        <p:grpSpPr>
          <a:xfrm>
            <a:off x="6109423" y="908050"/>
            <a:ext cx="1439863" cy="1439863"/>
            <a:chOff x="6109423" y="908050"/>
            <a:chExt cx="1439863" cy="1439863"/>
          </a:xfrm>
        </p:grpSpPr>
        <p:grpSp>
          <p:nvGrpSpPr>
            <p:cNvPr id="250" name="グループ化 249">
              <a:extLst>
                <a:ext uri="{FF2B5EF4-FFF2-40B4-BE49-F238E27FC236}">
                  <a16:creationId xmlns:a16="http://schemas.microsoft.com/office/drawing/2014/main" id="{B362DC33-B26E-4939-B68B-729A95D98B06}"/>
                </a:ext>
              </a:extLst>
            </p:cNvPr>
            <p:cNvGrpSpPr/>
            <p:nvPr/>
          </p:nvGrpSpPr>
          <p:grpSpPr>
            <a:xfrm>
              <a:off x="6109423" y="908050"/>
              <a:ext cx="1439863" cy="1439863"/>
              <a:chOff x="488950" y="908050"/>
              <a:chExt cx="1439863" cy="1439863"/>
            </a:xfrm>
          </p:grpSpPr>
          <p:sp>
            <p:nvSpPr>
              <p:cNvPr id="251" name="楕円 250">
                <a:extLst>
                  <a:ext uri="{FF2B5EF4-FFF2-40B4-BE49-F238E27FC236}">
                    <a16:creationId xmlns:a16="http://schemas.microsoft.com/office/drawing/2014/main" id="{1F062EED-F099-4B34-B97B-8C6C3A2B4687}"/>
                  </a:ext>
                </a:extLst>
              </p:cNvPr>
              <p:cNvSpPr/>
              <p:nvPr/>
            </p:nvSpPr>
            <p:spPr>
              <a:xfrm>
                <a:off x="511172" y="931067"/>
                <a:ext cx="1393828" cy="13938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8B7E040A-A251-4C66-9353-6AC3D8950B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50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71438 h 1439863"/>
                  <a:gd name="connsiteX1" fmla="*/ 1368425 w 1439863"/>
                  <a:gd name="connsiteY1" fmla="*/ 719932 h 1439863"/>
                  <a:gd name="connsiteX2" fmla="*/ 719932 w 1439863"/>
                  <a:gd name="connsiteY2" fmla="*/ 1368425 h 1439863"/>
                  <a:gd name="connsiteX3" fmla="*/ 71438 w 1439863"/>
                  <a:gd name="connsiteY3" fmla="*/ 719932 h 1439863"/>
                  <a:gd name="connsiteX4" fmla="*/ 719932 w 1439863"/>
                  <a:gd name="connsiteY4" fmla="*/ 71438 h 1439863"/>
                  <a:gd name="connsiteX5" fmla="*/ 719932 w 1439863"/>
                  <a:gd name="connsiteY5" fmla="*/ 25398 h 1439863"/>
                  <a:gd name="connsiteX6" fmla="*/ 25398 w 1439863"/>
                  <a:gd name="connsiteY6" fmla="*/ 719932 h 1439863"/>
                  <a:gd name="connsiteX7" fmla="*/ 719932 w 1439863"/>
                  <a:gd name="connsiteY7" fmla="*/ 1414466 h 1439863"/>
                  <a:gd name="connsiteX8" fmla="*/ 1414465 w 1439863"/>
                  <a:gd name="connsiteY8" fmla="*/ 719932 h 1439863"/>
                  <a:gd name="connsiteX9" fmla="*/ 719932 w 1439863"/>
                  <a:gd name="connsiteY9" fmla="*/ 25398 h 1439863"/>
                  <a:gd name="connsiteX10" fmla="*/ 719932 w 1439863"/>
                  <a:gd name="connsiteY10" fmla="*/ 0 h 1439863"/>
                  <a:gd name="connsiteX11" fmla="*/ 1439863 w 1439863"/>
                  <a:gd name="connsiteY11" fmla="*/ 719932 h 1439863"/>
                  <a:gd name="connsiteX12" fmla="*/ 719932 w 1439863"/>
                  <a:gd name="connsiteY12" fmla="*/ 1439863 h 1439863"/>
                  <a:gd name="connsiteX13" fmla="*/ 0 w 1439863"/>
                  <a:gd name="connsiteY13" fmla="*/ 719932 h 1439863"/>
                  <a:gd name="connsiteX14" fmla="*/ 719932 w 1439863"/>
                  <a:gd name="connsiteY14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9863" h="1439863"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54" name="フリーフォーム: 図形 253">
              <a:extLst>
                <a:ext uri="{FF2B5EF4-FFF2-40B4-BE49-F238E27FC236}">
                  <a16:creationId xmlns:a16="http://schemas.microsoft.com/office/drawing/2014/main" id="{5029F524-881B-4F4A-86D8-DC9193838B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20848" y="1136805"/>
              <a:ext cx="884588" cy="952347"/>
            </a:xfrm>
            <a:custGeom>
              <a:avLst/>
              <a:gdLst>
                <a:gd name="connsiteX0" fmla="*/ 655974 w 884588"/>
                <a:gd name="connsiteY0" fmla="*/ 0 h 952347"/>
                <a:gd name="connsiteX1" fmla="*/ 679173 w 884588"/>
                <a:gd name="connsiteY1" fmla="*/ 15377 h 952347"/>
                <a:gd name="connsiteX2" fmla="*/ 881004 w 884588"/>
                <a:gd name="connsiteY2" fmla="*/ 346860 h 952347"/>
                <a:gd name="connsiteX3" fmla="*/ 884588 w 884588"/>
                <a:gd name="connsiteY3" fmla="*/ 358594 h 952347"/>
                <a:gd name="connsiteX4" fmla="*/ 867831 w 884588"/>
                <a:gd name="connsiteY4" fmla="*/ 379155 h 952347"/>
                <a:gd name="connsiteX5" fmla="*/ 854285 w 884588"/>
                <a:gd name="connsiteY5" fmla="*/ 374476 h 952347"/>
                <a:gd name="connsiteX6" fmla="*/ 721302 w 884588"/>
                <a:gd name="connsiteY6" fmla="*/ 307473 h 952347"/>
                <a:gd name="connsiteX7" fmla="*/ 721302 w 884588"/>
                <a:gd name="connsiteY7" fmla="*/ 952347 h 952347"/>
                <a:gd name="connsiteX8" fmla="*/ 589539 w 884588"/>
                <a:gd name="connsiteY8" fmla="*/ 952347 h 952347"/>
                <a:gd name="connsiteX9" fmla="*/ 589539 w 884588"/>
                <a:gd name="connsiteY9" fmla="*/ 827705 h 952347"/>
                <a:gd name="connsiteX10" fmla="*/ 588925 w 884588"/>
                <a:gd name="connsiteY10" fmla="*/ 827719 h 952347"/>
                <a:gd name="connsiteX11" fmla="*/ 473736 w 884588"/>
                <a:gd name="connsiteY11" fmla="*/ 647540 h 952347"/>
                <a:gd name="connsiteX12" fmla="*/ 310419 w 884588"/>
                <a:gd name="connsiteY12" fmla="*/ 639653 h 952347"/>
                <a:gd name="connsiteX13" fmla="*/ 302061 w 884588"/>
                <a:gd name="connsiteY13" fmla="*/ 644193 h 952347"/>
                <a:gd name="connsiteX14" fmla="*/ 372891 w 884588"/>
                <a:gd name="connsiteY14" fmla="*/ 784167 h 952347"/>
                <a:gd name="connsiteX15" fmla="*/ 379155 w 884588"/>
                <a:gd name="connsiteY15" fmla="*/ 800832 h 952347"/>
                <a:gd name="connsiteX16" fmla="*/ 358594 w 884588"/>
                <a:gd name="connsiteY16" fmla="*/ 817590 h 952347"/>
                <a:gd name="connsiteX17" fmla="*/ 346860 w 884588"/>
                <a:gd name="connsiteY17" fmla="*/ 814006 h 952347"/>
                <a:gd name="connsiteX18" fmla="*/ 15376 w 884588"/>
                <a:gd name="connsiteY18" fmla="*/ 611837 h 952347"/>
                <a:gd name="connsiteX19" fmla="*/ 0 w 884588"/>
                <a:gd name="connsiteY19" fmla="*/ 588639 h 952347"/>
                <a:gd name="connsiteX20" fmla="*/ 15376 w 884588"/>
                <a:gd name="connsiteY20" fmla="*/ 565441 h 952347"/>
                <a:gd name="connsiteX21" fmla="*/ 346860 w 884588"/>
                <a:gd name="connsiteY21" fmla="*/ 363609 h 952347"/>
                <a:gd name="connsiteX22" fmla="*/ 358594 w 884588"/>
                <a:gd name="connsiteY22" fmla="*/ 360025 h 952347"/>
                <a:gd name="connsiteX23" fmla="*/ 379155 w 884588"/>
                <a:gd name="connsiteY23" fmla="*/ 376783 h 952347"/>
                <a:gd name="connsiteX24" fmla="*/ 374476 w 884588"/>
                <a:gd name="connsiteY24" fmla="*/ 390328 h 952347"/>
                <a:gd name="connsiteX25" fmla="*/ 315913 w 884588"/>
                <a:gd name="connsiteY25" fmla="*/ 506559 h 952347"/>
                <a:gd name="connsiteX26" fmla="*/ 352979 w 884588"/>
                <a:gd name="connsiteY26" fmla="*/ 498094 h 952347"/>
                <a:gd name="connsiteX27" fmla="*/ 530887 w 884588"/>
                <a:gd name="connsiteY27" fmla="*/ 531098 h 952347"/>
                <a:gd name="connsiteX28" fmla="*/ 589539 w 884588"/>
                <a:gd name="connsiteY28" fmla="*/ 570694 h 952347"/>
                <a:gd name="connsiteX29" fmla="*/ 589539 w 884588"/>
                <a:gd name="connsiteY29" fmla="*/ 307567 h 952347"/>
                <a:gd name="connsiteX30" fmla="*/ 460446 w 884588"/>
                <a:gd name="connsiteY30" fmla="*/ 372891 h 952347"/>
                <a:gd name="connsiteX31" fmla="*/ 443780 w 884588"/>
                <a:gd name="connsiteY31" fmla="*/ 379155 h 952347"/>
                <a:gd name="connsiteX32" fmla="*/ 427023 w 884588"/>
                <a:gd name="connsiteY32" fmla="*/ 358594 h 952347"/>
                <a:gd name="connsiteX33" fmla="*/ 430607 w 884588"/>
                <a:gd name="connsiteY33" fmla="*/ 346860 h 952347"/>
                <a:gd name="connsiteX34" fmla="*/ 632776 w 884588"/>
                <a:gd name="connsiteY34" fmla="*/ 15377 h 952347"/>
                <a:gd name="connsiteX35" fmla="*/ 655974 w 884588"/>
                <a:gd name="connsiteY35" fmla="*/ 0 h 952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884588" h="952347">
                  <a:moveTo>
                    <a:pt x="655974" y="0"/>
                  </a:moveTo>
                  <a:cubicBezTo>
                    <a:pt x="666403" y="0"/>
                    <a:pt x="675351" y="6340"/>
                    <a:pt x="679173" y="15377"/>
                  </a:cubicBezTo>
                  <a:lnTo>
                    <a:pt x="881004" y="346860"/>
                  </a:lnTo>
                  <a:cubicBezTo>
                    <a:pt x="883267" y="350209"/>
                    <a:pt x="884588" y="354247"/>
                    <a:pt x="884588" y="358594"/>
                  </a:cubicBezTo>
                  <a:cubicBezTo>
                    <a:pt x="884588" y="368736"/>
                    <a:pt x="877394" y="377198"/>
                    <a:pt x="867831" y="379155"/>
                  </a:cubicBezTo>
                  <a:cubicBezTo>
                    <a:pt x="860240" y="378364"/>
                    <a:pt x="858800" y="376036"/>
                    <a:pt x="854285" y="374476"/>
                  </a:cubicBezTo>
                  <a:lnTo>
                    <a:pt x="721302" y="307473"/>
                  </a:lnTo>
                  <a:lnTo>
                    <a:pt x="721302" y="952347"/>
                  </a:lnTo>
                  <a:lnTo>
                    <a:pt x="589539" y="952347"/>
                  </a:lnTo>
                  <a:lnTo>
                    <a:pt x="589539" y="827705"/>
                  </a:lnTo>
                  <a:lnTo>
                    <a:pt x="588925" y="827719"/>
                  </a:lnTo>
                  <a:cubicBezTo>
                    <a:pt x="587148" y="750873"/>
                    <a:pt x="542739" y="681407"/>
                    <a:pt x="473736" y="647540"/>
                  </a:cubicBezTo>
                  <a:cubicBezTo>
                    <a:pt x="421983" y="622139"/>
                    <a:pt x="362854" y="619930"/>
                    <a:pt x="310419" y="639653"/>
                  </a:cubicBezTo>
                  <a:lnTo>
                    <a:pt x="302061" y="644193"/>
                  </a:lnTo>
                  <a:lnTo>
                    <a:pt x="372891" y="784167"/>
                  </a:lnTo>
                  <a:cubicBezTo>
                    <a:pt x="374979" y="789722"/>
                    <a:pt x="378604" y="794124"/>
                    <a:pt x="379155" y="800832"/>
                  </a:cubicBezTo>
                  <a:cubicBezTo>
                    <a:pt x="377198" y="810396"/>
                    <a:pt x="368736" y="817590"/>
                    <a:pt x="358594" y="817590"/>
                  </a:cubicBezTo>
                  <a:cubicBezTo>
                    <a:pt x="354247" y="817590"/>
                    <a:pt x="350209" y="816269"/>
                    <a:pt x="346860" y="814006"/>
                  </a:cubicBezTo>
                  <a:lnTo>
                    <a:pt x="15376" y="611837"/>
                  </a:lnTo>
                  <a:cubicBezTo>
                    <a:pt x="6340" y="608015"/>
                    <a:pt x="0" y="599068"/>
                    <a:pt x="0" y="588639"/>
                  </a:cubicBezTo>
                  <a:cubicBezTo>
                    <a:pt x="0" y="578210"/>
                    <a:pt x="6340" y="569263"/>
                    <a:pt x="15376" y="565441"/>
                  </a:cubicBezTo>
                  <a:lnTo>
                    <a:pt x="346860" y="363609"/>
                  </a:lnTo>
                  <a:cubicBezTo>
                    <a:pt x="350209" y="361346"/>
                    <a:pt x="354247" y="360025"/>
                    <a:pt x="358594" y="360025"/>
                  </a:cubicBezTo>
                  <a:cubicBezTo>
                    <a:pt x="368736" y="360025"/>
                    <a:pt x="377198" y="367219"/>
                    <a:pt x="379155" y="376783"/>
                  </a:cubicBezTo>
                  <a:cubicBezTo>
                    <a:pt x="378364" y="384373"/>
                    <a:pt x="376035" y="385813"/>
                    <a:pt x="374476" y="390328"/>
                  </a:cubicBezTo>
                  <a:lnTo>
                    <a:pt x="315913" y="506559"/>
                  </a:lnTo>
                  <a:lnTo>
                    <a:pt x="352979" y="498094"/>
                  </a:lnTo>
                  <a:cubicBezTo>
                    <a:pt x="413095" y="492704"/>
                    <a:pt x="474663" y="503502"/>
                    <a:pt x="530887" y="531098"/>
                  </a:cubicBezTo>
                  <a:lnTo>
                    <a:pt x="589539" y="570694"/>
                  </a:lnTo>
                  <a:lnTo>
                    <a:pt x="589539" y="307567"/>
                  </a:lnTo>
                  <a:lnTo>
                    <a:pt x="460446" y="372891"/>
                  </a:lnTo>
                  <a:cubicBezTo>
                    <a:pt x="454891" y="374979"/>
                    <a:pt x="450489" y="378605"/>
                    <a:pt x="443780" y="379155"/>
                  </a:cubicBezTo>
                  <a:cubicBezTo>
                    <a:pt x="434217" y="377198"/>
                    <a:pt x="427023" y="368736"/>
                    <a:pt x="427023" y="358594"/>
                  </a:cubicBezTo>
                  <a:cubicBezTo>
                    <a:pt x="427023" y="354247"/>
                    <a:pt x="428344" y="350209"/>
                    <a:pt x="430607" y="346860"/>
                  </a:cubicBezTo>
                  <a:lnTo>
                    <a:pt x="632776" y="15377"/>
                  </a:lnTo>
                  <a:cubicBezTo>
                    <a:pt x="636598" y="6340"/>
                    <a:pt x="645546" y="0"/>
                    <a:pt x="65597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342900" indent="-342900" algn="ctr">
                <a:buFont typeface="+mj-lt"/>
                <a:buAutoNum type="arabicPeriod"/>
              </a:pPr>
              <a:endParaRPr kumimoji="1" lang="ja-JP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C97A26D-CA73-4EBA-B4F7-4E0F718D131C}"/>
              </a:ext>
            </a:extLst>
          </p:cNvPr>
          <p:cNvGrpSpPr/>
          <p:nvPr/>
        </p:nvGrpSpPr>
        <p:grpSpPr>
          <a:xfrm>
            <a:off x="7970256" y="2861532"/>
            <a:ext cx="1439863" cy="1439863"/>
            <a:chOff x="9746894" y="2887410"/>
            <a:chExt cx="1439863" cy="1439863"/>
          </a:xfrm>
        </p:grpSpPr>
        <p:grpSp>
          <p:nvGrpSpPr>
            <p:cNvPr id="274" name="グループ化 273">
              <a:extLst>
                <a:ext uri="{FF2B5EF4-FFF2-40B4-BE49-F238E27FC236}">
                  <a16:creationId xmlns:a16="http://schemas.microsoft.com/office/drawing/2014/main" id="{F729E8C3-0017-4433-BAA6-A541C46CA690}"/>
                </a:ext>
              </a:extLst>
            </p:cNvPr>
            <p:cNvGrpSpPr/>
            <p:nvPr/>
          </p:nvGrpSpPr>
          <p:grpSpPr>
            <a:xfrm>
              <a:off x="9746894" y="2887410"/>
              <a:ext cx="1439863" cy="1439863"/>
              <a:chOff x="488950" y="908050"/>
              <a:chExt cx="1439863" cy="1439863"/>
            </a:xfrm>
          </p:grpSpPr>
          <p:sp>
            <p:nvSpPr>
              <p:cNvPr id="275" name="楕円 274">
                <a:extLst>
                  <a:ext uri="{FF2B5EF4-FFF2-40B4-BE49-F238E27FC236}">
                    <a16:creationId xmlns:a16="http://schemas.microsoft.com/office/drawing/2014/main" id="{CA29DE19-0862-4AFE-ABCD-5421F41CA299}"/>
                  </a:ext>
                </a:extLst>
              </p:cNvPr>
              <p:cNvSpPr/>
              <p:nvPr/>
            </p:nvSpPr>
            <p:spPr>
              <a:xfrm>
                <a:off x="511172" y="931067"/>
                <a:ext cx="1393828" cy="13938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6044C691-670B-4BA4-BAEA-BEB5C3F35A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50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71438 h 1439863"/>
                  <a:gd name="connsiteX1" fmla="*/ 1368425 w 1439863"/>
                  <a:gd name="connsiteY1" fmla="*/ 719932 h 1439863"/>
                  <a:gd name="connsiteX2" fmla="*/ 719932 w 1439863"/>
                  <a:gd name="connsiteY2" fmla="*/ 1368425 h 1439863"/>
                  <a:gd name="connsiteX3" fmla="*/ 71438 w 1439863"/>
                  <a:gd name="connsiteY3" fmla="*/ 719932 h 1439863"/>
                  <a:gd name="connsiteX4" fmla="*/ 719932 w 1439863"/>
                  <a:gd name="connsiteY4" fmla="*/ 71438 h 1439863"/>
                  <a:gd name="connsiteX5" fmla="*/ 719932 w 1439863"/>
                  <a:gd name="connsiteY5" fmla="*/ 25398 h 1439863"/>
                  <a:gd name="connsiteX6" fmla="*/ 25398 w 1439863"/>
                  <a:gd name="connsiteY6" fmla="*/ 719932 h 1439863"/>
                  <a:gd name="connsiteX7" fmla="*/ 719932 w 1439863"/>
                  <a:gd name="connsiteY7" fmla="*/ 1414466 h 1439863"/>
                  <a:gd name="connsiteX8" fmla="*/ 1414465 w 1439863"/>
                  <a:gd name="connsiteY8" fmla="*/ 719932 h 1439863"/>
                  <a:gd name="connsiteX9" fmla="*/ 719932 w 1439863"/>
                  <a:gd name="connsiteY9" fmla="*/ 25398 h 1439863"/>
                  <a:gd name="connsiteX10" fmla="*/ 719932 w 1439863"/>
                  <a:gd name="connsiteY10" fmla="*/ 0 h 1439863"/>
                  <a:gd name="connsiteX11" fmla="*/ 1439863 w 1439863"/>
                  <a:gd name="connsiteY11" fmla="*/ 719932 h 1439863"/>
                  <a:gd name="connsiteX12" fmla="*/ 719932 w 1439863"/>
                  <a:gd name="connsiteY12" fmla="*/ 1439863 h 1439863"/>
                  <a:gd name="connsiteX13" fmla="*/ 0 w 1439863"/>
                  <a:gd name="connsiteY13" fmla="*/ 719932 h 1439863"/>
                  <a:gd name="connsiteX14" fmla="*/ 719932 w 1439863"/>
                  <a:gd name="connsiteY14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9863" h="1439863"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80" name="フリーフォーム: 図形 279">
              <a:extLst>
                <a:ext uri="{FF2B5EF4-FFF2-40B4-BE49-F238E27FC236}">
                  <a16:creationId xmlns:a16="http://schemas.microsoft.com/office/drawing/2014/main" id="{D78B7D81-F272-402B-915C-FF40402345AD}"/>
                </a:ext>
              </a:extLst>
            </p:cNvPr>
            <p:cNvSpPr/>
            <p:nvPr/>
          </p:nvSpPr>
          <p:spPr>
            <a:xfrm flipH="1">
              <a:off x="9955109" y="3284802"/>
              <a:ext cx="1028354" cy="623760"/>
            </a:xfrm>
            <a:custGeom>
              <a:avLst/>
              <a:gdLst>
                <a:gd name="connsiteX0" fmla="*/ 1092988 w 2616995"/>
                <a:gd name="connsiteY0" fmla="*/ 1375574 h 1587369"/>
                <a:gd name="connsiteX1" fmla="*/ 1092988 w 2616995"/>
                <a:gd name="connsiteY1" fmla="*/ 1375575 h 1587369"/>
                <a:gd name="connsiteX2" fmla="*/ 1092988 w 2616995"/>
                <a:gd name="connsiteY2" fmla="*/ 1375575 h 1587369"/>
                <a:gd name="connsiteX3" fmla="*/ 1142705 w 2616995"/>
                <a:gd name="connsiteY3" fmla="*/ 1132549 h 1587369"/>
                <a:gd name="connsiteX4" fmla="*/ 1142878 w 2616995"/>
                <a:gd name="connsiteY4" fmla="*/ 1133407 h 1587369"/>
                <a:gd name="connsiteX5" fmla="*/ 1185789 w 2616995"/>
                <a:gd name="connsiteY5" fmla="*/ 1185517 h 1587369"/>
                <a:gd name="connsiteX6" fmla="*/ 1203614 w 2616995"/>
                <a:gd name="connsiteY6" fmla="*/ 1194086 h 1587369"/>
                <a:gd name="connsiteX7" fmla="*/ 1213780 w 2616995"/>
                <a:gd name="connsiteY7" fmla="*/ 1132549 h 1587369"/>
                <a:gd name="connsiteX8" fmla="*/ 1358755 w 2616995"/>
                <a:gd name="connsiteY8" fmla="*/ 1037665 h 1587369"/>
                <a:gd name="connsiteX9" fmla="*/ 1277884 w 2616995"/>
                <a:gd name="connsiteY9" fmla="*/ 1118535 h 1587369"/>
                <a:gd name="connsiteX10" fmla="*/ 1269552 w 2616995"/>
                <a:gd name="connsiteY10" fmla="*/ 1121987 h 1587369"/>
                <a:gd name="connsiteX11" fmla="*/ 1265009 w 2616995"/>
                <a:gd name="connsiteY11" fmla="*/ 1127907 h 1587369"/>
                <a:gd name="connsiteX12" fmla="*/ 1260794 w 2616995"/>
                <a:gd name="connsiteY12" fmla="*/ 1128462 h 1587369"/>
                <a:gd name="connsiteX13" fmla="*/ 1248124 w 2616995"/>
                <a:gd name="connsiteY13" fmla="*/ 1205157 h 1587369"/>
                <a:gd name="connsiteX14" fmla="*/ 1252009 w 2616995"/>
                <a:gd name="connsiteY14" fmla="*/ 1205744 h 1587369"/>
                <a:gd name="connsiteX15" fmla="*/ 1370448 w 2616995"/>
                <a:gd name="connsiteY15" fmla="*/ 1087305 h 1587369"/>
                <a:gd name="connsiteX16" fmla="*/ 1361141 w 2616995"/>
                <a:gd name="connsiteY16" fmla="*/ 1041203 h 1587369"/>
                <a:gd name="connsiteX17" fmla="*/ 1153038 w 2616995"/>
                <a:gd name="connsiteY17" fmla="*/ 1024456 h 1587369"/>
                <a:gd name="connsiteX18" fmla="*/ 1142878 w 2616995"/>
                <a:gd name="connsiteY18" fmla="*/ 1041203 h 1587369"/>
                <a:gd name="connsiteX19" fmla="*/ 1142705 w 2616995"/>
                <a:gd name="connsiteY19" fmla="*/ 1042061 h 1587369"/>
                <a:gd name="connsiteX20" fmla="*/ 1163203 w 2616995"/>
                <a:gd name="connsiteY20" fmla="*/ 1042061 h 1587369"/>
                <a:gd name="connsiteX21" fmla="*/ 1286023 w 2616995"/>
                <a:gd name="connsiteY21" fmla="*/ 975733 h 1587369"/>
                <a:gd name="connsiteX22" fmla="*/ 1284699 w 2616995"/>
                <a:gd name="connsiteY22" fmla="*/ 983752 h 1587369"/>
                <a:gd name="connsiteX23" fmla="*/ 1291593 w 2616995"/>
                <a:gd name="connsiteY23" fmla="*/ 976858 h 1587369"/>
                <a:gd name="connsiteX24" fmla="*/ 1240532 w 2616995"/>
                <a:gd name="connsiteY24" fmla="*/ 970601 h 1587369"/>
                <a:gd name="connsiteX25" fmla="*/ 1227564 w 2616995"/>
                <a:gd name="connsiteY25" fmla="*/ 972562 h 1587369"/>
                <a:gd name="connsiteX26" fmla="*/ 1237395 w 2616995"/>
                <a:gd name="connsiteY26" fmla="*/ 989591 h 1587369"/>
                <a:gd name="connsiteX27" fmla="*/ 754638 w 2616995"/>
                <a:gd name="connsiteY27" fmla="*/ 761044 h 1587369"/>
                <a:gd name="connsiteX28" fmla="*/ 592393 w 2616995"/>
                <a:gd name="connsiteY28" fmla="*/ 1042061 h 1587369"/>
                <a:gd name="connsiteX29" fmla="*/ 907890 w 2616995"/>
                <a:gd name="connsiteY29" fmla="*/ 1042061 h 1587369"/>
                <a:gd name="connsiteX30" fmla="*/ 884257 w 2616995"/>
                <a:gd name="connsiteY30" fmla="*/ 925006 h 1587369"/>
                <a:gd name="connsiteX31" fmla="*/ 821810 w 2616995"/>
                <a:gd name="connsiteY31" fmla="*/ 822079 h 1587369"/>
                <a:gd name="connsiteX32" fmla="*/ 2116931 w 2616995"/>
                <a:gd name="connsiteY32" fmla="*/ 670344 h 1587369"/>
                <a:gd name="connsiteX33" fmla="*/ 1954631 w 2616995"/>
                <a:gd name="connsiteY33" fmla="*/ 703111 h 1587369"/>
                <a:gd name="connsiteX34" fmla="*/ 1900531 w 2616995"/>
                <a:gd name="connsiteY34" fmla="*/ 732475 h 1587369"/>
                <a:gd name="connsiteX35" fmla="*/ 1937587 w 2616995"/>
                <a:gd name="connsiteY35" fmla="*/ 819512 h 1587369"/>
                <a:gd name="connsiteX36" fmla="*/ 2088265 w 2616995"/>
                <a:gd name="connsiteY36" fmla="*/ 995460 h 1587369"/>
                <a:gd name="connsiteX37" fmla="*/ 2116931 w 2616995"/>
                <a:gd name="connsiteY37" fmla="*/ 989672 h 1587369"/>
                <a:gd name="connsiteX38" fmla="*/ 2214564 w 2616995"/>
                <a:gd name="connsiteY38" fmla="*/ 1087305 h 1587369"/>
                <a:gd name="connsiteX39" fmla="*/ 2116931 w 2616995"/>
                <a:gd name="connsiteY39" fmla="*/ 1184938 h 1587369"/>
                <a:gd name="connsiteX40" fmla="*/ 2019298 w 2616995"/>
                <a:gd name="connsiteY40" fmla="*/ 1087305 h 1587369"/>
                <a:gd name="connsiteX41" fmla="*/ 2024733 w 2616995"/>
                <a:gd name="connsiteY41" fmla="*/ 1060387 h 1587369"/>
                <a:gd name="connsiteX42" fmla="*/ 1864282 w 2616995"/>
                <a:gd name="connsiteY42" fmla="*/ 873028 h 1587369"/>
                <a:gd name="connsiteX43" fmla="*/ 1860304 w 2616995"/>
                <a:gd name="connsiteY43" fmla="*/ 860843 h 1587369"/>
                <a:gd name="connsiteX44" fmla="*/ 1854350 w 2616995"/>
                <a:gd name="connsiteY44" fmla="*/ 855004 h 1587369"/>
                <a:gd name="connsiteX45" fmla="*/ 1826262 w 2616995"/>
                <a:gd name="connsiteY45" fmla="*/ 789031 h 1587369"/>
                <a:gd name="connsiteX46" fmla="*/ 1822094 w 2616995"/>
                <a:gd name="connsiteY46" fmla="*/ 792469 h 1587369"/>
                <a:gd name="connsiteX47" fmla="*/ 1699969 w 2616995"/>
                <a:gd name="connsiteY47" fmla="*/ 1087306 h 1587369"/>
                <a:gd name="connsiteX48" fmla="*/ 2116931 w 2616995"/>
                <a:gd name="connsiteY48" fmla="*/ 1504268 h 1587369"/>
                <a:gd name="connsiteX49" fmla="*/ 2533893 w 2616995"/>
                <a:gd name="connsiteY49" fmla="*/ 1087306 h 1587369"/>
                <a:gd name="connsiteX50" fmla="*/ 2116931 w 2616995"/>
                <a:gd name="connsiteY50" fmla="*/ 670344 h 1587369"/>
                <a:gd name="connsiteX51" fmla="*/ 500062 w 2616995"/>
                <a:gd name="connsiteY51" fmla="*/ 670344 h 1587369"/>
                <a:gd name="connsiteX52" fmla="*/ 83100 w 2616995"/>
                <a:gd name="connsiteY52" fmla="*/ 1087306 h 1587369"/>
                <a:gd name="connsiteX53" fmla="*/ 500062 w 2616995"/>
                <a:gd name="connsiteY53" fmla="*/ 1504268 h 1587369"/>
                <a:gd name="connsiteX54" fmla="*/ 884257 w 2616995"/>
                <a:gd name="connsiteY54" fmla="*/ 1249607 h 1587369"/>
                <a:gd name="connsiteX55" fmla="*/ 907890 w 2616995"/>
                <a:gd name="connsiteY55" fmla="*/ 1132549 h 1587369"/>
                <a:gd name="connsiteX56" fmla="*/ 585141 w 2616995"/>
                <a:gd name="connsiteY56" fmla="*/ 1132549 h 1587369"/>
                <a:gd name="connsiteX57" fmla="*/ 569099 w 2616995"/>
                <a:gd name="connsiteY57" fmla="*/ 1156342 h 1587369"/>
                <a:gd name="connsiteX58" fmla="*/ 500062 w 2616995"/>
                <a:gd name="connsiteY58" fmla="*/ 1184938 h 1587369"/>
                <a:gd name="connsiteX59" fmla="*/ 402429 w 2616995"/>
                <a:gd name="connsiteY59" fmla="*/ 1087305 h 1587369"/>
                <a:gd name="connsiteX60" fmla="*/ 500062 w 2616995"/>
                <a:gd name="connsiteY60" fmla="*/ 989672 h 1587369"/>
                <a:gd name="connsiteX61" fmla="*/ 516264 w 2616995"/>
                <a:gd name="connsiteY61" fmla="*/ 992943 h 1587369"/>
                <a:gd name="connsiteX62" fmla="*/ 679159 w 2616995"/>
                <a:gd name="connsiteY62" fmla="*/ 710802 h 1587369"/>
                <a:gd name="connsiteX63" fmla="*/ 624054 w 2616995"/>
                <a:gd name="connsiteY63" fmla="*/ 689090 h 1587369"/>
                <a:gd name="connsiteX64" fmla="*/ 500062 w 2616995"/>
                <a:gd name="connsiteY64" fmla="*/ 670344 h 1587369"/>
                <a:gd name="connsiteX65" fmla="*/ 877798 w 2616995"/>
                <a:gd name="connsiteY65" fmla="*/ 547725 h 1587369"/>
                <a:gd name="connsiteX66" fmla="*/ 797369 w 2616995"/>
                <a:gd name="connsiteY66" fmla="*/ 687033 h 1587369"/>
                <a:gd name="connsiteX67" fmla="*/ 818150 w 2616995"/>
                <a:gd name="connsiteY67" fmla="*/ 701433 h 1587369"/>
                <a:gd name="connsiteX68" fmla="*/ 989967 w 2616995"/>
                <a:gd name="connsiteY68" fmla="*/ 986526 h 1587369"/>
                <a:gd name="connsiteX69" fmla="*/ 995565 w 2616995"/>
                <a:gd name="connsiteY69" fmla="*/ 1042061 h 1587369"/>
                <a:gd name="connsiteX70" fmla="*/ 1105171 w 2616995"/>
                <a:gd name="connsiteY70" fmla="*/ 1042061 h 1587369"/>
                <a:gd name="connsiteX71" fmla="*/ 1108294 w 2616995"/>
                <a:gd name="connsiteY71" fmla="*/ 1026593 h 1587369"/>
                <a:gd name="connsiteX72" fmla="*/ 1131654 w 2616995"/>
                <a:gd name="connsiteY72" fmla="*/ 988092 h 1587369"/>
                <a:gd name="connsiteX73" fmla="*/ 1131909 w 2616995"/>
                <a:gd name="connsiteY73" fmla="*/ 987859 h 1587369"/>
                <a:gd name="connsiteX74" fmla="*/ 947014 w 2616995"/>
                <a:gd name="connsiteY74" fmla="*/ 486635 h 1587369"/>
                <a:gd name="connsiteX75" fmla="*/ 1207633 w 2616995"/>
                <a:gd name="connsiteY75" fmla="*/ 938041 h 1587369"/>
                <a:gd name="connsiteX76" fmla="*/ 1246891 w 2616995"/>
                <a:gd name="connsiteY76" fmla="*/ 932106 h 1587369"/>
                <a:gd name="connsiteX77" fmla="*/ 1261912 w 2616995"/>
                <a:gd name="connsiteY77" fmla="*/ 841180 h 1587369"/>
                <a:gd name="connsiteX78" fmla="*/ 1266780 w 2616995"/>
                <a:gd name="connsiteY78" fmla="*/ 833352 h 1587369"/>
                <a:gd name="connsiteX79" fmla="*/ 1269814 w 2616995"/>
                <a:gd name="connsiteY79" fmla="*/ 826029 h 1587369"/>
                <a:gd name="connsiteX80" fmla="*/ 1285978 w 2616995"/>
                <a:gd name="connsiteY80" fmla="*/ 819333 h 1587369"/>
                <a:gd name="connsiteX81" fmla="*/ 1362938 w 2616995"/>
                <a:gd name="connsiteY81" fmla="*/ 819333 h 1587369"/>
                <a:gd name="connsiteX82" fmla="*/ 1385798 w 2616995"/>
                <a:gd name="connsiteY82" fmla="*/ 842193 h 1587369"/>
                <a:gd name="connsiteX83" fmla="*/ 1385797 w 2616995"/>
                <a:gd name="connsiteY83" fmla="*/ 842193 h 1587369"/>
                <a:gd name="connsiteX84" fmla="*/ 1362937 w 2616995"/>
                <a:gd name="connsiteY84" fmla="*/ 865053 h 1587369"/>
                <a:gd name="connsiteX85" fmla="*/ 1304307 w 2616995"/>
                <a:gd name="connsiteY85" fmla="*/ 865052 h 1587369"/>
                <a:gd name="connsiteX86" fmla="*/ 1292023 w 2616995"/>
                <a:gd name="connsiteY86" fmla="*/ 939410 h 1587369"/>
                <a:gd name="connsiteX87" fmla="*/ 1312722 w 2616995"/>
                <a:gd name="connsiteY87" fmla="*/ 943589 h 1587369"/>
                <a:gd name="connsiteX88" fmla="*/ 1319973 w 2616995"/>
                <a:gd name="connsiteY88" fmla="*/ 948478 h 1587369"/>
                <a:gd name="connsiteX89" fmla="*/ 1714677 w 2616995"/>
                <a:gd name="connsiteY89" fmla="*/ 553773 h 1587369"/>
                <a:gd name="connsiteX90" fmla="*/ 1724388 w 2616995"/>
                <a:gd name="connsiteY90" fmla="*/ 549750 h 1587369"/>
                <a:gd name="connsiteX91" fmla="*/ 1697517 w 2616995"/>
                <a:gd name="connsiteY91" fmla="*/ 486635 h 1587369"/>
                <a:gd name="connsiteX92" fmla="*/ 1343915 w 2616995"/>
                <a:gd name="connsiteY92" fmla="*/ 102160 h 1587369"/>
                <a:gd name="connsiteX93" fmla="*/ 1343915 w 2616995"/>
                <a:gd name="connsiteY93" fmla="*/ 102160 h 1587369"/>
                <a:gd name="connsiteX94" fmla="*/ 1343915 w 2616995"/>
                <a:gd name="connsiteY94" fmla="*/ 102161 h 1587369"/>
                <a:gd name="connsiteX95" fmla="*/ 1475083 w 2616995"/>
                <a:gd name="connsiteY95" fmla="*/ 1010 h 1587369"/>
                <a:gd name="connsiteX96" fmla="*/ 1475701 w 2616995"/>
                <a:gd name="connsiteY96" fmla="*/ 1484 h 1587369"/>
                <a:gd name="connsiteX97" fmla="*/ 1742773 w 2616995"/>
                <a:gd name="connsiteY97" fmla="*/ 73046 h 1587369"/>
                <a:gd name="connsiteX98" fmla="*/ 1764789 w 2616995"/>
                <a:gd name="connsiteY98" fmla="*/ 111178 h 1587369"/>
                <a:gd name="connsiteX99" fmla="*/ 1764788 w 2616995"/>
                <a:gd name="connsiteY99" fmla="*/ 111178 h 1587369"/>
                <a:gd name="connsiteX100" fmla="*/ 1763121 w 2616995"/>
                <a:gd name="connsiteY100" fmla="*/ 113351 h 1587369"/>
                <a:gd name="connsiteX101" fmla="*/ 1782482 w 2616995"/>
                <a:gd name="connsiteY101" fmla="*/ 185610 h 1587369"/>
                <a:gd name="connsiteX102" fmla="*/ 1779372 w 2616995"/>
                <a:gd name="connsiteY102" fmla="*/ 209235 h 1587369"/>
                <a:gd name="connsiteX103" fmla="*/ 1774329 w 2616995"/>
                <a:gd name="connsiteY103" fmla="*/ 213105 h 1587369"/>
                <a:gd name="connsiteX104" fmla="*/ 1763578 w 2616995"/>
                <a:gd name="connsiteY104" fmla="*/ 227116 h 1587369"/>
                <a:gd name="connsiteX105" fmla="*/ 1700804 w 2616995"/>
                <a:gd name="connsiteY105" fmla="*/ 263358 h 1587369"/>
                <a:gd name="connsiteX106" fmla="*/ 1867979 w 2616995"/>
                <a:gd name="connsiteY106" fmla="*/ 656017 h 1587369"/>
                <a:gd name="connsiteX107" fmla="*/ 1922285 w 2616995"/>
                <a:gd name="connsiteY107" fmla="*/ 626541 h 1587369"/>
                <a:gd name="connsiteX108" fmla="*/ 2116932 w 2616995"/>
                <a:gd name="connsiteY108" fmla="*/ 587243 h 1587369"/>
                <a:gd name="connsiteX109" fmla="*/ 2616995 w 2616995"/>
                <a:gd name="connsiteY109" fmla="*/ 1087306 h 1587369"/>
                <a:gd name="connsiteX110" fmla="*/ 2116932 w 2616995"/>
                <a:gd name="connsiteY110" fmla="*/ 1587369 h 1587369"/>
                <a:gd name="connsiteX111" fmla="*/ 1616869 w 2616995"/>
                <a:gd name="connsiteY111" fmla="*/ 1087306 h 1587369"/>
                <a:gd name="connsiteX112" fmla="*/ 1763334 w 2616995"/>
                <a:gd name="connsiteY112" fmla="*/ 733708 h 1587369"/>
                <a:gd name="connsiteX113" fmla="*/ 1792473 w 2616995"/>
                <a:gd name="connsiteY113" fmla="*/ 709667 h 1587369"/>
                <a:gd name="connsiteX114" fmla="*/ 1760903 w 2616995"/>
                <a:gd name="connsiteY114" fmla="*/ 635516 h 1587369"/>
                <a:gd name="connsiteX115" fmla="*/ 1385296 w 2616995"/>
                <a:gd name="connsiteY115" fmla="*/ 1011123 h 1587369"/>
                <a:gd name="connsiteX116" fmla="*/ 1395726 w 2616995"/>
                <a:gd name="connsiteY116" fmla="*/ 1026593 h 1587369"/>
                <a:gd name="connsiteX117" fmla="*/ 1407983 w 2616995"/>
                <a:gd name="connsiteY117" fmla="*/ 1087305 h 1587369"/>
                <a:gd name="connsiteX118" fmla="*/ 1252010 w 2616995"/>
                <a:gd name="connsiteY118" fmla="*/ 1243278 h 1587369"/>
                <a:gd name="connsiteX119" fmla="*/ 1242075 w 2616995"/>
                <a:gd name="connsiteY119" fmla="*/ 1241776 h 1587369"/>
                <a:gd name="connsiteX120" fmla="*/ 1219922 w 2616995"/>
                <a:gd name="connsiteY120" fmla="*/ 1375881 h 1587369"/>
                <a:gd name="connsiteX121" fmla="*/ 1210682 w 2616995"/>
                <a:gd name="connsiteY121" fmla="*/ 1390738 h 1587369"/>
                <a:gd name="connsiteX122" fmla="*/ 1209248 w 2616995"/>
                <a:gd name="connsiteY122" fmla="*/ 1391072 h 1587369"/>
                <a:gd name="connsiteX123" fmla="*/ 1208972 w 2616995"/>
                <a:gd name="connsiteY123" fmla="*/ 1391740 h 1587369"/>
                <a:gd name="connsiteX124" fmla="*/ 1192807 w 2616995"/>
                <a:gd name="connsiteY124" fmla="*/ 1398435 h 1587369"/>
                <a:gd name="connsiteX125" fmla="*/ 1115848 w 2616995"/>
                <a:gd name="connsiteY125" fmla="*/ 1398434 h 1587369"/>
                <a:gd name="connsiteX126" fmla="*/ 1099684 w 2616995"/>
                <a:gd name="connsiteY126" fmla="*/ 1391738 h 1587369"/>
                <a:gd name="connsiteX127" fmla="*/ 1092988 w 2616995"/>
                <a:gd name="connsiteY127" fmla="*/ 1375575 h 1587369"/>
                <a:gd name="connsiteX128" fmla="*/ 1099684 w 2616995"/>
                <a:gd name="connsiteY128" fmla="*/ 1359411 h 1587369"/>
                <a:gd name="connsiteX129" fmla="*/ 1115848 w 2616995"/>
                <a:gd name="connsiteY129" fmla="*/ 1352715 h 1587369"/>
                <a:gd name="connsiteX130" fmla="*/ 1177410 w 2616995"/>
                <a:gd name="connsiteY130" fmla="*/ 1352715 h 1587369"/>
                <a:gd name="connsiteX131" fmla="*/ 1197307 w 2616995"/>
                <a:gd name="connsiteY131" fmla="*/ 1232266 h 1587369"/>
                <a:gd name="connsiteX132" fmla="*/ 1164804 w 2616995"/>
                <a:gd name="connsiteY132" fmla="*/ 1216641 h 1587369"/>
                <a:gd name="connsiteX133" fmla="*/ 1108294 w 2616995"/>
                <a:gd name="connsiteY133" fmla="*/ 1148017 h 1587369"/>
                <a:gd name="connsiteX134" fmla="*/ 1105171 w 2616995"/>
                <a:gd name="connsiteY134" fmla="*/ 1132549 h 1587369"/>
                <a:gd name="connsiteX135" fmla="*/ 995565 w 2616995"/>
                <a:gd name="connsiteY135" fmla="*/ 1132549 h 1587369"/>
                <a:gd name="connsiteX136" fmla="*/ 989967 w 2616995"/>
                <a:gd name="connsiteY136" fmla="*/ 1188086 h 1587369"/>
                <a:gd name="connsiteX137" fmla="*/ 500063 w 2616995"/>
                <a:gd name="connsiteY137" fmla="*/ 1587369 h 1587369"/>
                <a:gd name="connsiteX138" fmla="*/ 0 w 2616995"/>
                <a:gd name="connsiteY138" fmla="*/ 1087306 h 1587369"/>
                <a:gd name="connsiteX139" fmla="*/ 500063 w 2616995"/>
                <a:gd name="connsiteY139" fmla="*/ 587243 h 1587369"/>
                <a:gd name="connsiteX140" fmla="*/ 672001 w 2616995"/>
                <a:gd name="connsiteY140" fmla="*/ 617587 h 1587369"/>
                <a:gd name="connsiteX141" fmla="*/ 720038 w 2616995"/>
                <a:gd name="connsiteY141" fmla="*/ 639997 h 1587369"/>
                <a:gd name="connsiteX142" fmla="*/ 825554 w 2616995"/>
                <a:gd name="connsiteY142" fmla="*/ 457237 h 1587369"/>
                <a:gd name="connsiteX143" fmla="*/ 763124 w 2616995"/>
                <a:gd name="connsiteY143" fmla="*/ 349105 h 1587369"/>
                <a:gd name="connsiteX144" fmla="*/ 690564 w 2616995"/>
                <a:gd name="connsiteY144" fmla="*/ 334831 h 1587369"/>
                <a:gd name="connsiteX145" fmla="*/ 690564 w 2616995"/>
                <a:gd name="connsiteY145" fmla="*/ 256249 h 1587369"/>
                <a:gd name="connsiteX146" fmla="*/ 1116808 w 2616995"/>
                <a:gd name="connsiteY146" fmla="*/ 256249 h 1587369"/>
                <a:gd name="connsiteX147" fmla="*/ 1116808 w 2616995"/>
                <a:gd name="connsiteY147" fmla="*/ 294349 h 1587369"/>
                <a:gd name="connsiteX148" fmla="*/ 870891 w 2616995"/>
                <a:gd name="connsiteY148" fmla="*/ 354786 h 1587369"/>
                <a:gd name="connsiteX149" fmla="*/ 896792 w 2616995"/>
                <a:gd name="connsiteY149" fmla="*/ 399648 h 1587369"/>
                <a:gd name="connsiteX150" fmla="*/ 914135 w 2616995"/>
                <a:gd name="connsiteY150" fmla="*/ 396147 h 1587369"/>
                <a:gd name="connsiteX151" fmla="*/ 1658992 w 2616995"/>
                <a:gd name="connsiteY151" fmla="*/ 396147 h 1587369"/>
                <a:gd name="connsiteX152" fmla="*/ 1614036 w 2616995"/>
                <a:gd name="connsiteY152" fmla="*/ 290555 h 1587369"/>
                <a:gd name="connsiteX153" fmla="*/ 1613696 w 2616995"/>
                <a:gd name="connsiteY153" fmla="*/ 255928 h 1587369"/>
                <a:gd name="connsiteX154" fmla="*/ 1621800 w 2616995"/>
                <a:gd name="connsiteY154" fmla="*/ 247664 h 1587369"/>
                <a:gd name="connsiteX155" fmla="*/ 1621792 w 2616995"/>
                <a:gd name="connsiteY155" fmla="*/ 247603 h 1587369"/>
                <a:gd name="connsiteX156" fmla="*/ 1636299 w 2616995"/>
                <a:gd name="connsiteY156" fmla="*/ 228698 h 1587369"/>
                <a:gd name="connsiteX157" fmla="*/ 1717066 w 2616995"/>
                <a:gd name="connsiteY157" fmla="*/ 182066 h 1587369"/>
                <a:gd name="connsiteX158" fmla="*/ 1702217 w 2616995"/>
                <a:gd name="connsiteY158" fmla="*/ 126646 h 1587369"/>
                <a:gd name="connsiteX159" fmla="*/ 1471059 w 2616995"/>
                <a:gd name="connsiteY159" fmla="*/ 64706 h 1587369"/>
                <a:gd name="connsiteX160" fmla="*/ 1386446 w 2616995"/>
                <a:gd name="connsiteY160" fmla="*/ 113556 h 1587369"/>
                <a:gd name="connsiteX161" fmla="*/ 1362820 w 2616995"/>
                <a:gd name="connsiteY161" fmla="*/ 116666 h 1587369"/>
                <a:gd name="connsiteX162" fmla="*/ 1343915 w 2616995"/>
                <a:gd name="connsiteY162" fmla="*/ 102160 h 1587369"/>
                <a:gd name="connsiteX163" fmla="*/ 1340805 w 2616995"/>
                <a:gd name="connsiteY163" fmla="*/ 78535 h 1587369"/>
                <a:gd name="connsiteX164" fmla="*/ 1355312 w 2616995"/>
                <a:gd name="connsiteY164" fmla="*/ 59630 h 1587369"/>
                <a:gd name="connsiteX165" fmla="*/ 1449856 w 2616995"/>
                <a:gd name="connsiteY165" fmla="*/ 5044 h 1587369"/>
                <a:gd name="connsiteX166" fmla="*/ 1450521 w 2616995"/>
                <a:gd name="connsiteY166" fmla="*/ 4178 h 1587369"/>
                <a:gd name="connsiteX167" fmla="*/ 1474146 w 2616995"/>
                <a:gd name="connsiteY167" fmla="*/ 1068 h 1587369"/>
                <a:gd name="connsiteX168" fmla="*/ 1474311 w 2616995"/>
                <a:gd name="connsiteY168" fmla="*/ 1112 h 1587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2616995" h="1587369">
                  <a:moveTo>
                    <a:pt x="1092988" y="1375574"/>
                  </a:moveTo>
                  <a:lnTo>
                    <a:pt x="1092988" y="1375575"/>
                  </a:lnTo>
                  <a:lnTo>
                    <a:pt x="1092988" y="1375575"/>
                  </a:lnTo>
                  <a:close/>
                  <a:moveTo>
                    <a:pt x="1142705" y="1132549"/>
                  </a:moveTo>
                  <a:lnTo>
                    <a:pt x="1142878" y="1133407"/>
                  </a:lnTo>
                  <a:cubicBezTo>
                    <a:pt x="1151868" y="1154662"/>
                    <a:pt x="1166886" y="1172746"/>
                    <a:pt x="1185789" y="1185517"/>
                  </a:cubicBezTo>
                  <a:lnTo>
                    <a:pt x="1203614" y="1194086"/>
                  </a:lnTo>
                  <a:lnTo>
                    <a:pt x="1213780" y="1132549"/>
                  </a:lnTo>
                  <a:close/>
                  <a:moveTo>
                    <a:pt x="1358755" y="1037665"/>
                  </a:moveTo>
                  <a:lnTo>
                    <a:pt x="1277884" y="1118535"/>
                  </a:lnTo>
                  <a:lnTo>
                    <a:pt x="1269552" y="1121987"/>
                  </a:lnTo>
                  <a:lnTo>
                    <a:pt x="1265009" y="1127907"/>
                  </a:lnTo>
                  <a:lnTo>
                    <a:pt x="1260794" y="1128462"/>
                  </a:lnTo>
                  <a:lnTo>
                    <a:pt x="1248124" y="1205157"/>
                  </a:lnTo>
                  <a:lnTo>
                    <a:pt x="1252009" y="1205744"/>
                  </a:lnTo>
                  <a:cubicBezTo>
                    <a:pt x="1317421" y="1205744"/>
                    <a:pt x="1370448" y="1152717"/>
                    <a:pt x="1370448" y="1087305"/>
                  </a:cubicBezTo>
                  <a:cubicBezTo>
                    <a:pt x="1370448" y="1070952"/>
                    <a:pt x="1367134" y="1055373"/>
                    <a:pt x="1361141" y="1041203"/>
                  </a:cubicBezTo>
                  <a:close/>
                  <a:moveTo>
                    <a:pt x="1153038" y="1024456"/>
                  </a:moveTo>
                  <a:lnTo>
                    <a:pt x="1142878" y="1041203"/>
                  </a:lnTo>
                  <a:lnTo>
                    <a:pt x="1142705" y="1042061"/>
                  </a:lnTo>
                  <a:lnTo>
                    <a:pt x="1163203" y="1042061"/>
                  </a:lnTo>
                  <a:close/>
                  <a:moveTo>
                    <a:pt x="1286023" y="975733"/>
                  </a:moveTo>
                  <a:lnTo>
                    <a:pt x="1284699" y="983752"/>
                  </a:lnTo>
                  <a:lnTo>
                    <a:pt x="1291593" y="976858"/>
                  </a:lnTo>
                  <a:close/>
                  <a:moveTo>
                    <a:pt x="1240532" y="970601"/>
                  </a:moveTo>
                  <a:lnTo>
                    <a:pt x="1227564" y="972562"/>
                  </a:lnTo>
                  <a:lnTo>
                    <a:pt x="1237395" y="989591"/>
                  </a:lnTo>
                  <a:close/>
                  <a:moveTo>
                    <a:pt x="754638" y="761044"/>
                  </a:moveTo>
                  <a:lnTo>
                    <a:pt x="592393" y="1042061"/>
                  </a:lnTo>
                  <a:lnTo>
                    <a:pt x="907890" y="1042061"/>
                  </a:lnTo>
                  <a:lnTo>
                    <a:pt x="884257" y="925006"/>
                  </a:lnTo>
                  <a:cubicBezTo>
                    <a:pt x="868433" y="887592"/>
                    <a:pt x="847303" y="852969"/>
                    <a:pt x="821810" y="822079"/>
                  </a:cubicBezTo>
                  <a:close/>
                  <a:moveTo>
                    <a:pt x="2116931" y="670344"/>
                  </a:moveTo>
                  <a:cubicBezTo>
                    <a:pt x="2059361" y="670344"/>
                    <a:pt x="2004515" y="682012"/>
                    <a:pt x="1954631" y="703111"/>
                  </a:cubicBezTo>
                  <a:lnTo>
                    <a:pt x="1900531" y="732475"/>
                  </a:lnTo>
                  <a:lnTo>
                    <a:pt x="1937587" y="819512"/>
                  </a:lnTo>
                  <a:lnTo>
                    <a:pt x="2088265" y="995460"/>
                  </a:lnTo>
                  <a:lnTo>
                    <a:pt x="2116931" y="989672"/>
                  </a:lnTo>
                  <a:cubicBezTo>
                    <a:pt x="2170852" y="989672"/>
                    <a:pt x="2214564" y="1033384"/>
                    <a:pt x="2214564" y="1087305"/>
                  </a:cubicBezTo>
                  <a:cubicBezTo>
                    <a:pt x="2214564" y="1141226"/>
                    <a:pt x="2170852" y="1184938"/>
                    <a:pt x="2116931" y="1184938"/>
                  </a:cubicBezTo>
                  <a:cubicBezTo>
                    <a:pt x="2063010" y="1184938"/>
                    <a:pt x="2019298" y="1141226"/>
                    <a:pt x="2019298" y="1087305"/>
                  </a:cubicBezTo>
                  <a:lnTo>
                    <a:pt x="2024733" y="1060387"/>
                  </a:lnTo>
                  <a:lnTo>
                    <a:pt x="1864282" y="873028"/>
                  </a:lnTo>
                  <a:lnTo>
                    <a:pt x="1860304" y="860843"/>
                  </a:lnTo>
                  <a:lnTo>
                    <a:pt x="1854350" y="855004"/>
                  </a:lnTo>
                  <a:lnTo>
                    <a:pt x="1826262" y="789031"/>
                  </a:lnTo>
                  <a:lnTo>
                    <a:pt x="1822094" y="792469"/>
                  </a:lnTo>
                  <a:cubicBezTo>
                    <a:pt x="1746639" y="867925"/>
                    <a:pt x="1699969" y="972165"/>
                    <a:pt x="1699969" y="1087306"/>
                  </a:cubicBezTo>
                  <a:cubicBezTo>
                    <a:pt x="1699969" y="1317588"/>
                    <a:pt x="1886649" y="1504268"/>
                    <a:pt x="2116931" y="1504268"/>
                  </a:cubicBezTo>
                  <a:cubicBezTo>
                    <a:pt x="2347213" y="1504268"/>
                    <a:pt x="2533893" y="1317588"/>
                    <a:pt x="2533893" y="1087306"/>
                  </a:cubicBezTo>
                  <a:cubicBezTo>
                    <a:pt x="2533893" y="857024"/>
                    <a:pt x="2347213" y="670344"/>
                    <a:pt x="2116931" y="670344"/>
                  </a:cubicBezTo>
                  <a:close/>
                  <a:moveTo>
                    <a:pt x="500062" y="670344"/>
                  </a:moveTo>
                  <a:cubicBezTo>
                    <a:pt x="269780" y="670344"/>
                    <a:pt x="83100" y="857024"/>
                    <a:pt x="83100" y="1087306"/>
                  </a:cubicBezTo>
                  <a:cubicBezTo>
                    <a:pt x="83100" y="1317588"/>
                    <a:pt x="269780" y="1504268"/>
                    <a:pt x="500062" y="1504268"/>
                  </a:cubicBezTo>
                  <a:cubicBezTo>
                    <a:pt x="672774" y="1504268"/>
                    <a:pt x="820959" y="1399261"/>
                    <a:pt x="884257" y="1249607"/>
                  </a:cubicBezTo>
                  <a:lnTo>
                    <a:pt x="907890" y="1132549"/>
                  </a:lnTo>
                  <a:lnTo>
                    <a:pt x="585141" y="1132549"/>
                  </a:lnTo>
                  <a:lnTo>
                    <a:pt x="569099" y="1156342"/>
                  </a:lnTo>
                  <a:cubicBezTo>
                    <a:pt x="551431" y="1174010"/>
                    <a:pt x="527023" y="1184938"/>
                    <a:pt x="500062" y="1184938"/>
                  </a:cubicBezTo>
                  <a:cubicBezTo>
                    <a:pt x="446141" y="1184938"/>
                    <a:pt x="402429" y="1141226"/>
                    <a:pt x="402429" y="1087305"/>
                  </a:cubicBezTo>
                  <a:cubicBezTo>
                    <a:pt x="402429" y="1033384"/>
                    <a:pt x="446141" y="989672"/>
                    <a:pt x="500062" y="989672"/>
                  </a:cubicBezTo>
                  <a:lnTo>
                    <a:pt x="516264" y="992943"/>
                  </a:lnTo>
                  <a:lnTo>
                    <a:pt x="679159" y="710802"/>
                  </a:lnTo>
                  <a:lnTo>
                    <a:pt x="624054" y="689090"/>
                  </a:lnTo>
                  <a:cubicBezTo>
                    <a:pt x="584885" y="676907"/>
                    <a:pt x="543240" y="670344"/>
                    <a:pt x="500062" y="670344"/>
                  </a:cubicBezTo>
                  <a:close/>
                  <a:moveTo>
                    <a:pt x="877798" y="547725"/>
                  </a:moveTo>
                  <a:lnTo>
                    <a:pt x="797369" y="687033"/>
                  </a:lnTo>
                  <a:lnTo>
                    <a:pt x="818150" y="701433"/>
                  </a:lnTo>
                  <a:cubicBezTo>
                    <a:pt x="904590" y="772770"/>
                    <a:pt x="966652" y="872591"/>
                    <a:pt x="989967" y="986526"/>
                  </a:cubicBezTo>
                  <a:lnTo>
                    <a:pt x="995565" y="1042061"/>
                  </a:lnTo>
                  <a:lnTo>
                    <a:pt x="1105171" y="1042061"/>
                  </a:lnTo>
                  <a:lnTo>
                    <a:pt x="1108294" y="1026593"/>
                  </a:lnTo>
                  <a:cubicBezTo>
                    <a:pt x="1114214" y="1012598"/>
                    <a:pt x="1122118" y="999646"/>
                    <a:pt x="1131654" y="988092"/>
                  </a:cubicBezTo>
                  <a:lnTo>
                    <a:pt x="1131909" y="987859"/>
                  </a:lnTo>
                  <a:close/>
                  <a:moveTo>
                    <a:pt x="947014" y="486635"/>
                  </a:moveTo>
                  <a:lnTo>
                    <a:pt x="1207633" y="938041"/>
                  </a:lnTo>
                  <a:lnTo>
                    <a:pt x="1246891" y="932106"/>
                  </a:lnTo>
                  <a:lnTo>
                    <a:pt x="1261912" y="841180"/>
                  </a:lnTo>
                  <a:lnTo>
                    <a:pt x="1266780" y="833352"/>
                  </a:lnTo>
                  <a:lnTo>
                    <a:pt x="1269814" y="826029"/>
                  </a:lnTo>
                  <a:cubicBezTo>
                    <a:pt x="1273951" y="821892"/>
                    <a:pt x="1279666" y="819333"/>
                    <a:pt x="1285978" y="819333"/>
                  </a:cubicBezTo>
                  <a:lnTo>
                    <a:pt x="1362938" y="819333"/>
                  </a:lnTo>
                  <a:cubicBezTo>
                    <a:pt x="1375563" y="819333"/>
                    <a:pt x="1385798" y="829568"/>
                    <a:pt x="1385798" y="842193"/>
                  </a:cubicBezTo>
                  <a:lnTo>
                    <a:pt x="1385797" y="842193"/>
                  </a:lnTo>
                  <a:cubicBezTo>
                    <a:pt x="1385797" y="854818"/>
                    <a:pt x="1375562" y="865053"/>
                    <a:pt x="1362937" y="865053"/>
                  </a:cubicBezTo>
                  <a:lnTo>
                    <a:pt x="1304307" y="865052"/>
                  </a:lnTo>
                  <a:lnTo>
                    <a:pt x="1292023" y="939410"/>
                  </a:lnTo>
                  <a:lnTo>
                    <a:pt x="1312722" y="943589"/>
                  </a:lnTo>
                  <a:lnTo>
                    <a:pt x="1319973" y="948478"/>
                  </a:lnTo>
                  <a:lnTo>
                    <a:pt x="1714677" y="553773"/>
                  </a:lnTo>
                  <a:lnTo>
                    <a:pt x="1724388" y="549750"/>
                  </a:lnTo>
                  <a:lnTo>
                    <a:pt x="1697517" y="486635"/>
                  </a:lnTo>
                  <a:close/>
                  <a:moveTo>
                    <a:pt x="1343915" y="102160"/>
                  </a:moveTo>
                  <a:lnTo>
                    <a:pt x="1343915" y="102160"/>
                  </a:lnTo>
                  <a:lnTo>
                    <a:pt x="1343915" y="102161"/>
                  </a:lnTo>
                  <a:close/>
                  <a:moveTo>
                    <a:pt x="1475083" y="1010"/>
                  </a:moveTo>
                  <a:lnTo>
                    <a:pt x="1475701" y="1484"/>
                  </a:lnTo>
                  <a:lnTo>
                    <a:pt x="1742773" y="73046"/>
                  </a:lnTo>
                  <a:cubicBezTo>
                    <a:pt x="1759382" y="77496"/>
                    <a:pt x="1769239" y="94569"/>
                    <a:pt x="1764789" y="111178"/>
                  </a:cubicBezTo>
                  <a:lnTo>
                    <a:pt x="1764788" y="111178"/>
                  </a:lnTo>
                  <a:lnTo>
                    <a:pt x="1763121" y="113351"/>
                  </a:lnTo>
                  <a:lnTo>
                    <a:pt x="1782482" y="185610"/>
                  </a:lnTo>
                  <a:cubicBezTo>
                    <a:pt x="1784707" y="193914"/>
                    <a:pt x="1783356" y="202335"/>
                    <a:pt x="1779372" y="209235"/>
                  </a:cubicBezTo>
                  <a:lnTo>
                    <a:pt x="1774329" y="213105"/>
                  </a:lnTo>
                  <a:lnTo>
                    <a:pt x="1763578" y="227116"/>
                  </a:lnTo>
                  <a:lnTo>
                    <a:pt x="1700804" y="263358"/>
                  </a:lnTo>
                  <a:lnTo>
                    <a:pt x="1867979" y="656017"/>
                  </a:lnTo>
                  <a:lnTo>
                    <a:pt x="1922285" y="626541"/>
                  </a:lnTo>
                  <a:cubicBezTo>
                    <a:pt x="1982112" y="601236"/>
                    <a:pt x="2047888" y="587243"/>
                    <a:pt x="2116932" y="587243"/>
                  </a:cubicBezTo>
                  <a:cubicBezTo>
                    <a:pt x="2393109" y="587243"/>
                    <a:pt x="2616995" y="811129"/>
                    <a:pt x="2616995" y="1087306"/>
                  </a:cubicBezTo>
                  <a:cubicBezTo>
                    <a:pt x="2616995" y="1363483"/>
                    <a:pt x="2393109" y="1587369"/>
                    <a:pt x="2116932" y="1587369"/>
                  </a:cubicBezTo>
                  <a:cubicBezTo>
                    <a:pt x="1840755" y="1587369"/>
                    <a:pt x="1616869" y="1363483"/>
                    <a:pt x="1616869" y="1087306"/>
                  </a:cubicBezTo>
                  <a:cubicBezTo>
                    <a:pt x="1616869" y="949218"/>
                    <a:pt x="1672841" y="824202"/>
                    <a:pt x="1763334" y="733708"/>
                  </a:cubicBezTo>
                  <a:lnTo>
                    <a:pt x="1792473" y="709667"/>
                  </a:lnTo>
                  <a:lnTo>
                    <a:pt x="1760903" y="635516"/>
                  </a:lnTo>
                  <a:lnTo>
                    <a:pt x="1385296" y="1011123"/>
                  </a:lnTo>
                  <a:lnTo>
                    <a:pt x="1395726" y="1026593"/>
                  </a:lnTo>
                  <a:cubicBezTo>
                    <a:pt x="1403619" y="1045254"/>
                    <a:pt x="1407983" y="1065770"/>
                    <a:pt x="1407983" y="1087305"/>
                  </a:cubicBezTo>
                  <a:cubicBezTo>
                    <a:pt x="1407983" y="1173447"/>
                    <a:pt x="1338152" y="1243278"/>
                    <a:pt x="1252010" y="1243278"/>
                  </a:cubicBezTo>
                  <a:lnTo>
                    <a:pt x="1242075" y="1241776"/>
                  </a:lnTo>
                  <a:lnTo>
                    <a:pt x="1219922" y="1375881"/>
                  </a:lnTo>
                  <a:cubicBezTo>
                    <a:pt x="1218894" y="1382109"/>
                    <a:pt x="1215438" y="1387330"/>
                    <a:pt x="1210682" y="1390738"/>
                  </a:cubicBezTo>
                  <a:lnTo>
                    <a:pt x="1209248" y="1391072"/>
                  </a:lnTo>
                  <a:lnTo>
                    <a:pt x="1208972" y="1391740"/>
                  </a:lnTo>
                  <a:cubicBezTo>
                    <a:pt x="1204835" y="1395876"/>
                    <a:pt x="1199120" y="1398435"/>
                    <a:pt x="1192807" y="1398435"/>
                  </a:cubicBezTo>
                  <a:lnTo>
                    <a:pt x="1115848" y="1398434"/>
                  </a:lnTo>
                  <a:cubicBezTo>
                    <a:pt x="1109536" y="1398434"/>
                    <a:pt x="1103821" y="1395875"/>
                    <a:pt x="1099684" y="1391738"/>
                  </a:cubicBezTo>
                  <a:lnTo>
                    <a:pt x="1092988" y="1375575"/>
                  </a:lnTo>
                  <a:lnTo>
                    <a:pt x="1099684" y="1359411"/>
                  </a:lnTo>
                  <a:cubicBezTo>
                    <a:pt x="1103821" y="1355274"/>
                    <a:pt x="1109536" y="1352715"/>
                    <a:pt x="1115848" y="1352715"/>
                  </a:cubicBezTo>
                  <a:lnTo>
                    <a:pt x="1177410" y="1352715"/>
                  </a:lnTo>
                  <a:lnTo>
                    <a:pt x="1197307" y="1232266"/>
                  </a:lnTo>
                  <a:lnTo>
                    <a:pt x="1164804" y="1216641"/>
                  </a:lnTo>
                  <a:cubicBezTo>
                    <a:pt x="1139911" y="1199823"/>
                    <a:pt x="1120133" y="1176008"/>
                    <a:pt x="1108294" y="1148017"/>
                  </a:cubicBezTo>
                  <a:lnTo>
                    <a:pt x="1105171" y="1132549"/>
                  </a:lnTo>
                  <a:lnTo>
                    <a:pt x="995565" y="1132549"/>
                  </a:lnTo>
                  <a:lnTo>
                    <a:pt x="989967" y="1188086"/>
                  </a:lnTo>
                  <a:cubicBezTo>
                    <a:pt x="943338" y="1415956"/>
                    <a:pt x="741718" y="1587369"/>
                    <a:pt x="500063" y="1587369"/>
                  </a:cubicBezTo>
                  <a:cubicBezTo>
                    <a:pt x="223886" y="1587369"/>
                    <a:pt x="0" y="1363483"/>
                    <a:pt x="0" y="1087306"/>
                  </a:cubicBezTo>
                  <a:cubicBezTo>
                    <a:pt x="0" y="811129"/>
                    <a:pt x="223886" y="587243"/>
                    <a:pt x="500063" y="587243"/>
                  </a:cubicBezTo>
                  <a:cubicBezTo>
                    <a:pt x="560477" y="587243"/>
                    <a:pt x="618388" y="597956"/>
                    <a:pt x="672001" y="617587"/>
                  </a:cubicBezTo>
                  <a:lnTo>
                    <a:pt x="720038" y="639997"/>
                  </a:lnTo>
                  <a:lnTo>
                    <a:pt x="825554" y="457237"/>
                  </a:lnTo>
                  <a:lnTo>
                    <a:pt x="763124" y="349105"/>
                  </a:lnTo>
                  <a:lnTo>
                    <a:pt x="690564" y="334831"/>
                  </a:lnTo>
                  <a:lnTo>
                    <a:pt x="690564" y="256249"/>
                  </a:lnTo>
                  <a:lnTo>
                    <a:pt x="1116808" y="256249"/>
                  </a:lnTo>
                  <a:lnTo>
                    <a:pt x="1116808" y="294349"/>
                  </a:lnTo>
                  <a:lnTo>
                    <a:pt x="870891" y="354786"/>
                  </a:lnTo>
                  <a:lnTo>
                    <a:pt x="896792" y="399648"/>
                  </a:lnTo>
                  <a:lnTo>
                    <a:pt x="914135" y="396147"/>
                  </a:lnTo>
                  <a:lnTo>
                    <a:pt x="1658992" y="396147"/>
                  </a:lnTo>
                  <a:lnTo>
                    <a:pt x="1614036" y="290555"/>
                  </a:lnTo>
                  <a:cubicBezTo>
                    <a:pt x="1609142" y="279059"/>
                    <a:pt x="1609370" y="266669"/>
                    <a:pt x="1613696" y="255928"/>
                  </a:cubicBezTo>
                  <a:lnTo>
                    <a:pt x="1621800" y="247664"/>
                  </a:lnTo>
                  <a:lnTo>
                    <a:pt x="1621792" y="247603"/>
                  </a:lnTo>
                  <a:cubicBezTo>
                    <a:pt x="1623855" y="239906"/>
                    <a:pt x="1628853" y="232996"/>
                    <a:pt x="1636299" y="228698"/>
                  </a:cubicBezTo>
                  <a:lnTo>
                    <a:pt x="1717066" y="182066"/>
                  </a:lnTo>
                  <a:lnTo>
                    <a:pt x="1702217" y="126646"/>
                  </a:lnTo>
                  <a:lnTo>
                    <a:pt x="1471059" y="64706"/>
                  </a:lnTo>
                  <a:lnTo>
                    <a:pt x="1386446" y="113556"/>
                  </a:lnTo>
                  <a:cubicBezTo>
                    <a:pt x="1379001" y="117855"/>
                    <a:pt x="1370517" y="118729"/>
                    <a:pt x="1362820" y="116666"/>
                  </a:cubicBezTo>
                  <a:lnTo>
                    <a:pt x="1343915" y="102160"/>
                  </a:lnTo>
                  <a:lnTo>
                    <a:pt x="1340805" y="78535"/>
                  </a:lnTo>
                  <a:cubicBezTo>
                    <a:pt x="1342868" y="70838"/>
                    <a:pt x="1347866" y="63928"/>
                    <a:pt x="1355312" y="59630"/>
                  </a:cubicBezTo>
                  <a:lnTo>
                    <a:pt x="1449856" y="5044"/>
                  </a:lnTo>
                  <a:lnTo>
                    <a:pt x="1450521" y="4178"/>
                  </a:lnTo>
                  <a:cubicBezTo>
                    <a:pt x="1457421" y="194"/>
                    <a:pt x="1465842" y="-1157"/>
                    <a:pt x="1474146" y="1068"/>
                  </a:cubicBezTo>
                  <a:lnTo>
                    <a:pt x="1474311" y="11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85A5D21F-FE5A-4F75-B6DD-BD47F93F2C2B}"/>
              </a:ext>
            </a:extLst>
          </p:cNvPr>
          <p:cNvGrpSpPr/>
          <p:nvPr/>
        </p:nvGrpSpPr>
        <p:grpSpPr>
          <a:xfrm>
            <a:off x="479366" y="4812282"/>
            <a:ext cx="1439863" cy="1439863"/>
            <a:chOff x="479366" y="4812282"/>
            <a:chExt cx="1439863" cy="1439863"/>
          </a:xfrm>
        </p:grpSpPr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85C5A610-29DF-4798-B17D-D172801A79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850" y="5013324"/>
              <a:ext cx="1008063" cy="1008064"/>
            </a:xfrm>
            <a:custGeom>
              <a:avLst/>
              <a:gdLst>
                <a:gd name="connsiteX0" fmla="*/ 504032 w 1008063"/>
                <a:gd name="connsiteY0" fmla="*/ 0 h 1008064"/>
                <a:gd name="connsiteX1" fmla="*/ 719932 w 1008063"/>
                <a:gd name="connsiteY1" fmla="*/ 180985 h 1008064"/>
                <a:gd name="connsiteX2" fmla="*/ 719932 w 1008063"/>
                <a:gd name="connsiteY2" fmla="*/ 431800 h 1008064"/>
                <a:gd name="connsiteX3" fmla="*/ 1008063 w 1008063"/>
                <a:gd name="connsiteY3" fmla="*/ 431800 h 1008064"/>
                <a:gd name="connsiteX4" fmla="*/ 1008063 w 1008063"/>
                <a:gd name="connsiteY4" fmla="*/ 576263 h 1008064"/>
                <a:gd name="connsiteX5" fmla="*/ 719932 w 1008063"/>
                <a:gd name="connsiteY5" fmla="*/ 576263 h 1008064"/>
                <a:gd name="connsiteX6" fmla="*/ 719932 w 1008063"/>
                <a:gd name="connsiteY6" fmla="*/ 1008064 h 1008064"/>
                <a:gd name="connsiteX7" fmla="*/ 504032 w 1008063"/>
                <a:gd name="connsiteY7" fmla="*/ 827079 h 1008064"/>
                <a:gd name="connsiteX8" fmla="*/ 288132 w 1008063"/>
                <a:gd name="connsiteY8" fmla="*/ 1008064 h 1008064"/>
                <a:gd name="connsiteX9" fmla="*/ 288132 w 1008063"/>
                <a:gd name="connsiteY9" fmla="*/ 576263 h 1008064"/>
                <a:gd name="connsiteX10" fmla="*/ 0 w 1008063"/>
                <a:gd name="connsiteY10" fmla="*/ 576263 h 1008064"/>
                <a:gd name="connsiteX11" fmla="*/ 0 w 1008063"/>
                <a:gd name="connsiteY11" fmla="*/ 431800 h 1008064"/>
                <a:gd name="connsiteX12" fmla="*/ 288132 w 1008063"/>
                <a:gd name="connsiteY12" fmla="*/ 431800 h 1008064"/>
                <a:gd name="connsiteX13" fmla="*/ 288132 w 1008063"/>
                <a:gd name="connsiteY13" fmla="*/ 180985 h 1008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08063" h="1008064">
                  <a:moveTo>
                    <a:pt x="504032" y="0"/>
                  </a:moveTo>
                  <a:lnTo>
                    <a:pt x="719932" y="180985"/>
                  </a:lnTo>
                  <a:lnTo>
                    <a:pt x="719932" y="431800"/>
                  </a:lnTo>
                  <a:lnTo>
                    <a:pt x="1008063" y="431800"/>
                  </a:lnTo>
                  <a:lnTo>
                    <a:pt x="1008063" y="576263"/>
                  </a:lnTo>
                  <a:lnTo>
                    <a:pt x="719932" y="576263"/>
                  </a:lnTo>
                  <a:lnTo>
                    <a:pt x="719932" y="1008064"/>
                  </a:lnTo>
                  <a:lnTo>
                    <a:pt x="504032" y="827079"/>
                  </a:lnTo>
                  <a:lnTo>
                    <a:pt x="288132" y="1008064"/>
                  </a:lnTo>
                  <a:lnTo>
                    <a:pt x="288132" y="576263"/>
                  </a:lnTo>
                  <a:lnTo>
                    <a:pt x="0" y="576263"/>
                  </a:lnTo>
                  <a:lnTo>
                    <a:pt x="0" y="431800"/>
                  </a:lnTo>
                  <a:lnTo>
                    <a:pt x="288132" y="431800"/>
                  </a:lnTo>
                  <a:lnTo>
                    <a:pt x="288132" y="1809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281" name="グループ化 280">
              <a:extLst>
                <a:ext uri="{FF2B5EF4-FFF2-40B4-BE49-F238E27FC236}">
                  <a16:creationId xmlns:a16="http://schemas.microsoft.com/office/drawing/2014/main" id="{8EF61C36-9B99-44D2-B077-1F4C93EC6139}"/>
                </a:ext>
              </a:extLst>
            </p:cNvPr>
            <p:cNvGrpSpPr/>
            <p:nvPr/>
          </p:nvGrpSpPr>
          <p:grpSpPr>
            <a:xfrm>
              <a:off x="479366" y="4812282"/>
              <a:ext cx="1439863" cy="1439863"/>
              <a:chOff x="488950" y="908050"/>
              <a:chExt cx="1439863" cy="1439863"/>
            </a:xfrm>
          </p:grpSpPr>
          <p:sp>
            <p:nvSpPr>
              <p:cNvPr id="282" name="楕円 281">
                <a:extLst>
                  <a:ext uri="{FF2B5EF4-FFF2-40B4-BE49-F238E27FC236}">
                    <a16:creationId xmlns:a16="http://schemas.microsoft.com/office/drawing/2014/main" id="{48FA6AFF-E298-46EC-AD6F-E5D5347DB5B1}"/>
                  </a:ext>
                </a:extLst>
              </p:cNvPr>
              <p:cNvSpPr/>
              <p:nvPr/>
            </p:nvSpPr>
            <p:spPr>
              <a:xfrm>
                <a:off x="511172" y="931067"/>
                <a:ext cx="1393828" cy="13938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644D9006-E59C-43C9-A11B-266E8230C4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50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71438 h 1439863"/>
                  <a:gd name="connsiteX1" fmla="*/ 1368425 w 1439863"/>
                  <a:gd name="connsiteY1" fmla="*/ 719932 h 1439863"/>
                  <a:gd name="connsiteX2" fmla="*/ 719932 w 1439863"/>
                  <a:gd name="connsiteY2" fmla="*/ 1368425 h 1439863"/>
                  <a:gd name="connsiteX3" fmla="*/ 71438 w 1439863"/>
                  <a:gd name="connsiteY3" fmla="*/ 719932 h 1439863"/>
                  <a:gd name="connsiteX4" fmla="*/ 719932 w 1439863"/>
                  <a:gd name="connsiteY4" fmla="*/ 71438 h 1439863"/>
                  <a:gd name="connsiteX5" fmla="*/ 719932 w 1439863"/>
                  <a:gd name="connsiteY5" fmla="*/ 25398 h 1439863"/>
                  <a:gd name="connsiteX6" fmla="*/ 25398 w 1439863"/>
                  <a:gd name="connsiteY6" fmla="*/ 719932 h 1439863"/>
                  <a:gd name="connsiteX7" fmla="*/ 719932 w 1439863"/>
                  <a:gd name="connsiteY7" fmla="*/ 1414466 h 1439863"/>
                  <a:gd name="connsiteX8" fmla="*/ 1414465 w 1439863"/>
                  <a:gd name="connsiteY8" fmla="*/ 719932 h 1439863"/>
                  <a:gd name="connsiteX9" fmla="*/ 719932 w 1439863"/>
                  <a:gd name="connsiteY9" fmla="*/ 25398 h 1439863"/>
                  <a:gd name="connsiteX10" fmla="*/ 719932 w 1439863"/>
                  <a:gd name="connsiteY10" fmla="*/ 0 h 1439863"/>
                  <a:gd name="connsiteX11" fmla="*/ 1439863 w 1439863"/>
                  <a:gd name="connsiteY11" fmla="*/ 719932 h 1439863"/>
                  <a:gd name="connsiteX12" fmla="*/ 719932 w 1439863"/>
                  <a:gd name="connsiteY12" fmla="*/ 1439863 h 1439863"/>
                  <a:gd name="connsiteX13" fmla="*/ 0 w 1439863"/>
                  <a:gd name="connsiteY13" fmla="*/ 719932 h 1439863"/>
                  <a:gd name="connsiteX14" fmla="*/ 719932 w 1439863"/>
                  <a:gd name="connsiteY14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9863" h="1439863"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84" name="Freeform 165">
              <a:extLst>
                <a:ext uri="{FF2B5EF4-FFF2-40B4-BE49-F238E27FC236}">
                  <a16:creationId xmlns:a16="http://schemas.microsoft.com/office/drawing/2014/main" id="{44B8FBB1-3E96-4CBF-B898-C93ECE6F16E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965" y="4954735"/>
              <a:ext cx="379796" cy="631446"/>
            </a:xfrm>
            <a:custGeom>
              <a:avLst/>
              <a:gdLst>
                <a:gd name="T0" fmla="*/ 502 w 2189"/>
                <a:gd name="T1" fmla="*/ 411 h 3637"/>
                <a:gd name="T2" fmla="*/ 346 w 2189"/>
                <a:gd name="T3" fmla="*/ 173 h 3637"/>
                <a:gd name="T4" fmla="*/ 691 w 2189"/>
                <a:gd name="T5" fmla="*/ 0 h 3637"/>
                <a:gd name="T6" fmla="*/ 897 w 2189"/>
                <a:gd name="T7" fmla="*/ 173 h 3637"/>
                <a:gd name="T8" fmla="*/ 864 w 2189"/>
                <a:gd name="T9" fmla="*/ 271 h 3637"/>
                <a:gd name="T10" fmla="*/ 806 w 2189"/>
                <a:gd name="T11" fmla="*/ 559 h 3637"/>
                <a:gd name="T12" fmla="*/ 1201 w 2189"/>
                <a:gd name="T13" fmla="*/ 847 h 3637"/>
                <a:gd name="T14" fmla="*/ 1325 w 2189"/>
                <a:gd name="T15" fmla="*/ 1720 h 3637"/>
                <a:gd name="T16" fmla="*/ 1391 w 2189"/>
                <a:gd name="T17" fmla="*/ 1958 h 3637"/>
                <a:gd name="T18" fmla="*/ 1506 w 2189"/>
                <a:gd name="T19" fmla="*/ 2156 h 3637"/>
                <a:gd name="T20" fmla="*/ 1662 w 2189"/>
                <a:gd name="T21" fmla="*/ 2008 h 3637"/>
                <a:gd name="T22" fmla="*/ 1835 w 2189"/>
                <a:gd name="T23" fmla="*/ 1744 h 3637"/>
                <a:gd name="T24" fmla="*/ 1893 w 2189"/>
                <a:gd name="T25" fmla="*/ 2082 h 3637"/>
                <a:gd name="T26" fmla="*/ 2123 w 2189"/>
                <a:gd name="T27" fmla="*/ 2287 h 3637"/>
                <a:gd name="T28" fmla="*/ 2139 w 2189"/>
                <a:gd name="T29" fmla="*/ 2872 h 3637"/>
                <a:gd name="T30" fmla="*/ 2098 w 2189"/>
                <a:gd name="T31" fmla="*/ 2608 h 3637"/>
                <a:gd name="T32" fmla="*/ 1934 w 2189"/>
                <a:gd name="T33" fmla="*/ 2411 h 3637"/>
                <a:gd name="T34" fmla="*/ 1925 w 2189"/>
                <a:gd name="T35" fmla="*/ 2913 h 3637"/>
                <a:gd name="T36" fmla="*/ 2098 w 2189"/>
                <a:gd name="T37" fmla="*/ 3234 h 3637"/>
                <a:gd name="T38" fmla="*/ 1909 w 2189"/>
                <a:gd name="T39" fmla="*/ 3431 h 3637"/>
                <a:gd name="T40" fmla="*/ 1843 w 2189"/>
                <a:gd name="T41" fmla="*/ 3242 h 3637"/>
                <a:gd name="T42" fmla="*/ 1802 w 2189"/>
                <a:gd name="T43" fmla="*/ 2937 h 3637"/>
                <a:gd name="T44" fmla="*/ 1637 w 2189"/>
                <a:gd name="T45" fmla="*/ 3127 h 3637"/>
                <a:gd name="T46" fmla="*/ 1720 w 2189"/>
                <a:gd name="T47" fmla="*/ 3398 h 3637"/>
                <a:gd name="T48" fmla="*/ 1572 w 2189"/>
                <a:gd name="T49" fmla="*/ 3431 h 3637"/>
                <a:gd name="T50" fmla="*/ 1481 w 2189"/>
                <a:gd name="T51" fmla="*/ 3209 h 3637"/>
                <a:gd name="T52" fmla="*/ 1407 w 2189"/>
                <a:gd name="T53" fmla="*/ 2765 h 3637"/>
                <a:gd name="T54" fmla="*/ 1613 w 2189"/>
                <a:gd name="T55" fmla="*/ 2444 h 3637"/>
                <a:gd name="T56" fmla="*/ 1382 w 2189"/>
                <a:gd name="T57" fmla="*/ 2263 h 3637"/>
                <a:gd name="T58" fmla="*/ 1292 w 2189"/>
                <a:gd name="T59" fmla="*/ 1999 h 3637"/>
                <a:gd name="T60" fmla="*/ 1152 w 2189"/>
                <a:gd name="T61" fmla="*/ 1678 h 3637"/>
                <a:gd name="T62" fmla="*/ 1045 w 2189"/>
                <a:gd name="T63" fmla="*/ 1152 h 3637"/>
                <a:gd name="T64" fmla="*/ 946 w 2189"/>
                <a:gd name="T65" fmla="*/ 1711 h 3637"/>
                <a:gd name="T66" fmla="*/ 1020 w 2189"/>
                <a:gd name="T67" fmla="*/ 2411 h 3637"/>
                <a:gd name="T68" fmla="*/ 1037 w 2189"/>
                <a:gd name="T69" fmla="*/ 3258 h 3637"/>
                <a:gd name="T70" fmla="*/ 1086 w 2189"/>
                <a:gd name="T71" fmla="*/ 3596 h 3637"/>
                <a:gd name="T72" fmla="*/ 815 w 2189"/>
                <a:gd name="T73" fmla="*/ 3242 h 3637"/>
                <a:gd name="T74" fmla="*/ 749 w 2189"/>
                <a:gd name="T75" fmla="*/ 2312 h 3637"/>
                <a:gd name="T76" fmla="*/ 634 w 2189"/>
                <a:gd name="T77" fmla="*/ 2798 h 3637"/>
                <a:gd name="T78" fmla="*/ 691 w 2189"/>
                <a:gd name="T79" fmla="*/ 3555 h 3637"/>
                <a:gd name="T80" fmla="*/ 395 w 2189"/>
                <a:gd name="T81" fmla="*/ 3522 h 3637"/>
                <a:gd name="T82" fmla="*/ 403 w 2189"/>
                <a:gd name="T83" fmla="*/ 2427 h 3637"/>
                <a:gd name="T84" fmla="*/ 280 w 2189"/>
                <a:gd name="T85" fmla="*/ 1934 h 3637"/>
                <a:gd name="T86" fmla="*/ 379 w 2189"/>
                <a:gd name="T87" fmla="*/ 1185 h 3637"/>
                <a:gd name="T88" fmla="*/ 272 w 2189"/>
                <a:gd name="T89" fmla="*/ 1333 h 3637"/>
                <a:gd name="T90" fmla="*/ 173 w 2189"/>
                <a:gd name="T91" fmla="*/ 2189 h 3637"/>
                <a:gd name="T92" fmla="*/ 0 w 2189"/>
                <a:gd name="T93" fmla="*/ 1851 h 3637"/>
                <a:gd name="T94" fmla="*/ 91 w 2189"/>
                <a:gd name="T95" fmla="*/ 938 h 3637"/>
                <a:gd name="T96" fmla="*/ 543 w 2189"/>
                <a:gd name="T97" fmla="*/ 568 h 3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89" h="3637">
                  <a:moveTo>
                    <a:pt x="543" y="568"/>
                  </a:moveTo>
                  <a:lnTo>
                    <a:pt x="543" y="494"/>
                  </a:lnTo>
                  <a:lnTo>
                    <a:pt x="502" y="411"/>
                  </a:lnTo>
                  <a:lnTo>
                    <a:pt x="469" y="288"/>
                  </a:lnTo>
                  <a:lnTo>
                    <a:pt x="321" y="238"/>
                  </a:lnTo>
                  <a:lnTo>
                    <a:pt x="346" y="173"/>
                  </a:lnTo>
                  <a:lnTo>
                    <a:pt x="494" y="181"/>
                  </a:lnTo>
                  <a:lnTo>
                    <a:pt x="576" y="49"/>
                  </a:lnTo>
                  <a:lnTo>
                    <a:pt x="691" y="0"/>
                  </a:lnTo>
                  <a:lnTo>
                    <a:pt x="798" y="49"/>
                  </a:lnTo>
                  <a:lnTo>
                    <a:pt x="856" y="140"/>
                  </a:lnTo>
                  <a:lnTo>
                    <a:pt x="897" y="173"/>
                  </a:lnTo>
                  <a:lnTo>
                    <a:pt x="996" y="189"/>
                  </a:lnTo>
                  <a:lnTo>
                    <a:pt x="905" y="247"/>
                  </a:lnTo>
                  <a:lnTo>
                    <a:pt x="864" y="271"/>
                  </a:lnTo>
                  <a:lnTo>
                    <a:pt x="889" y="370"/>
                  </a:lnTo>
                  <a:lnTo>
                    <a:pt x="856" y="469"/>
                  </a:lnTo>
                  <a:lnTo>
                    <a:pt x="806" y="559"/>
                  </a:lnTo>
                  <a:lnTo>
                    <a:pt x="815" y="617"/>
                  </a:lnTo>
                  <a:lnTo>
                    <a:pt x="1136" y="765"/>
                  </a:lnTo>
                  <a:lnTo>
                    <a:pt x="1201" y="847"/>
                  </a:lnTo>
                  <a:lnTo>
                    <a:pt x="1243" y="963"/>
                  </a:lnTo>
                  <a:lnTo>
                    <a:pt x="1300" y="1390"/>
                  </a:lnTo>
                  <a:lnTo>
                    <a:pt x="1325" y="1720"/>
                  </a:lnTo>
                  <a:lnTo>
                    <a:pt x="1317" y="1843"/>
                  </a:lnTo>
                  <a:lnTo>
                    <a:pt x="1374" y="1884"/>
                  </a:lnTo>
                  <a:lnTo>
                    <a:pt x="1391" y="1958"/>
                  </a:lnTo>
                  <a:lnTo>
                    <a:pt x="1448" y="2057"/>
                  </a:lnTo>
                  <a:lnTo>
                    <a:pt x="1456" y="2123"/>
                  </a:lnTo>
                  <a:lnTo>
                    <a:pt x="1506" y="2156"/>
                  </a:lnTo>
                  <a:lnTo>
                    <a:pt x="1662" y="2148"/>
                  </a:lnTo>
                  <a:lnTo>
                    <a:pt x="1712" y="2065"/>
                  </a:lnTo>
                  <a:lnTo>
                    <a:pt x="1662" y="2008"/>
                  </a:lnTo>
                  <a:lnTo>
                    <a:pt x="1654" y="1892"/>
                  </a:lnTo>
                  <a:lnTo>
                    <a:pt x="1703" y="1777"/>
                  </a:lnTo>
                  <a:lnTo>
                    <a:pt x="1835" y="1744"/>
                  </a:lnTo>
                  <a:lnTo>
                    <a:pt x="1917" y="1785"/>
                  </a:lnTo>
                  <a:lnTo>
                    <a:pt x="1950" y="1909"/>
                  </a:lnTo>
                  <a:lnTo>
                    <a:pt x="1893" y="2082"/>
                  </a:lnTo>
                  <a:lnTo>
                    <a:pt x="1901" y="2148"/>
                  </a:lnTo>
                  <a:lnTo>
                    <a:pt x="2049" y="2172"/>
                  </a:lnTo>
                  <a:lnTo>
                    <a:pt x="2123" y="2287"/>
                  </a:lnTo>
                  <a:lnTo>
                    <a:pt x="2189" y="2518"/>
                  </a:lnTo>
                  <a:lnTo>
                    <a:pt x="2181" y="2798"/>
                  </a:lnTo>
                  <a:lnTo>
                    <a:pt x="2139" y="2872"/>
                  </a:lnTo>
                  <a:lnTo>
                    <a:pt x="2065" y="2798"/>
                  </a:lnTo>
                  <a:lnTo>
                    <a:pt x="2115" y="2740"/>
                  </a:lnTo>
                  <a:lnTo>
                    <a:pt x="2098" y="2608"/>
                  </a:lnTo>
                  <a:lnTo>
                    <a:pt x="2074" y="2477"/>
                  </a:lnTo>
                  <a:lnTo>
                    <a:pt x="1983" y="2403"/>
                  </a:lnTo>
                  <a:lnTo>
                    <a:pt x="1934" y="2411"/>
                  </a:lnTo>
                  <a:lnTo>
                    <a:pt x="1917" y="2625"/>
                  </a:lnTo>
                  <a:lnTo>
                    <a:pt x="2016" y="2855"/>
                  </a:lnTo>
                  <a:lnTo>
                    <a:pt x="1925" y="2913"/>
                  </a:lnTo>
                  <a:lnTo>
                    <a:pt x="1925" y="3028"/>
                  </a:lnTo>
                  <a:lnTo>
                    <a:pt x="1983" y="3127"/>
                  </a:lnTo>
                  <a:lnTo>
                    <a:pt x="2098" y="3234"/>
                  </a:lnTo>
                  <a:lnTo>
                    <a:pt x="2123" y="3275"/>
                  </a:lnTo>
                  <a:lnTo>
                    <a:pt x="1958" y="3464"/>
                  </a:lnTo>
                  <a:lnTo>
                    <a:pt x="1909" y="3431"/>
                  </a:lnTo>
                  <a:lnTo>
                    <a:pt x="1950" y="3332"/>
                  </a:lnTo>
                  <a:lnTo>
                    <a:pt x="1917" y="3275"/>
                  </a:lnTo>
                  <a:lnTo>
                    <a:pt x="1843" y="3242"/>
                  </a:lnTo>
                  <a:lnTo>
                    <a:pt x="1810" y="3151"/>
                  </a:lnTo>
                  <a:lnTo>
                    <a:pt x="1810" y="3044"/>
                  </a:lnTo>
                  <a:lnTo>
                    <a:pt x="1802" y="2937"/>
                  </a:lnTo>
                  <a:lnTo>
                    <a:pt x="1720" y="2954"/>
                  </a:lnTo>
                  <a:lnTo>
                    <a:pt x="1662" y="3053"/>
                  </a:lnTo>
                  <a:lnTo>
                    <a:pt x="1637" y="3127"/>
                  </a:lnTo>
                  <a:lnTo>
                    <a:pt x="1712" y="3217"/>
                  </a:lnTo>
                  <a:lnTo>
                    <a:pt x="1777" y="3291"/>
                  </a:lnTo>
                  <a:lnTo>
                    <a:pt x="1720" y="3398"/>
                  </a:lnTo>
                  <a:lnTo>
                    <a:pt x="1637" y="3497"/>
                  </a:lnTo>
                  <a:lnTo>
                    <a:pt x="1563" y="3497"/>
                  </a:lnTo>
                  <a:lnTo>
                    <a:pt x="1572" y="3431"/>
                  </a:lnTo>
                  <a:lnTo>
                    <a:pt x="1588" y="3357"/>
                  </a:lnTo>
                  <a:lnTo>
                    <a:pt x="1605" y="3308"/>
                  </a:lnTo>
                  <a:lnTo>
                    <a:pt x="1481" y="3209"/>
                  </a:lnTo>
                  <a:lnTo>
                    <a:pt x="1531" y="2929"/>
                  </a:lnTo>
                  <a:lnTo>
                    <a:pt x="1531" y="2847"/>
                  </a:lnTo>
                  <a:lnTo>
                    <a:pt x="1407" y="2765"/>
                  </a:lnTo>
                  <a:lnTo>
                    <a:pt x="1374" y="2707"/>
                  </a:lnTo>
                  <a:lnTo>
                    <a:pt x="1489" y="2674"/>
                  </a:lnTo>
                  <a:lnTo>
                    <a:pt x="1613" y="2444"/>
                  </a:lnTo>
                  <a:lnTo>
                    <a:pt x="1621" y="2312"/>
                  </a:lnTo>
                  <a:lnTo>
                    <a:pt x="1473" y="2287"/>
                  </a:lnTo>
                  <a:lnTo>
                    <a:pt x="1382" y="2263"/>
                  </a:lnTo>
                  <a:lnTo>
                    <a:pt x="1292" y="2189"/>
                  </a:lnTo>
                  <a:lnTo>
                    <a:pt x="1325" y="2057"/>
                  </a:lnTo>
                  <a:lnTo>
                    <a:pt x="1292" y="1999"/>
                  </a:lnTo>
                  <a:lnTo>
                    <a:pt x="1243" y="1917"/>
                  </a:lnTo>
                  <a:lnTo>
                    <a:pt x="1218" y="1785"/>
                  </a:lnTo>
                  <a:lnTo>
                    <a:pt x="1152" y="1678"/>
                  </a:lnTo>
                  <a:lnTo>
                    <a:pt x="1152" y="1448"/>
                  </a:lnTo>
                  <a:lnTo>
                    <a:pt x="1119" y="1325"/>
                  </a:lnTo>
                  <a:lnTo>
                    <a:pt x="1045" y="1152"/>
                  </a:lnTo>
                  <a:lnTo>
                    <a:pt x="955" y="1193"/>
                  </a:lnTo>
                  <a:lnTo>
                    <a:pt x="946" y="1399"/>
                  </a:lnTo>
                  <a:lnTo>
                    <a:pt x="946" y="1711"/>
                  </a:lnTo>
                  <a:lnTo>
                    <a:pt x="1070" y="1884"/>
                  </a:lnTo>
                  <a:lnTo>
                    <a:pt x="938" y="2032"/>
                  </a:lnTo>
                  <a:lnTo>
                    <a:pt x="1020" y="2411"/>
                  </a:lnTo>
                  <a:lnTo>
                    <a:pt x="1094" y="2707"/>
                  </a:lnTo>
                  <a:lnTo>
                    <a:pt x="1070" y="2905"/>
                  </a:lnTo>
                  <a:lnTo>
                    <a:pt x="1037" y="3258"/>
                  </a:lnTo>
                  <a:lnTo>
                    <a:pt x="1020" y="3406"/>
                  </a:lnTo>
                  <a:lnTo>
                    <a:pt x="1127" y="3538"/>
                  </a:lnTo>
                  <a:lnTo>
                    <a:pt x="1086" y="3596"/>
                  </a:lnTo>
                  <a:lnTo>
                    <a:pt x="971" y="3588"/>
                  </a:lnTo>
                  <a:lnTo>
                    <a:pt x="790" y="3398"/>
                  </a:lnTo>
                  <a:lnTo>
                    <a:pt x="815" y="3242"/>
                  </a:lnTo>
                  <a:lnTo>
                    <a:pt x="848" y="3069"/>
                  </a:lnTo>
                  <a:lnTo>
                    <a:pt x="856" y="2691"/>
                  </a:lnTo>
                  <a:lnTo>
                    <a:pt x="749" y="2312"/>
                  </a:lnTo>
                  <a:lnTo>
                    <a:pt x="691" y="2254"/>
                  </a:lnTo>
                  <a:lnTo>
                    <a:pt x="634" y="2320"/>
                  </a:lnTo>
                  <a:lnTo>
                    <a:pt x="634" y="2798"/>
                  </a:lnTo>
                  <a:lnTo>
                    <a:pt x="625" y="3168"/>
                  </a:lnTo>
                  <a:lnTo>
                    <a:pt x="576" y="3406"/>
                  </a:lnTo>
                  <a:lnTo>
                    <a:pt x="691" y="3555"/>
                  </a:lnTo>
                  <a:lnTo>
                    <a:pt x="683" y="3629"/>
                  </a:lnTo>
                  <a:lnTo>
                    <a:pt x="617" y="3637"/>
                  </a:lnTo>
                  <a:lnTo>
                    <a:pt x="395" y="3522"/>
                  </a:lnTo>
                  <a:lnTo>
                    <a:pt x="379" y="3390"/>
                  </a:lnTo>
                  <a:lnTo>
                    <a:pt x="420" y="3102"/>
                  </a:lnTo>
                  <a:lnTo>
                    <a:pt x="403" y="2427"/>
                  </a:lnTo>
                  <a:lnTo>
                    <a:pt x="354" y="2057"/>
                  </a:lnTo>
                  <a:lnTo>
                    <a:pt x="329" y="1975"/>
                  </a:lnTo>
                  <a:lnTo>
                    <a:pt x="280" y="1934"/>
                  </a:lnTo>
                  <a:lnTo>
                    <a:pt x="362" y="1810"/>
                  </a:lnTo>
                  <a:lnTo>
                    <a:pt x="403" y="1481"/>
                  </a:lnTo>
                  <a:lnTo>
                    <a:pt x="379" y="1185"/>
                  </a:lnTo>
                  <a:lnTo>
                    <a:pt x="346" y="1135"/>
                  </a:lnTo>
                  <a:lnTo>
                    <a:pt x="288" y="1144"/>
                  </a:lnTo>
                  <a:lnTo>
                    <a:pt x="272" y="1333"/>
                  </a:lnTo>
                  <a:lnTo>
                    <a:pt x="148" y="1761"/>
                  </a:lnTo>
                  <a:lnTo>
                    <a:pt x="165" y="2057"/>
                  </a:lnTo>
                  <a:lnTo>
                    <a:pt x="173" y="2189"/>
                  </a:lnTo>
                  <a:lnTo>
                    <a:pt x="33" y="2172"/>
                  </a:lnTo>
                  <a:lnTo>
                    <a:pt x="25" y="2016"/>
                  </a:lnTo>
                  <a:lnTo>
                    <a:pt x="0" y="1851"/>
                  </a:lnTo>
                  <a:lnTo>
                    <a:pt x="16" y="1465"/>
                  </a:lnTo>
                  <a:lnTo>
                    <a:pt x="74" y="1152"/>
                  </a:lnTo>
                  <a:lnTo>
                    <a:pt x="91" y="938"/>
                  </a:lnTo>
                  <a:lnTo>
                    <a:pt x="313" y="699"/>
                  </a:lnTo>
                  <a:lnTo>
                    <a:pt x="494" y="617"/>
                  </a:lnTo>
                  <a:lnTo>
                    <a:pt x="543" y="56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5" name="フリーフォーム: 図形 284">
              <a:extLst>
                <a:ext uri="{FF2B5EF4-FFF2-40B4-BE49-F238E27FC236}">
                  <a16:creationId xmlns:a16="http://schemas.microsoft.com/office/drawing/2014/main" id="{B90B2DB5-8526-417A-A4B5-4740CE1E4DEF}"/>
                </a:ext>
              </a:extLst>
            </p:cNvPr>
            <p:cNvSpPr/>
            <p:nvPr/>
          </p:nvSpPr>
          <p:spPr>
            <a:xfrm flipH="1">
              <a:off x="986762" y="5565690"/>
              <a:ext cx="692525" cy="420059"/>
            </a:xfrm>
            <a:custGeom>
              <a:avLst/>
              <a:gdLst>
                <a:gd name="connsiteX0" fmla="*/ 1092988 w 2616995"/>
                <a:gd name="connsiteY0" fmla="*/ 1375574 h 1587369"/>
                <a:gd name="connsiteX1" fmla="*/ 1092988 w 2616995"/>
                <a:gd name="connsiteY1" fmla="*/ 1375575 h 1587369"/>
                <a:gd name="connsiteX2" fmla="*/ 1092988 w 2616995"/>
                <a:gd name="connsiteY2" fmla="*/ 1375575 h 1587369"/>
                <a:gd name="connsiteX3" fmla="*/ 1142705 w 2616995"/>
                <a:gd name="connsiteY3" fmla="*/ 1132549 h 1587369"/>
                <a:gd name="connsiteX4" fmla="*/ 1142878 w 2616995"/>
                <a:gd name="connsiteY4" fmla="*/ 1133407 h 1587369"/>
                <a:gd name="connsiteX5" fmla="*/ 1185789 w 2616995"/>
                <a:gd name="connsiteY5" fmla="*/ 1185517 h 1587369"/>
                <a:gd name="connsiteX6" fmla="*/ 1203614 w 2616995"/>
                <a:gd name="connsiteY6" fmla="*/ 1194086 h 1587369"/>
                <a:gd name="connsiteX7" fmla="*/ 1213780 w 2616995"/>
                <a:gd name="connsiteY7" fmla="*/ 1132549 h 1587369"/>
                <a:gd name="connsiteX8" fmla="*/ 1358755 w 2616995"/>
                <a:gd name="connsiteY8" fmla="*/ 1037665 h 1587369"/>
                <a:gd name="connsiteX9" fmla="*/ 1277884 w 2616995"/>
                <a:gd name="connsiteY9" fmla="*/ 1118535 h 1587369"/>
                <a:gd name="connsiteX10" fmla="*/ 1269552 w 2616995"/>
                <a:gd name="connsiteY10" fmla="*/ 1121987 h 1587369"/>
                <a:gd name="connsiteX11" fmla="*/ 1265009 w 2616995"/>
                <a:gd name="connsiteY11" fmla="*/ 1127907 h 1587369"/>
                <a:gd name="connsiteX12" fmla="*/ 1260794 w 2616995"/>
                <a:gd name="connsiteY12" fmla="*/ 1128462 h 1587369"/>
                <a:gd name="connsiteX13" fmla="*/ 1248124 w 2616995"/>
                <a:gd name="connsiteY13" fmla="*/ 1205157 h 1587369"/>
                <a:gd name="connsiteX14" fmla="*/ 1252009 w 2616995"/>
                <a:gd name="connsiteY14" fmla="*/ 1205744 h 1587369"/>
                <a:gd name="connsiteX15" fmla="*/ 1370448 w 2616995"/>
                <a:gd name="connsiteY15" fmla="*/ 1087305 h 1587369"/>
                <a:gd name="connsiteX16" fmla="*/ 1361141 w 2616995"/>
                <a:gd name="connsiteY16" fmla="*/ 1041203 h 1587369"/>
                <a:gd name="connsiteX17" fmla="*/ 1153038 w 2616995"/>
                <a:gd name="connsiteY17" fmla="*/ 1024456 h 1587369"/>
                <a:gd name="connsiteX18" fmla="*/ 1142878 w 2616995"/>
                <a:gd name="connsiteY18" fmla="*/ 1041203 h 1587369"/>
                <a:gd name="connsiteX19" fmla="*/ 1142705 w 2616995"/>
                <a:gd name="connsiteY19" fmla="*/ 1042061 h 1587369"/>
                <a:gd name="connsiteX20" fmla="*/ 1163203 w 2616995"/>
                <a:gd name="connsiteY20" fmla="*/ 1042061 h 1587369"/>
                <a:gd name="connsiteX21" fmla="*/ 1286023 w 2616995"/>
                <a:gd name="connsiteY21" fmla="*/ 975733 h 1587369"/>
                <a:gd name="connsiteX22" fmla="*/ 1284699 w 2616995"/>
                <a:gd name="connsiteY22" fmla="*/ 983752 h 1587369"/>
                <a:gd name="connsiteX23" fmla="*/ 1291593 w 2616995"/>
                <a:gd name="connsiteY23" fmla="*/ 976858 h 1587369"/>
                <a:gd name="connsiteX24" fmla="*/ 1240532 w 2616995"/>
                <a:gd name="connsiteY24" fmla="*/ 970601 h 1587369"/>
                <a:gd name="connsiteX25" fmla="*/ 1227564 w 2616995"/>
                <a:gd name="connsiteY25" fmla="*/ 972562 h 1587369"/>
                <a:gd name="connsiteX26" fmla="*/ 1237395 w 2616995"/>
                <a:gd name="connsiteY26" fmla="*/ 989591 h 1587369"/>
                <a:gd name="connsiteX27" fmla="*/ 754638 w 2616995"/>
                <a:gd name="connsiteY27" fmla="*/ 761044 h 1587369"/>
                <a:gd name="connsiteX28" fmla="*/ 592393 w 2616995"/>
                <a:gd name="connsiteY28" fmla="*/ 1042061 h 1587369"/>
                <a:gd name="connsiteX29" fmla="*/ 907890 w 2616995"/>
                <a:gd name="connsiteY29" fmla="*/ 1042061 h 1587369"/>
                <a:gd name="connsiteX30" fmla="*/ 884257 w 2616995"/>
                <a:gd name="connsiteY30" fmla="*/ 925006 h 1587369"/>
                <a:gd name="connsiteX31" fmla="*/ 821810 w 2616995"/>
                <a:gd name="connsiteY31" fmla="*/ 822079 h 1587369"/>
                <a:gd name="connsiteX32" fmla="*/ 2116931 w 2616995"/>
                <a:gd name="connsiteY32" fmla="*/ 670344 h 1587369"/>
                <a:gd name="connsiteX33" fmla="*/ 1954631 w 2616995"/>
                <a:gd name="connsiteY33" fmla="*/ 703111 h 1587369"/>
                <a:gd name="connsiteX34" fmla="*/ 1900531 w 2616995"/>
                <a:gd name="connsiteY34" fmla="*/ 732475 h 1587369"/>
                <a:gd name="connsiteX35" fmla="*/ 1937587 w 2616995"/>
                <a:gd name="connsiteY35" fmla="*/ 819512 h 1587369"/>
                <a:gd name="connsiteX36" fmla="*/ 2088265 w 2616995"/>
                <a:gd name="connsiteY36" fmla="*/ 995460 h 1587369"/>
                <a:gd name="connsiteX37" fmla="*/ 2116931 w 2616995"/>
                <a:gd name="connsiteY37" fmla="*/ 989672 h 1587369"/>
                <a:gd name="connsiteX38" fmla="*/ 2214564 w 2616995"/>
                <a:gd name="connsiteY38" fmla="*/ 1087305 h 1587369"/>
                <a:gd name="connsiteX39" fmla="*/ 2116931 w 2616995"/>
                <a:gd name="connsiteY39" fmla="*/ 1184938 h 1587369"/>
                <a:gd name="connsiteX40" fmla="*/ 2019298 w 2616995"/>
                <a:gd name="connsiteY40" fmla="*/ 1087305 h 1587369"/>
                <a:gd name="connsiteX41" fmla="*/ 2024733 w 2616995"/>
                <a:gd name="connsiteY41" fmla="*/ 1060387 h 1587369"/>
                <a:gd name="connsiteX42" fmla="*/ 1864282 w 2616995"/>
                <a:gd name="connsiteY42" fmla="*/ 873028 h 1587369"/>
                <a:gd name="connsiteX43" fmla="*/ 1860304 w 2616995"/>
                <a:gd name="connsiteY43" fmla="*/ 860843 h 1587369"/>
                <a:gd name="connsiteX44" fmla="*/ 1854350 w 2616995"/>
                <a:gd name="connsiteY44" fmla="*/ 855004 h 1587369"/>
                <a:gd name="connsiteX45" fmla="*/ 1826262 w 2616995"/>
                <a:gd name="connsiteY45" fmla="*/ 789031 h 1587369"/>
                <a:gd name="connsiteX46" fmla="*/ 1822094 w 2616995"/>
                <a:gd name="connsiteY46" fmla="*/ 792469 h 1587369"/>
                <a:gd name="connsiteX47" fmla="*/ 1699969 w 2616995"/>
                <a:gd name="connsiteY47" fmla="*/ 1087306 h 1587369"/>
                <a:gd name="connsiteX48" fmla="*/ 2116931 w 2616995"/>
                <a:gd name="connsiteY48" fmla="*/ 1504268 h 1587369"/>
                <a:gd name="connsiteX49" fmla="*/ 2533893 w 2616995"/>
                <a:gd name="connsiteY49" fmla="*/ 1087306 h 1587369"/>
                <a:gd name="connsiteX50" fmla="*/ 2116931 w 2616995"/>
                <a:gd name="connsiteY50" fmla="*/ 670344 h 1587369"/>
                <a:gd name="connsiteX51" fmla="*/ 500062 w 2616995"/>
                <a:gd name="connsiteY51" fmla="*/ 670344 h 1587369"/>
                <a:gd name="connsiteX52" fmla="*/ 83100 w 2616995"/>
                <a:gd name="connsiteY52" fmla="*/ 1087306 h 1587369"/>
                <a:gd name="connsiteX53" fmla="*/ 500062 w 2616995"/>
                <a:gd name="connsiteY53" fmla="*/ 1504268 h 1587369"/>
                <a:gd name="connsiteX54" fmla="*/ 884257 w 2616995"/>
                <a:gd name="connsiteY54" fmla="*/ 1249607 h 1587369"/>
                <a:gd name="connsiteX55" fmla="*/ 907890 w 2616995"/>
                <a:gd name="connsiteY55" fmla="*/ 1132549 h 1587369"/>
                <a:gd name="connsiteX56" fmla="*/ 585141 w 2616995"/>
                <a:gd name="connsiteY56" fmla="*/ 1132549 h 1587369"/>
                <a:gd name="connsiteX57" fmla="*/ 569099 w 2616995"/>
                <a:gd name="connsiteY57" fmla="*/ 1156342 h 1587369"/>
                <a:gd name="connsiteX58" fmla="*/ 500062 w 2616995"/>
                <a:gd name="connsiteY58" fmla="*/ 1184938 h 1587369"/>
                <a:gd name="connsiteX59" fmla="*/ 402429 w 2616995"/>
                <a:gd name="connsiteY59" fmla="*/ 1087305 h 1587369"/>
                <a:gd name="connsiteX60" fmla="*/ 500062 w 2616995"/>
                <a:gd name="connsiteY60" fmla="*/ 989672 h 1587369"/>
                <a:gd name="connsiteX61" fmla="*/ 516264 w 2616995"/>
                <a:gd name="connsiteY61" fmla="*/ 992943 h 1587369"/>
                <a:gd name="connsiteX62" fmla="*/ 679159 w 2616995"/>
                <a:gd name="connsiteY62" fmla="*/ 710802 h 1587369"/>
                <a:gd name="connsiteX63" fmla="*/ 624054 w 2616995"/>
                <a:gd name="connsiteY63" fmla="*/ 689090 h 1587369"/>
                <a:gd name="connsiteX64" fmla="*/ 500062 w 2616995"/>
                <a:gd name="connsiteY64" fmla="*/ 670344 h 1587369"/>
                <a:gd name="connsiteX65" fmla="*/ 877798 w 2616995"/>
                <a:gd name="connsiteY65" fmla="*/ 547725 h 1587369"/>
                <a:gd name="connsiteX66" fmla="*/ 797369 w 2616995"/>
                <a:gd name="connsiteY66" fmla="*/ 687033 h 1587369"/>
                <a:gd name="connsiteX67" fmla="*/ 818150 w 2616995"/>
                <a:gd name="connsiteY67" fmla="*/ 701433 h 1587369"/>
                <a:gd name="connsiteX68" fmla="*/ 989967 w 2616995"/>
                <a:gd name="connsiteY68" fmla="*/ 986526 h 1587369"/>
                <a:gd name="connsiteX69" fmla="*/ 995565 w 2616995"/>
                <a:gd name="connsiteY69" fmla="*/ 1042061 h 1587369"/>
                <a:gd name="connsiteX70" fmla="*/ 1105171 w 2616995"/>
                <a:gd name="connsiteY70" fmla="*/ 1042061 h 1587369"/>
                <a:gd name="connsiteX71" fmla="*/ 1108294 w 2616995"/>
                <a:gd name="connsiteY71" fmla="*/ 1026593 h 1587369"/>
                <a:gd name="connsiteX72" fmla="*/ 1131654 w 2616995"/>
                <a:gd name="connsiteY72" fmla="*/ 988092 h 1587369"/>
                <a:gd name="connsiteX73" fmla="*/ 1131909 w 2616995"/>
                <a:gd name="connsiteY73" fmla="*/ 987859 h 1587369"/>
                <a:gd name="connsiteX74" fmla="*/ 947014 w 2616995"/>
                <a:gd name="connsiteY74" fmla="*/ 486635 h 1587369"/>
                <a:gd name="connsiteX75" fmla="*/ 1207633 w 2616995"/>
                <a:gd name="connsiteY75" fmla="*/ 938041 h 1587369"/>
                <a:gd name="connsiteX76" fmla="*/ 1246891 w 2616995"/>
                <a:gd name="connsiteY76" fmla="*/ 932106 h 1587369"/>
                <a:gd name="connsiteX77" fmla="*/ 1261912 w 2616995"/>
                <a:gd name="connsiteY77" fmla="*/ 841180 h 1587369"/>
                <a:gd name="connsiteX78" fmla="*/ 1266780 w 2616995"/>
                <a:gd name="connsiteY78" fmla="*/ 833352 h 1587369"/>
                <a:gd name="connsiteX79" fmla="*/ 1269814 w 2616995"/>
                <a:gd name="connsiteY79" fmla="*/ 826029 h 1587369"/>
                <a:gd name="connsiteX80" fmla="*/ 1285978 w 2616995"/>
                <a:gd name="connsiteY80" fmla="*/ 819333 h 1587369"/>
                <a:gd name="connsiteX81" fmla="*/ 1362938 w 2616995"/>
                <a:gd name="connsiteY81" fmla="*/ 819333 h 1587369"/>
                <a:gd name="connsiteX82" fmla="*/ 1385798 w 2616995"/>
                <a:gd name="connsiteY82" fmla="*/ 842193 h 1587369"/>
                <a:gd name="connsiteX83" fmla="*/ 1385797 w 2616995"/>
                <a:gd name="connsiteY83" fmla="*/ 842193 h 1587369"/>
                <a:gd name="connsiteX84" fmla="*/ 1362937 w 2616995"/>
                <a:gd name="connsiteY84" fmla="*/ 865053 h 1587369"/>
                <a:gd name="connsiteX85" fmla="*/ 1304307 w 2616995"/>
                <a:gd name="connsiteY85" fmla="*/ 865052 h 1587369"/>
                <a:gd name="connsiteX86" fmla="*/ 1292023 w 2616995"/>
                <a:gd name="connsiteY86" fmla="*/ 939410 h 1587369"/>
                <a:gd name="connsiteX87" fmla="*/ 1312722 w 2616995"/>
                <a:gd name="connsiteY87" fmla="*/ 943589 h 1587369"/>
                <a:gd name="connsiteX88" fmla="*/ 1319973 w 2616995"/>
                <a:gd name="connsiteY88" fmla="*/ 948478 h 1587369"/>
                <a:gd name="connsiteX89" fmla="*/ 1714677 w 2616995"/>
                <a:gd name="connsiteY89" fmla="*/ 553773 h 1587369"/>
                <a:gd name="connsiteX90" fmla="*/ 1724388 w 2616995"/>
                <a:gd name="connsiteY90" fmla="*/ 549750 h 1587369"/>
                <a:gd name="connsiteX91" fmla="*/ 1697517 w 2616995"/>
                <a:gd name="connsiteY91" fmla="*/ 486635 h 1587369"/>
                <a:gd name="connsiteX92" fmla="*/ 1343915 w 2616995"/>
                <a:gd name="connsiteY92" fmla="*/ 102160 h 1587369"/>
                <a:gd name="connsiteX93" fmla="*/ 1343915 w 2616995"/>
                <a:gd name="connsiteY93" fmla="*/ 102160 h 1587369"/>
                <a:gd name="connsiteX94" fmla="*/ 1343915 w 2616995"/>
                <a:gd name="connsiteY94" fmla="*/ 102161 h 1587369"/>
                <a:gd name="connsiteX95" fmla="*/ 1475083 w 2616995"/>
                <a:gd name="connsiteY95" fmla="*/ 1010 h 1587369"/>
                <a:gd name="connsiteX96" fmla="*/ 1475701 w 2616995"/>
                <a:gd name="connsiteY96" fmla="*/ 1484 h 1587369"/>
                <a:gd name="connsiteX97" fmla="*/ 1742773 w 2616995"/>
                <a:gd name="connsiteY97" fmla="*/ 73046 h 1587369"/>
                <a:gd name="connsiteX98" fmla="*/ 1764789 w 2616995"/>
                <a:gd name="connsiteY98" fmla="*/ 111178 h 1587369"/>
                <a:gd name="connsiteX99" fmla="*/ 1764788 w 2616995"/>
                <a:gd name="connsiteY99" fmla="*/ 111178 h 1587369"/>
                <a:gd name="connsiteX100" fmla="*/ 1763121 w 2616995"/>
                <a:gd name="connsiteY100" fmla="*/ 113351 h 1587369"/>
                <a:gd name="connsiteX101" fmla="*/ 1782482 w 2616995"/>
                <a:gd name="connsiteY101" fmla="*/ 185610 h 1587369"/>
                <a:gd name="connsiteX102" fmla="*/ 1779372 w 2616995"/>
                <a:gd name="connsiteY102" fmla="*/ 209235 h 1587369"/>
                <a:gd name="connsiteX103" fmla="*/ 1774329 w 2616995"/>
                <a:gd name="connsiteY103" fmla="*/ 213105 h 1587369"/>
                <a:gd name="connsiteX104" fmla="*/ 1763578 w 2616995"/>
                <a:gd name="connsiteY104" fmla="*/ 227116 h 1587369"/>
                <a:gd name="connsiteX105" fmla="*/ 1700804 w 2616995"/>
                <a:gd name="connsiteY105" fmla="*/ 263358 h 1587369"/>
                <a:gd name="connsiteX106" fmla="*/ 1867979 w 2616995"/>
                <a:gd name="connsiteY106" fmla="*/ 656017 h 1587369"/>
                <a:gd name="connsiteX107" fmla="*/ 1922285 w 2616995"/>
                <a:gd name="connsiteY107" fmla="*/ 626541 h 1587369"/>
                <a:gd name="connsiteX108" fmla="*/ 2116932 w 2616995"/>
                <a:gd name="connsiteY108" fmla="*/ 587243 h 1587369"/>
                <a:gd name="connsiteX109" fmla="*/ 2616995 w 2616995"/>
                <a:gd name="connsiteY109" fmla="*/ 1087306 h 1587369"/>
                <a:gd name="connsiteX110" fmla="*/ 2116932 w 2616995"/>
                <a:gd name="connsiteY110" fmla="*/ 1587369 h 1587369"/>
                <a:gd name="connsiteX111" fmla="*/ 1616869 w 2616995"/>
                <a:gd name="connsiteY111" fmla="*/ 1087306 h 1587369"/>
                <a:gd name="connsiteX112" fmla="*/ 1763334 w 2616995"/>
                <a:gd name="connsiteY112" fmla="*/ 733708 h 1587369"/>
                <a:gd name="connsiteX113" fmla="*/ 1792473 w 2616995"/>
                <a:gd name="connsiteY113" fmla="*/ 709667 h 1587369"/>
                <a:gd name="connsiteX114" fmla="*/ 1760903 w 2616995"/>
                <a:gd name="connsiteY114" fmla="*/ 635516 h 1587369"/>
                <a:gd name="connsiteX115" fmla="*/ 1385296 w 2616995"/>
                <a:gd name="connsiteY115" fmla="*/ 1011123 h 1587369"/>
                <a:gd name="connsiteX116" fmla="*/ 1395726 w 2616995"/>
                <a:gd name="connsiteY116" fmla="*/ 1026593 h 1587369"/>
                <a:gd name="connsiteX117" fmla="*/ 1407983 w 2616995"/>
                <a:gd name="connsiteY117" fmla="*/ 1087305 h 1587369"/>
                <a:gd name="connsiteX118" fmla="*/ 1252010 w 2616995"/>
                <a:gd name="connsiteY118" fmla="*/ 1243278 h 1587369"/>
                <a:gd name="connsiteX119" fmla="*/ 1242075 w 2616995"/>
                <a:gd name="connsiteY119" fmla="*/ 1241776 h 1587369"/>
                <a:gd name="connsiteX120" fmla="*/ 1219922 w 2616995"/>
                <a:gd name="connsiteY120" fmla="*/ 1375881 h 1587369"/>
                <a:gd name="connsiteX121" fmla="*/ 1210682 w 2616995"/>
                <a:gd name="connsiteY121" fmla="*/ 1390738 h 1587369"/>
                <a:gd name="connsiteX122" fmla="*/ 1209248 w 2616995"/>
                <a:gd name="connsiteY122" fmla="*/ 1391072 h 1587369"/>
                <a:gd name="connsiteX123" fmla="*/ 1208972 w 2616995"/>
                <a:gd name="connsiteY123" fmla="*/ 1391740 h 1587369"/>
                <a:gd name="connsiteX124" fmla="*/ 1192807 w 2616995"/>
                <a:gd name="connsiteY124" fmla="*/ 1398435 h 1587369"/>
                <a:gd name="connsiteX125" fmla="*/ 1115848 w 2616995"/>
                <a:gd name="connsiteY125" fmla="*/ 1398434 h 1587369"/>
                <a:gd name="connsiteX126" fmla="*/ 1099684 w 2616995"/>
                <a:gd name="connsiteY126" fmla="*/ 1391738 h 1587369"/>
                <a:gd name="connsiteX127" fmla="*/ 1092988 w 2616995"/>
                <a:gd name="connsiteY127" fmla="*/ 1375575 h 1587369"/>
                <a:gd name="connsiteX128" fmla="*/ 1099684 w 2616995"/>
                <a:gd name="connsiteY128" fmla="*/ 1359411 h 1587369"/>
                <a:gd name="connsiteX129" fmla="*/ 1115848 w 2616995"/>
                <a:gd name="connsiteY129" fmla="*/ 1352715 h 1587369"/>
                <a:gd name="connsiteX130" fmla="*/ 1177410 w 2616995"/>
                <a:gd name="connsiteY130" fmla="*/ 1352715 h 1587369"/>
                <a:gd name="connsiteX131" fmla="*/ 1197307 w 2616995"/>
                <a:gd name="connsiteY131" fmla="*/ 1232266 h 1587369"/>
                <a:gd name="connsiteX132" fmla="*/ 1164804 w 2616995"/>
                <a:gd name="connsiteY132" fmla="*/ 1216641 h 1587369"/>
                <a:gd name="connsiteX133" fmla="*/ 1108294 w 2616995"/>
                <a:gd name="connsiteY133" fmla="*/ 1148017 h 1587369"/>
                <a:gd name="connsiteX134" fmla="*/ 1105171 w 2616995"/>
                <a:gd name="connsiteY134" fmla="*/ 1132549 h 1587369"/>
                <a:gd name="connsiteX135" fmla="*/ 995565 w 2616995"/>
                <a:gd name="connsiteY135" fmla="*/ 1132549 h 1587369"/>
                <a:gd name="connsiteX136" fmla="*/ 989967 w 2616995"/>
                <a:gd name="connsiteY136" fmla="*/ 1188086 h 1587369"/>
                <a:gd name="connsiteX137" fmla="*/ 500063 w 2616995"/>
                <a:gd name="connsiteY137" fmla="*/ 1587369 h 1587369"/>
                <a:gd name="connsiteX138" fmla="*/ 0 w 2616995"/>
                <a:gd name="connsiteY138" fmla="*/ 1087306 h 1587369"/>
                <a:gd name="connsiteX139" fmla="*/ 500063 w 2616995"/>
                <a:gd name="connsiteY139" fmla="*/ 587243 h 1587369"/>
                <a:gd name="connsiteX140" fmla="*/ 672001 w 2616995"/>
                <a:gd name="connsiteY140" fmla="*/ 617587 h 1587369"/>
                <a:gd name="connsiteX141" fmla="*/ 720038 w 2616995"/>
                <a:gd name="connsiteY141" fmla="*/ 639997 h 1587369"/>
                <a:gd name="connsiteX142" fmla="*/ 825554 w 2616995"/>
                <a:gd name="connsiteY142" fmla="*/ 457237 h 1587369"/>
                <a:gd name="connsiteX143" fmla="*/ 763124 w 2616995"/>
                <a:gd name="connsiteY143" fmla="*/ 349105 h 1587369"/>
                <a:gd name="connsiteX144" fmla="*/ 690564 w 2616995"/>
                <a:gd name="connsiteY144" fmla="*/ 334831 h 1587369"/>
                <a:gd name="connsiteX145" fmla="*/ 690564 w 2616995"/>
                <a:gd name="connsiteY145" fmla="*/ 256249 h 1587369"/>
                <a:gd name="connsiteX146" fmla="*/ 1116808 w 2616995"/>
                <a:gd name="connsiteY146" fmla="*/ 256249 h 1587369"/>
                <a:gd name="connsiteX147" fmla="*/ 1116808 w 2616995"/>
                <a:gd name="connsiteY147" fmla="*/ 294349 h 1587369"/>
                <a:gd name="connsiteX148" fmla="*/ 870891 w 2616995"/>
                <a:gd name="connsiteY148" fmla="*/ 354786 h 1587369"/>
                <a:gd name="connsiteX149" fmla="*/ 896792 w 2616995"/>
                <a:gd name="connsiteY149" fmla="*/ 399648 h 1587369"/>
                <a:gd name="connsiteX150" fmla="*/ 914135 w 2616995"/>
                <a:gd name="connsiteY150" fmla="*/ 396147 h 1587369"/>
                <a:gd name="connsiteX151" fmla="*/ 1658992 w 2616995"/>
                <a:gd name="connsiteY151" fmla="*/ 396147 h 1587369"/>
                <a:gd name="connsiteX152" fmla="*/ 1614036 w 2616995"/>
                <a:gd name="connsiteY152" fmla="*/ 290555 h 1587369"/>
                <a:gd name="connsiteX153" fmla="*/ 1613696 w 2616995"/>
                <a:gd name="connsiteY153" fmla="*/ 255928 h 1587369"/>
                <a:gd name="connsiteX154" fmla="*/ 1621800 w 2616995"/>
                <a:gd name="connsiteY154" fmla="*/ 247664 h 1587369"/>
                <a:gd name="connsiteX155" fmla="*/ 1621792 w 2616995"/>
                <a:gd name="connsiteY155" fmla="*/ 247603 h 1587369"/>
                <a:gd name="connsiteX156" fmla="*/ 1636299 w 2616995"/>
                <a:gd name="connsiteY156" fmla="*/ 228698 h 1587369"/>
                <a:gd name="connsiteX157" fmla="*/ 1717066 w 2616995"/>
                <a:gd name="connsiteY157" fmla="*/ 182066 h 1587369"/>
                <a:gd name="connsiteX158" fmla="*/ 1702217 w 2616995"/>
                <a:gd name="connsiteY158" fmla="*/ 126646 h 1587369"/>
                <a:gd name="connsiteX159" fmla="*/ 1471059 w 2616995"/>
                <a:gd name="connsiteY159" fmla="*/ 64706 h 1587369"/>
                <a:gd name="connsiteX160" fmla="*/ 1386446 w 2616995"/>
                <a:gd name="connsiteY160" fmla="*/ 113556 h 1587369"/>
                <a:gd name="connsiteX161" fmla="*/ 1362820 w 2616995"/>
                <a:gd name="connsiteY161" fmla="*/ 116666 h 1587369"/>
                <a:gd name="connsiteX162" fmla="*/ 1343915 w 2616995"/>
                <a:gd name="connsiteY162" fmla="*/ 102160 h 1587369"/>
                <a:gd name="connsiteX163" fmla="*/ 1340805 w 2616995"/>
                <a:gd name="connsiteY163" fmla="*/ 78535 h 1587369"/>
                <a:gd name="connsiteX164" fmla="*/ 1355312 w 2616995"/>
                <a:gd name="connsiteY164" fmla="*/ 59630 h 1587369"/>
                <a:gd name="connsiteX165" fmla="*/ 1449856 w 2616995"/>
                <a:gd name="connsiteY165" fmla="*/ 5044 h 1587369"/>
                <a:gd name="connsiteX166" fmla="*/ 1450521 w 2616995"/>
                <a:gd name="connsiteY166" fmla="*/ 4178 h 1587369"/>
                <a:gd name="connsiteX167" fmla="*/ 1474146 w 2616995"/>
                <a:gd name="connsiteY167" fmla="*/ 1068 h 1587369"/>
                <a:gd name="connsiteX168" fmla="*/ 1474311 w 2616995"/>
                <a:gd name="connsiteY168" fmla="*/ 1112 h 1587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2616995" h="1587369">
                  <a:moveTo>
                    <a:pt x="1092988" y="1375574"/>
                  </a:moveTo>
                  <a:lnTo>
                    <a:pt x="1092988" y="1375575"/>
                  </a:lnTo>
                  <a:lnTo>
                    <a:pt x="1092988" y="1375575"/>
                  </a:lnTo>
                  <a:close/>
                  <a:moveTo>
                    <a:pt x="1142705" y="1132549"/>
                  </a:moveTo>
                  <a:lnTo>
                    <a:pt x="1142878" y="1133407"/>
                  </a:lnTo>
                  <a:cubicBezTo>
                    <a:pt x="1151868" y="1154662"/>
                    <a:pt x="1166886" y="1172746"/>
                    <a:pt x="1185789" y="1185517"/>
                  </a:cubicBezTo>
                  <a:lnTo>
                    <a:pt x="1203614" y="1194086"/>
                  </a:lnTo>
                  <a:lnTo>
                    <a:pt x="1213780" y="1132549"/>
                  </a:lnTo>
                  <a:close/>
                  <a:moveTo>
                    <a:pt x="1358755" y="1037665"/>
                  </a:moveTo>
                  <a:lnTo>
                    <a:pt x="1277884" y="1118535"/>
                  </a:lnTo>
                  <a:lnTo>
                    <a:pt x="1269552" y="1121987"/>
                  </a:lnTo>
                  <a:lnTo>
                    <a:pt x="1265009" y="1127907"/>
                  </a:lnTo>
                  <a:lnTo>
                    <a:pt x="1260794" y="1128462"/>
                  </a:lnTo>
                  <a:lnTo>
                    <a:pt x="1248124" y="1205157"/>
                  </a:lnTo>
                  <a:lnTo>
                    <a:pt x="1252009" y="1205744"/>
                  </a:lnTo>
                  <a:cubicBezTo>
                    <a:pt x="1317421" y="1205744"/>
                    <a:pt x="1370448" y="1152717"/>
                    <a:pt x="1370448" y="1087305"/>
                  </a:cubicBezTo>
                  <a:cubicBezTo>
                    <a:pt x="1370448" y="1070952"/>
                    <a:pt x="1367134" y="1055373"/>
                    <a:pt x="1361141" y="1041203"/>
                  </a:cubicBezTo>
                  <a:close/>
                  <a:moveTo>
                    <a:pt x="1153038" y="1024456"/>
                  </a:moveTo>
                  <a:lnTo>
                    <a:pt x="1142878" y="1041203"/>
                  </a:lnTo>
                  <a:lnTo>
                    <a:pt x="1142705" y="1042061"/>
                  </a:lnTo>
                  <a:lnTo>
                    <a:pt x="1163203" y="1042061"/>
                  </a:lnTo>
                  <a:close/>
                  <a:moveTo>
                    <a:pt x="1286023" y="975733"/>
                  </a:moveTo>
                  <a:lnTo>
                    <a:pt x="1284699" y="983752"/>
                  </a:lnTo>
                  <a:lnTo>
                    <a:pt x="1291593" y="976858"/>
                  </a:lnTo>
                  <a:close/>
                  <a:moveTo>
                    <a:pt x="1240532" y="970601"/>
                  </a:moveTo>
                  <a:lnTo>
                    <a:pt x="1227564" y="972562"/>
                  </a:lnTo>
                  <a:lnTo>
                    <a:pt x="1237395" y="989591"/>
                  </a:lnTo>
                  <a:close/>
                  <a:moveTo>
                    <a:pt x="754638" y="761044"/>
                  </a:moveTo>
                  <a:lnTo>
                    <a:pt x="592393" y="1042061"/>
                  </a:lnTo>
                  <a:lnTo>
                    <a:pt x="907890" y="1042061"/>
                  </a:lnTo>
                  <a:lnTo>
                    <a:pt x="884257" y="925006"/>
                  </a:lnTo>
                  <a:cubicBezTo>
                    <a:pt x="868433" y="887592"/>
                    <a:pt x="847303" y="852969"/>
                    <a:pt x="821810" y="822079"/>
                  </a:cubicBezTo>
                  <a:close/>
                  <a:moveTo>
                    <a:pt x="2116931" y="670344"/>
                  </a:moveTo>
                  <a:cubicBezTo>
                    <a:pt x="2059361" y="670344"/>
                    <a:pt x="2004515" y="682012"/>
                    <a:pt x="1954631" y="703111"/>
                  </a:cubicBezTo>
                  <a:lnTo>
                    <a:pt x="1900531" y="732475"/>
                  </a:lnTo>
                  <a:lnTo>
                    <a:pt x="1937587" y="819512"/>
                  </a:lnTo>
                  <a:lnTo>
                    <a:pt x="2088265" y="995460"/>
                  </a:lnTo>
                  <a:lnTo>
                    <a:pt x="2116931" y="989672"/>
                  </a:lnTo>
                  <a:cubicBezTo>
                    <a:pt x="2170852" y="989672"/>
                    <a:pt x="2214564" y="1033384"/>
                    <a:pt x="2214564" y="1087305"/>
                  </a:cubicBezTo>
                  <a:cubicBezTo>
                    <a:pt x="2214564" y="1141226"/>
                    <a:pt x="2170852" y="1184938"/>
                    <a:pt x="2116931" y="1184938"/>
                  </a:cubicBezTo>
                  <a:cubicBezTo>
                    <a:pt x="2063010" y="1184938"/>
                    <a:pt x="2019298" y="1141226"/>
                    <a:pt x="2019298" y="1087305"/>
                  </a:cubicBezTo>
                  <a:lnTo>
                    <a:pt x="2024733" y="1060387"/>
                  </a:lnTo>
                  <a:lnTo>
                    <a:pt x="1864282" y="873028"/>
                  </a:lnTo>
                  <a:lnTo>
                    <a:pt x="1860304" y="860843"/>
                  </a:lnTo>
                  <a:lnTo>
                    <a:pt x="1854350" y="855004"/>
                  </a:lnTo>
                  <a:lnTo>
                    <a:pt x="1826262" y="789031"/>
                  </a:lnTo>
                  <a:lnTo>
                    <a:pt x="1822094" y="792469"/>
                  </a:lnTo>
                  <a:cubicBezTo>
                    <a:pt x="1746639" y="867925"/>
                    <a:pt x="1699969" y="972165"/>
                    <a:pt x="1699969" y="1087306"/>
                  </a:cubicBezTo>
                  <a:cubicBezTo>
                    <a:pt x="1699969" y="1317588"/>
                    <a:pt x="1886649" y="1504268"/>
                    <a:pt x="2116931" y="1504268"/>
                  </a:cubicBezTo>
                  <a:cubicBezTo>
                    <a:pt x="2347213" y="1504268"/>
                    <a:pt x="2533893" y="1317588"/>
                    <a:pt x="2533893" y="1087306"/>
                  </a:cubicBezTo>
                  <a:cubicBezTo>
                    <a:pt x="2533893" y="857024"/>
                    <a:pt x="2347213" y="670344"/>
                    <a:pt x="2116931" y="670344"/>
                  </a:cubicBezTo>
                  <a:close/>
                  <a:moveTo>
                    <a:pt x="500062" y="670344"/>
                  </a:moveTo>
                  <a:cubicBezTo>
                    <a:pt x="269780" y="670344"/>
                    <a:pt x="83100" y="857024"/>
                    <a:pt x="83100" y="1087306"/>
                  </a:cubicBezTo>
                  <a:cubicBezTo>
                    <a:pt x="83100" y="1317588"/>
                    <a:pt x="269780" y="1504268"/>
                    <a:pt x="500062" y="1504268"/>
                  </a:cubicBezTo>
                  <a:cubicBezTo>
                    <a:pt x="672774" y="1504268"/>
                    <a:pt x="820959" y="1399261"/>
                    <a:pt x="884257" y="1249607"/>
                  </a:cubicBezTo>
                  <a:lnTo>
                    <a:pt x="907890" y="1132549"/>
                  </a:lnTo>
                  <a:lnTo>
                    <a:pt x="585141" y="1132549"/>
                  </a:lnTo>
                  <a:lnTo>
                    <a:pt x="569099" y="1156342"/>
                  </a:lnTo>
                  <a:cubicBezTo>
                    <a:pt x="551431" y="1174010"/>
                    <a:pt x="527023" y="1184938"/>
                    <a:pt x="500062" y="1184938"/>
                  </a:cubicBezTo>
                  <a:cubicBezTo>
                    <a:pt x="446141" y="1184938"/>
                    <a:pt x="402429" y="1141226"/>
                    <a:pt x="402429" y="1087305"/>
                  </a:cubicBezTo>
                  <a:cubicBezTo>
                    <a:pt x="402429" y="1033384"/>
                    <a:pt x="446141" y="989672"/>
                    <a:pt x="500062" y="989672"/>
                  </a:cubicBezTo>
                  <a:lnTo>
                    <a:pt x="516264" y="992943"/>
                  </a:lnTo>
                  <a:lnTo>
                    <a:pt x="679159" y="710802"/>
                  </a:lnTo>
                  <a:lnTo>
                    <a:pt x="624054" y="689090"/>
                  </a:lnTo>
                  <a:cubicBezTo>
                    <a:pt x="584885" y="676907"/>
                    <a:pt x="543240" y="670344"/>
                    <a:pt x="500062" y="670344"/>
                  </a:cubicBezTo>
                  <a:close/>
                  <a:moveTo>
                    <a:pt x="877798" y="547725"/>
                  </a:moveTo>
                  <a:lnTo>
                    <a:pt x="797369" y="687033"/>
                  </a:lnTo>
                  <a:lnTo>
                    <a:pt x="818150" y="701433"/>
                  </a:lnTo>
                  <a:cubicBezTo>
                    <a:pt x="904590" y="772770"/>
                    <a:pt x="966652" y="872591"/>
                    <a:pt x="989967" y="986526"/>
                  </a:cubicBezTo>
                  <a:lnTo>
                    <a:pt x="995565" y="1042061"/>
                  </a:lnTo>
                  <a:lnTo>
                    <a:pt x="1105171" y="1042061"/>
                  </a:lnTo>
                  <a:lnTo>
                    <a:pt x="1108294" y="1026593"/>
                  </a:lnTo>
                  <a:cubicBezTo>
                    <a:pt x="1114214" y="1012598"/>
                    <a:pt x="1122118" y="999646"/>
                    <a:pt x="1131654" y="988092"/>
                  </a:cubicBezTo>
                  <a:lnTo>
                    <a:pt x="1131909" y="987859"/>
                  </a:lnTo>
                  <a:close/>
                  <a:moveTo>
                    <a:pt x="947014" y="486635"/>
                  </a:moveTo>
                  <a:lnTo>
                    <a:pt x="1207633" y="938041"/>
                  </a:lnTo>
                  <a:lnTo>
                    <a:pt x="1246891" y="932106"/>
                  </a:lnTo>
                  <a:lnTo>
                    <a:pt x="1261912" y="841180"/>
                  </a:lnTo>
                  <a:lnTo>
                    <a:pt x="1266780" y="833352"/>
                  </a:lnTo>
                  <a:lnTo>
                    <a:pt x="1269814" y="826029"/>
                  </a:lnTo>
                  <a:cubicBezTo>
                    <a:pt x="1273951" y="821892"/>
                    <a:pt x="1279666" y="819333"/>
                    <a:pt x="1285978" y="819333"/>
                  </a:cubicBezTo>
                  <a:lnTo>
                    <a:pt x="1362938" y="819333"/>
                  </a:lnTo>
                  <a:cubicBezTo>
                    <a:pt x="1375563" y="819333"/>
                    <a:pt x="1385798" y="829568"/>
                    <a:pt x="1385798" y="842193"/>
                  </a:cubicBezTo>
                  <a:lnTo>
                    <a:pt x="1385797" y="842193"/>
                  </a:lnTo>
                  <a:cubicBezTo>
                    <a:pt x="1385797" y="854818"/>
                    <a:pt x="1375562" y="865053"/>
                    <a:pt x="1362937" y="865053"/>
                  </a:cubicBezTo>
                  <a:lnTo>
                    <a:pt x="1304307" y="865052"/>
                  </a:lnTo>
                  <a:lnTo>
                    <a:pt x="1292023" y="939410"/>
                  </a:lnTo>
                  <a:lnTo>
                    <a:pt x="1312722" y="943589"/>
                  </a:lnTo>
                  <a:lnTo>
                    <a:pt x="1319973" y="948478"/>
                  </a:lnTo>
                  <a:lnTo>
                    <a:pt x="1714677" y="553773"/>
                  </a:lnTo>
                  <a:lnTo>
                    <a:pt x="1724388" y="549750"/>
                  </a:lnTo>
                  <a:lnTo>
                    <a:pt x="1697517" y="486635"/>
                  </a:lnTo>
                  <a:close/>
                  <a:moveTo>
                    <a:pt x="1343915" y="102160"/>
                  </a:moveTo>
                  <a:lnTo>
                    <a:pt x="1343915" y="102160"/>
                  </a:lnTo>
                  <a:lnTo>
                    <a:pt x="1343915" y="102161"/>
                  </a:lnTo>
                  <a:close/>
                  <a:moveTo>
                    <a:pt x="1475083" y="1010"/>
                  </a:moveTo>
                  <a:lnTo>
                    <a:pt x="1475701" y="1484"/>
                  </a:lnTo>
                  <a:lnTo>
                    <a:pt x="1742773" y="73046"/>
                  </a:lnTo>
                  <a:cubicBezTo>
                    <a:pt x="1759382" y="77496"/>
                    <a:pt x="1769239" y="94569"/>
                    <a:pt x="1764789" y="111178"/>
                  </a:cubicBezTo>
                  <a:lnTo>
                    <a:pt x="1764788" y="111178"/>
                  </a:lnTo>
                  <a:lnTo>
                    <a:pt x="1763121" y="113351"/>
                  </a:lnTo>
                  <a:lnTo>
                    <a:pt x="1782482" y="185610"/>
                  </a:lnTo>
                  <a:cubicBezTo>
                    <a:pt x="1784707" y="193914"/>
                    <a:pt x="1783356" y="202335"/>
                    <a:pt x="1779372" y="209235"/>
                  </a:cubicBezTo>
                  <a:lnTo>
                    <a:pt x="1774329" y="213105"/>
                  </a:lnTo>
                  <a:lnTo>
                    <a:pt x="1763578" y="227116"/>
                  </a:lnTo>
                  <a:lnTo>
                    <a:pt x="1700804" y="263358"/>
                  </a:lnTo>
                  <a:lnTo>
                    <a:pt x="1867979" y="656017"/>
                  </a:lnTo>
                  <a:lnTo>
                    <a:pt x="1922285" y="626541"/>
                  </a:lnTo>
                  <a:cubicBezTo>
                    <a:pt x="1982112" y="601236"/>
                    <a:pt x="2047888" y="587243"/>
                    <a:pt x="2116932" y="587243"/>
                  </a:cubicBezTo>
                  <a:cubicBezTo>
                    <a:pt x="2393109" y="587243"/>
                    <a:pt x="2616995" y="811129"/>
                    <a:pt x="2616995" y="1087306"/>
                  </a:cubicBezTo>
                  <a:cubicBezTo>
                    <a:pt x="2616995" y="1363483"/>
                    <a:pt x="2393109" y="1587369"/>
                    <a:pt x="2116932" y="1587369"/>
                  </a:cubicBezTo>
                  <a:cubicBezTo>
                    <a:pt x="1840755" y="1587369"/>
                    <a:pt x="1616869" y="1363483"/>
                    <a:pt x="1616869" y="1087306"/>
                  </a:cubicBezTo>
                  <a:cubicBezTo>
                    <a:pt x="1616869" y="949218"/>
                    <a:pt x="1672841" y="824202"/>
                    <a:pt x="1763334" y="733708"/>
                  </a:cubicBezTo>
                  <a:lnTo>
                    <a:pt x="1792473" y="709667"/>
                  </a:lnTo>
                  <a:lnTo>
                    <a:pt x="1760903" y="635516"/>
                  </a:lnTo>
                  <a:lnTo>
                    <a:pt x="1385296" y="1011123"/>
                  </a:lnTo>
                  <a:lnTo>
                    <a:pt x="1395726" y="1026593"/>
                  </a:lnTo>
                  <a:cubicBezTo>
                    <a:pt x="1403619" y="1045254"/>
                    <a:pt x="1407983" y="1065770"/>
                    <a:pt x="1407983" y="1087305"/>
                  </a:cubicBezTo>
                  <a:cubicBezTo>
                    <a:pt x="1407983" y="1173447"/>
                    <a:pt x="1338152" y="1243278"/>
                    <a:pt x="1252010" y="1243278"/>
                  </a:cubicBezTo>
                  <a:lnTo>
                    <a:pt x="1242075" y="1241776"/>
                  </a:lnTo>
                  <a:lnTo>
                    <a:pt x="1219922" y="1375881"/>
                  </a:lnTo>
                  <a:cubicBezTo>
                    <a:pt x="1218894" y="1382109"/>
                    <a:pt x="1215438" y="1387330"/>
                    <a:pt x="1210682" y="1390738"/>
                  </a:cubicBezTo>
                  <a:lnTo>
                    <a:pt x="1209248" y="1391072"/>
                  </a:lnTo>
                  <a:lnTo>
                    <a:pt x="1208972" y="1391740"/>
                  </a:lnTo>
                  <a:cubicBezTo>
                    <a:pt x="1204835" y="1395876"/>
                    <a:pt x="1199120" y="1398435"/>
                    <a:pt x="1192807" y="1398435"/>
                  </a:cubicBezTo>
                  <a:lnTo>
                    <a:pt x="1115848" y="1398434"/>
                  </a:lnTo>
                  <a:cubicBezTo>
                    <a:pt x="1109536" y="1398434"/>
                    <a:pt x="1103821" y="1395875"/>
                    <a:pt x="1099684" y="1391738"/>
                  </a:cubicBezTo>
                  <a:lnTo>
                    <a:pt x="1092988" y="1375575"/>
                  </a:lnTo>
                  <a:lnTo>
                    <a:pt x="1099684" y="1359411"/>
                  </a:lnTo>
                  <a:cubicBezTo>
                    <a:pt x="1103821" y="1355274"/>
                    <a:pt x="1109536" y="1352715"/>
                    <a:pt x="1115848" y="1352715"/>
                  </a:cubicBezTo>
                  <a:lnTo>
                    <a:pt x="1177410" y="1352715"/>
                  </a:lnTo>
                  <a:lnTo>
                    <a:pt x="1197307" y="1232266"/>
                  </a:lnTo>
                  <a:lnTo>
                    <a:pt x="1164804" y="1216641"/>
                  </a:lnTo>
                  <a:cubicBezTo>
                    <a:pt x="1139911" y="1199823"/>
                    <a:pt x="1120133" y="1176008"/>
                    <a:pt x="1108294" y="1148017"/>
                  </a:cubicBezTo>
                  <a:lnTo>
                    <a:pt x="1105171" y="1132549"/>
                  </a:lnTo>
                  <a:lnTo>
                    <a:pt x="995565" y="1132549"/>
                  </a:lnTo>
                  <a:lnTo>
                    <a:pt x="989967" y="1188086"/>
                  </a:lnTo>
                  <a:cubicBezTo>
                    <a:pt x="943338" y="1415956"/>
                    <a:pt x="741718" y="1587369"/>
                    <a:pt x="500063" y="1587369"/>
                  </a:cubicBezTo>
                  <a:cubicBezTo>
                    <a:pt x="223886" y="1587369"/>
                    <a:pt x="0" y="1363483"/>
                    <a:pt x="0" y="1087306"/>
                  </a:cubicBezTo>
                  <a:cubicBezTo>
                    <a:pt x="0" y="811129"/>
                    <a:pt x="223886" y="587243"/>
                    <a:pt x="500063" y="587243"/>
                  </a:cubicBezTo>
                  <a:cubicBezTo>
                    <a:pt x="560477" y="587243"/>
                    <a:pt x="618388" y="597956"/>
                    <a:pt x="672001" y="617587"/>
                  </a:cubicBezTo>
                  <a:lnTo>
                    <a:pt x="720038" y="639997"/>
                  </a:lnTo>
                  <a:lnTo>
                    <a:pt x="825554" y="457237"/>
                  </a:lnTo>
                  <a:lnTo>
                    <a:pt x="763124" y="349105"/>
                  </a:lnTo>
                  <a:lnTo>
                    <a:pt x="690564" y="334831"/>
                  </a:lnTo>
                  <a:lnTo>
                    <a:pt x="690564" y="256249"/>
                  </a:lnTo>
                  <a:lnTo>
                    <a:pt x="1116808" y="256249"/>
                  </a:lnTo>
                  <a:lnTo>
                    <a:pt x="1116808" y="294349"/>
                  </a:lnTo>
                  <a:lnTo>
                    <a:pt x="870891" y="354786"/>
                  </a:lnTo>
                  <a:lnTo>
                    <a:pt x="896792" y="399648"/>
                  </a:lnTo>
                  <a:lnTo>
                    <a:pt x="914135" y="396147"/>
                  </a:lnTo>
                  <a:lnTo>
                    <a:pt x="1658992" y="396147"/>
                  </a:lnTo>
                  <a:lnTo>
                    <a:pt x="1614036" y="290555"/>
                  </a:lnTo>
                  <a:cubicBezTo>
                    <a:pt x="1609142" y="279059"/>
                    <a:pt x="1609370" y="266669"/>
                    <a:pt x="1613696" y="255928"/>
                  </a:cubicBezTo>
                  <a:lnTo>
                    <a:pt x="1621800" y="247664"/>
                  </a:lnTo>
                  <a:lnTo>
                    <a:pt x="1621792" y="247603"/>
                  </a:lnTo>
                  <a:cubicBezTo>
                    <a:pt x="1623855" y="239906"/>
                    <a:pt x="1628853" y="232996"/>
                    <a:pt x="1636299" y="228698"/>
                  </a:cubicBezTo>
                  <a:lnTo>
                    <a:pt x="1717066" y="182066"/>
                  </a:lnTo>
                  <a:lnTo>
                    <a:pt x="1702217" y="126646"/>
                  </a:lnTo>
                  <a:lnTo>
                    <a:pt x="1471059" y="64706"/>
                  </a:lnTo>
                  <a:lnTo>
                    <a:pt x="1386446" y="113556"/>
                  </a:lnTo>
                  <a:cubicBezTo>
                    <a:pt x="1379001" y="117855"/>
                    <a:pt x="1370517" y="118729"/>
                    <a:pt x="1362820" y="116666"/>
                  </a:cubicBezTo>
                  <a:lnTo>
                    <a:pt x="1343915" y="102160"/>
                  </a:lnTo>
                  <a:lnTo>
                    <a:pt x="1340805" y="78535"/>
                  </a:lnTo>
                  <a:cubicBezTo>
                    <a:pt x="1342868" y="70838"/>
                    <a:pt x="1347866" y="63928"/>
                    <a:pt x="1355312" y="59630"/>
                  </a:cubicBezTo>
                  <a:lnTo>
                    <a:pt x="1449856" y="5044"/>
                  </a:lnTo>
                  <a:lnTo>
                    <a:pt x="1450521" y="4178"/>
                  </a:lnTo>
                  <a:cubicBezTo>
                    <a:pt x="1457421" y="194"/>
                    <a:pt x="1465842" y="-1157"/>
                    <a:pt x="1474146" y="1068"/>
                  </a:cubicBezTo>
                  <a:lnTo>
                    <a:pt x="1474311" y="11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CBD88BD3-E045-4047-81A6-9560DF668A35}"/>
              </a:ext>
            </a:extLst>
          </p:cNvPr>
          <p:cNvGrpSpPr/>
          <p:nvPr/>
        </p:nvGrpSpPr>
        <p:grpSpPr>
          <a:xfrm>
            <a:off x="488950" y="2843426"/>
            <a:ext cx="1439863" cy="1439863"/>
            <a:chOff x="488950" y="2843426"/>
            <a:chExt cx="1439863" cy="1439863"/>
          </a:xfrm>
        </p:grpSpPr>
        <p:grpSp>
          <p:nvGrpSpPr>
            <p:cNvPr id="286" name="グループ化 285">
              <a:extLst>
                <a:ext uri="{FF2B5EF4-FFF2-40B4-BE49-F238E27FC236}">
                  <a16:creationId xmlns:a16="http://schemas.microsoft.com/office/drawing/2014/main" id="{0137DCB5-76DC-4DA0-A77E-EC0EA24CFF27}"/>
                </a:ext>
              </a:extLst>
            </p:cNvPr>
            <p:cNvGrpSpPr/>
            <p:nvPr/>
          </p:nvGrpSpPr>
          <p:grpSpPr>
            <a:xfrm>
              <a:off x="488950" y="2843426"/>
              <a:ext cx="1439863" cy="1439863"/>
              <a:chOff x="488950" y="908050"/>
              <a:chExt cx="1439863" cy="1439863"/>
            </a:xfrm>
          </p:grpSpPr>
          <p:sp>
            <p:nvSpPr>
              <p:cNvPr id="287" name="楕円 286">
                <a:extLst>
                  <a:ext uri="{FF2B5EF4-FFF2-40B4-BE49-F238E27FC236}">
                    <a16:creationId xmlns:a16="http://schemas.microsoft.com/office/drawing/2014/main" id="{3AB7C273-6D3E-4537-8CF2-A4FDFBF76B4A}"/>
                  </a:ext>
                </a:extLst>
              </p:cNvPr>
              <p:cNvSpPr/>
              <p:nvPr/>
            </p:nvSpPr>
            <p:spPr>
              <a:xfrm>
                <a:off x="511172" y="931067"/>
                <a:ext cx="1393828" cy="13938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97A79E14-A70F-427B-BFEE-91EAB0BED4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50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71438 h 1439863"/>
                  <a:gd name="connsiteX1" fmla="*/ 1368425 w 1439863"/>
                  <a:gd name="connsiteY1" fmla="*/ 719932 h 1439863"/>
                  <a:gd name="connsiteX2" fmla="*/ 719932 w 1439863"/>
                  <a:gd name="connsiteY2" fmla="*/ 1368425 h 1439863"/>
                  <a:gd name="connsiteX3" fmla="*/ 71438 w 1439863"/>
                  <a:gd name="connsiteY3" fmla="*/ 719932 h 1439863"/>
                  <a:gd name="connsiteX4" fmla="*/ 719932 w 1439863"/>
                  <a:gd name="connsiteY4" fmla="*/ 71438 h 1439863"/>
                  <a:gd name="connsiteX5" fmla="*/ 719932 w 1439863"/>
                  <a:gd name="connsiteY5" fmla="*/ 25398 h 1439863"/>
                  <a:gd name="connsiteX6" fmla="*/ 25398 w 1439863"/>
                  <a:gd name="connsiteY6" fmla="*/ 719932 h 1439863"/>
                  <a:gd name="connsiteX7" fmla="*/ 719932 w 1439863"/>
                  <a:gd name="connsiteY7" fmla="*/ 1414466 h 1439863"/>
                  <a:gd name="connsiteX8" fmla="*/ 1414465 w 1439863"/>
                  <a:gd name="connsiteY8" fmla="*/ 719932 h 1439863"/>
                  <a:gd name="connsiteX9" fmla="*/ 719932 w 1439863"/>
                  <a:gd name="connsiteY9" fmla="*/ 25398 h 1439863"/>
                  <a:gd name="connsiteX10" fmla="*/ 719932 w 1439863"/>
                  <a:gd name="connsiteY10" fmla="*/ 0 h 1439863"/>
                  <a:gd name="connsiteX11" fmla="*/ 1439863 w 1439863"/>
                  <a:gd name="connsiteY11" fmla="*/ 719932 h 1439863"/>
                  <a:gd name="connsiteX12" fmla="*/ 719932 w 1439863"/>
                  <a:gd name="connsiteY12" fmla="*/ 1439863 h 1439863"/>
                  <a:gd name="connsiteX13" fmla="*/ 0 w 1439863"/>
                  <a:gd name="connsiteY13" fmla="*/ 719932 h 1439863"/>
                  <a:gd name="connsiteX14" fmla="*/ 719932 w 1439863"/>
                  <a:gd name="connsiteY14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9863" h="1439863"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543" name="Text Box 111">
              <a:extLst>
                <a:ext uri="{FF2B5EF4-FFF2-40B4-BE49-F238E27FC236}">
                  <a16:creationId xmlns:a16="http://schemas.microsoft.com/office/drawing/2014/main" id="{123F591E-F5DA-49FE-80C5-8B3DC6C1F5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90600" y="3619500"/>
              <a:ext cx="79375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2400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原付</a:t>
              </a:r>
            </a:p>
          </p:txBody>
        </p:sp>
        <p:sp>
          <p:nvSpPr>
            <p:cNvPr id="291" name="フリーフォーム: 図形 290">
              <a:extLst>
                <a:ext uri="{FF2B5EF4-FFF2-40B4-BE49-F238E27FC236}">
                  <a16:creationId xmlns:a16="http://schemas.microsoft.com/office/drawing/2014/main" id="{216C8646-F44B-46DF-A076-F0035ADC5504}"/>
                </a:ext>
              </a:extLst>
            </p:cNvPr>
            <p:cNvSpPr/>
            <p:nvPr/>
          </p:nvSpPr>
          <p:spPr>
            <a:xfrm>
              <a:off x="926267" y="2987303"/>
              <a:ext cx="699994" cy="436936"/>
            </a:xfrm>
            <a:custGeom>
              <a:avLst/>
              <a:gdLst>
                <a:gd name="connsiteX0" fmla="*/ 291642 w 570936"/>
                <a:gd name="connsiteY0" fmla="*/ 0 h 356378"/>
                <a:gd name="connsiteX1" fmla="*/ 300782 w 570936"/>
                <a:gd name="connsiteY1" fmla="*/ 2792 h 356378"/>
                <a:gd name="connsiteX2" fmla="*/ 558960 w 570936"/>
                <a:gd name="connsiteY2" fmla="*/ 160252 h 356378"/>
                <a:gd name="connsiteX3" fmla="*/ 570936 w 570936"/>
                <a:gd name="connsiteY3" fmla="*/ 178320 h 356378"/>
                <a:gd name="connsiteX4" fmla="*/ 558960 w 570936"/>
                <a:gd name="connsiteY4" fmla="*/ 196389 h 356378"/>
                <a:gd name="connsiteX5" fmla="*/ 300782 w 570936"/>
                <a:gd name="connsiteY5" fmla="*/ 353586 h 356378"/>
                <a:gd name="connsiteX6" fmla="*/ 291642 w 570936"/>
                <a:gd name="connsiteY6" fmla="*/ 356378 h 356378"/>
                <a:gd name="connsiteX7" fmla="*/ 275628 w 570936"/>
                <a:gd name="connsiteY7" fmla="*/ 343326 h 356378"/>
                <a:gd name="connsiteX8" fmla="*/ 279272 w 570936"/>
                <a:gd name="connsiteY8" fmla="*/ 332776 h 356378"/>
                <a:gd name="connsiteX9" fmla="*/ 330977 w 570936"/>
                <a:gd name="connsiteY9" fmla="*/ 230157 h 356378"/>
                <a:gd name="connsiteX10" fmla="*/ 0 w 570936"/>
                <a:gd name="connsiteY10" fmla="*/ 230157 h 356378"/>
                <a:gd name="connsiteX11" fmla="*/ 0 w 570936"/>
                <a:gd name="connsiteY11" fmla="*/ 126482 h 356378"/>
                <a:gd name="connsiteX12" fmla="*/ 331337 w 570936"/>
                <a:gd name="connsiteY12" fmla="*/ 126482 h 356378"/>
                <a:gd name="connsiteX13" fmla="*/ 280507 w 570936"/>
                <a:gd name="connsiteY13" fmla="*/ 26032 h 356378"/>
                <a:gd name="connsiteX14" fmla="*/ 275628 w 570936"/>
                <a:gd name="connsiteY14" fmla="*/ 13052 h 356378"/>
                <a:gd name="connsiteX15" fmla="*/ 291642 w 570936"/>
                <a:gd name="connsiteY15" fmla="*/ 0 h 356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70936" h="356378">
                  <a:moveTo>
                    <a:pt x="291642" y="0"/>
                  </a:moveTo>
                  <a:cubicBezTo>
                    <a:pt x="295028" y="0"/>
                    <a:pt x="298173" y="1029"/>
                    <a:pt x="300782" y="2792"/>
                  </a:cubicBezTo>
                  <a:lnTo>
                    <a:pt x="558960" y="160252"/>
                  </a:lnTo>
                  <a:cubicBezTo>
                    <a:pt x="565998" y="163229"/>
                    <a:pt x="570936" y="170198"/>
                    <a:pt x="570936" y="178320"/>
                  </a:cubicBezTo>
                  <a:cubicBezTo>
                    <a:pt x="570936" y="186443"/>
                    <a:pt x="565998" y="193412"/>
                    <a:pt x="558960" y="196389"/>
                  </a:cubicBezTo>
                  <a:lnTo>
                    <a:pt x="300782" y="353586"/>
                  </a:lnTo>
                  <a:cubicBezTo>
                    <a:pt x="298173" y="355349"/>
                    <a:pt x="295028" y="356378"/>
                    <a:pt x="291642" y="356378"/>
                  </a:cubicBezTo>
                  <a:cubicBezTo>
                    <a:pt x="283743" y="356378"/>
                    <a:pt x="277152" y="350775"/>
                    <a:pt x="275628" y="343326"/>
                  </a:cubicBezTo>
                  <a:cubicBezTo>
                    <a:pt x="276244" y="337414"/>
                    <a:pt x="278058" y="336293"/>
                    <a:pt x="279272" y="332776"/>
                  </a:cubicBezTo>
                  <a:lnTo>
                    <a:pt x="330977" y="230157"/>
                  </a:lnTo>
                  <a:lnTo>
                    <a:pt x="0" y="230157"/>
                  </a:lnTo>
                  <a:lnTo>
                    <a:pt x="0" y="126482"/>
                  </a:lnTo>
                  <a:lnTo>
                    <a:pt x="331337" y="126482"/>
                  </a:lnTo>
                  <a:lnTo>
                    <a:pt x="280507" y="26032"/>
                  </a:lnTo>
                  <a:cubicBezTo>
                    <a:pt x="278881" y="21705"/>
                    <a:pt x="276057" y="18277"/>
                    <a:pt x="275628" y="13052"/>
                  </a:cubicBezTo>
                  <a:cubicBezTo>
                    <a:pt x="277152" y="5603"/>
                    <a:pt x="283743" y="0"/>
                    <a:pt x="2916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292" name="フリーフォーム: 図形 291">
              <a:extLst>
                <a:ext uri="{FF2B5EF4-FFF2-40B4-BE49-F238E27FC236}">
                  <a16:creationId xmlns:a16="http://schemas.microsoft.com/office/drawing/2014/main" id="{72FC33A6-9C7C-4C84-B7A9-9C65A718B2F8}"/>
                </a:ext>
              </a:extLst>
            </p:cNvPr>
            <p:cNvSpPr/>
            <p:nvPr/>
          </p:nvSpPr>
          <p:spPr>
            <a:xfrm>
              <a:off x="625007" y="3297945"/>
              <a:ext cx="436936" cy="699993"/>
            </a:xfrm>
            <a:custGeom>
              <a:avLst/>
              <a:gdLst>
                <a:gd name="connsiteX0" fmla="*/ 178320 w 356378"/>
                <a:gd name="connsiteY0" fmla="*/ 0 h 570935"/>
                <a:gd name="connsiteX1" fmla="*/ 196388 w 356378"/>
                <a:gd name="connsiteY1" fmla="*/ 11976 h 570935"/>
                <a:gd name="connsiteX2" fmla="*/ 353586 w 356378"/>
                <a:gd name="connsiteY2" fmla="*/ 270155 h 570935"/>
                <a:gd name="connsiteX3" fmla="*/ 356378 w 356378"/>
                <a:gd name="connsiteY3" fmla="*/ 279294 h 570935"/>
                <a:gd name="connsiteX4" fmla="*/ 343326 w 356378"/>
                <a:gd name="connsiteY4" fmla="*/ 295308 h 570935"/>
                <a:gd name="connsiteX5" fmla="*/ 332776 w 356378"/>
                <a:gd name="connsiteY5" fmla="*/ 291664 h 570935"/>
                <a:gd name="connsiteX6" fmla="*/ 230157 w 356378"/>
                <a:gd name="connsiteY6" fmla="*/ 239959 h 570935"/>
                <a:gd name="connsiteX7" fmla="*/ 230157 w 356378"/>
                <a:gd name="connsiteY7" fmla="*/ 570935 h 570935"/>
                <a:gd name="connsiteX8" fmla="*/ 126483 w 356378"/>
                <a:gd name="connsiteY8" fmla="*/ 570935 h 570935"/>
                <a:gd name="connsiteX9" fmla="*/ 126483 w 356378"/>
                <a:gd name="connsiteY9" fmla="*/ 239599 h 570935"/>
                <a:gd name="connsiteX10" fmla="*/ 26032 w 356378"/>
                <a:gd name="connsiteY10" fmla="*/ 290429 h 570935"/>
                <a:gd name="connsiteX11" fmla="*/ 13052 w 356378"/>
                <a:gd name="connsiteY11" fmla="*/ 295308 h 570935"/>
                <a:gd name="connsiteX12" fmla="*/ 0 w 356378"/>
                <a:gd name="connsiteY12" fmla="*/ 279294 h 570935"/>
                <a:gd name="connsiteX13" fmla="*/ 2792 w 356378"/>
                <a:gd name="connsiteY13" fmla="*/ 270155 h 570935"/>
                <a:gd name="connsiteX14" fmla="*/ 160252 w 356378"/>
                <a:gd name="connsiteY14" fmla="*/ 11976 h 570935"/>
                <a:gd name="connsiteX15" fmla="*/ 178320 w 356378"/>
                <a:gd name="connsiteY15" fmla="*/ 0 h 570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56378" h="570935">
                  <a:moveTo>
                    <a:pt x="178320" y="0"/>
                  </a:moveTo>
                  <a:cubicBezTo>
                    <a:pt x="186443" y="0"/>
                    <a:pt x="193412" y="4938"/>
                    <a:pt x="196388" y="11976"/>
                  </a:cubicBezTo>
                  <a:lnTo>
                    <a:pt x="353586" y="270155"/>
                  </a:lnTo>
                  <a:cubicBezTo>
                    <a:pt x="355349" y="272764"/>
                    <a:pt x="356378" y="275909"/>
                    <a:pt x="356378" y="279294"/>
                  </a:cubicBezTo>
                  <a:cubicBezTo>
                    <a:pt x="356378" y="287193"/>
                    <a:pt x="350775" y="293784"/>
                    <a:pt x="343326" y="295308"/>
                  </a:cubicBezTo>
                  <a:cubicBezTo>
                    <a:pt x="337414" y="294692"/>
                    <a:pt x="336293" y="292879"/>
                    <a:pt x="332776" y="291664"/>
                  </a:cubicBezTo>
                  <a:lnTo>
                    <a:pt x="230157" y="239959"/>
                  </a:lnTo>
                  <a:lnTo>
                    <a:pt x="230157" y="570935"/>
                  </a:lnTo>
                  <a:lnTo>
                    <a:pt x="126483" y="570935"/>
                  </a:lnTo>
                  <a:lnTo>
                    <a:pt x="126483" y="239599"/>
                  </a:lnTo>
                  <a:lnTo>
                    <a:pt x="26032" y="290429"/>
                  </a:lnTo>
                  <a:cubicBezTo>
                    <a:pt x="21705" y="292056"/>
                    <a:pt x="18277" y="294880"/>
                    <a:pt x="13052" y="295308"/>
                  </a:cubicBezTo>
                  <a:cubicBezTo>
                    <a:pt x="5603" y="293784"/>
                    <a:pt x="0" y="287193"/>
                    <a:pt x="0" y="279294"/>
                  </a:cubicBezTo>
                  <a:cubicBezTo>
                    <a:pt x="0" y="275909"/>
                    <a:pt x="1029" y="272764"/>
                    <a:pt x="2792" y="270155"/>
                  </a:cubicBezTo>
                  <a:lnTo>
                    <a:pt x="160252" y="11976"/>
                  </a:lnTo>
                  <a:cubicBezTo>
                    <a:pt x="163229" y="4938"/>
                    <a:pt x="170198" y="0"/>
                    <a:pt x="17832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7FB63E9E-6107-4876-8A9B-AEDF991FA74B}"/>
              </a:ext>
            </a:extLst>
          </p:cNvPr>
          <p:cNvGrpSpPr/>
          <p:nvPr/>
        </p:nvGrpSpPr>
        <p:grpSpPr>
          <a:xfrm>
            <a:off x="2367755" y="4812282"/>
            <a:ext cx="1439863" cy="1439863"/>
            <a:chOff x="2367755" y="4812282"/>
            <a:chExt cx="1439863" cy="1439863"/>
          </a:xfrm>
        </p:grpSpPr>
        <p:grpSp>
          <p:nvGrpSpPr>
            <p:cNvPr id="293" name="グループ化 292">
              <a:extLst>
                <a:ext uri="{FF2B5EF4-FFF2-40B4-BE49-F238E27FC236}">
                  <a16:creationId xmlns:a16="http://schemas.microsoft.com/office/drawing/2014/main" id="{BBD2D093-33E2-4ABC-9618-307218A5DB85}"/>
                </a:ext>
              </a:extLst>
            </p:cNvPr>
            <p:cNvGrpSpPr/>
            <p:nvPr/>
          </p:nvGrpSpPr>
          <p:grpSpPr>
            <a:xfrm>
              <a:off x="2367755" y="4812282"/>
              <a:ext cx="1439863" cy="1439863"/>
              <a:chOff x="488950" y="908050"/>
              <a:chExt cx="1439863" cy="1439863"/>
            </a:xfrm>
          </p:grpSpPr>
          <p:sp>
            <p:nvSpPr>
              <p:cNvPr id="294" name="楕円 293">
                <a:extLst>
                  <a:ext uri="{FF2B5EF4-FFF2-40B4-BE49-F238E27FC236}">
                    <a16:creationId xmlns:a16="http://schemas.microsoft.com/office/drawing/2014/main" id="{00E42A76-EB16-48F2-959C-B1C658780A82}"/>
                  </a:ext>
                </a:extLst>
              </p:cNvPr>
              <p:cNvSpPr/>
              <p:nvPr/>
            </p:nvSpPr>
            <p:spPr>
              <a:xfrm>
                <a:off x="511172" y="931067"/>
                <a:ext cx="1393828" cy="13938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E1952345-1D21-4DBF-BDEA-9AA61EEB66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50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71438 h 1439863"/>
                  <a:gd name="connsiteX1" fmla="*/ 1368425 w 1439863"/>
                  <a:gd name="connsiteY1" fmla="*/ 719932 h 1439863"/>
                  <a:gd name="connsiteX2" fmla="*/ 719932 w 1439863"/>
                  <a:gd name="connsiteY2" fmla="*/ 1368425 h 1439863"/>
                  <a:gd name="connsiteX3" fmla="*/ 71438 w 1439863"/>
                  <a:gd name="connsiteY3" fmla="*/ 719932 h 1439863"/>
                  <a:gd name="connsiteX4" fmla="*/ 719932 w 1439863"/>
                  <a:gd name="connsiteY4" fmla="*/ 71438 h 1439863"/>
                  <a:gd name="connsiteX5" fmla="*/ 719932 w 1439863"/>
                  <a:gd name="connsiteY5" fmla="*/ 25398 h 1439863"/>
                  <a:gd name="connsiteX6" fmla="*/ 25398 w 1439863"/>
                  <a:gd name="connsiteY6" fmla="*/ 719932 h 1439863"/>
                  <a:gd name="connsiteX7" fmla="*/ 719932 w 1439863"/>
                  <a:gd name="connsiteY7" fmla="*/ 1414466 h 1439863"/>
                  <a:gd name="connsiteX8" fmla="*/ 1414465 w 1439863"/>
                  <a:gd name="connsiteY8" fmla="*/ 719932 h 1439863"/>
                  <a:gd name="connsiteX9" fmla="*/ 719932 w 1439863"/>
                  <a:gd name="connsiteY9" fmla="*/ 25398 h 1439863"/>
                  <a:gd name="connsiteX10" fmla="*/ 719932 w 1439863"/>
                  <a:gd name="connsiteY10" fmla="*/ 0 h 1439863"/>
                  <a:gd name="connsiteX11" fmla="*/ 1439863 w 1439863"/>
                  <a:gd name="connsiteY11" fmla="*/ 719932 h 1439863"/>
                  <a:gd name="connsiteX12" fmla="*/ 719932 w 1439863"/>
                  <a:gd name="connsiteY12" fmla="*/ 1439863 h 1439863"/>
                  <a:gd name="connsiteX13" fmla="*/ 0 w 1439863"/>
                  <a:gd name="connsiteY13" fmla="*/ 719932 h 1439863"/>
                  <a:gd name="connsiteX14" fmla="*/ 719932 w 1439863"/>
                  <a:gd name="connsiteY14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9863" h="1439863"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99" name="フリーフォーム: 図形 298">
              <a:extLst>
                <a:ext uri="{FF2B5EF4-FFF2-40B4-BE49-F238E27FC236}">
                  <a16:creationId xmlns:a16="http://schemas.microsoft.com/office/drawing/2014/main" id="{4C731632-77DF-41EB-AAF7-EAEB9DD5C628}"/>
                </a:ext>
              </a:extLst>
            </p:cNvPr>
            <p:cNvSpPr/>
            <p:nvPr/>
          </p:nvSpPr>
          <p:spPr>
            <a:xfrm>
              <a:off x="2587571" y="5272246"/>
              <a:ext cx="1034370" cy="547702"/>
            </a:xfrm>
            <a:custGeom>
              <a:avLst/>
              <a:gdLst>
                <a:gd name="connsiteX0" fmla="*/ 1651000 w 2044700"/>
                <a:gd name="connsiteY0" fmla="*/ 847725 h 1082675"/>
                <a:gd name="connsiteX1" fmla="*/ 1593850 w 2044700"/>
                <a:gd name="connsiteY1" fmla="*/ 904875 h 1082675"/>
                <a:gd name="connsiteX2" fmla="*/ 1651000 w 2044700"/>
                <a:gd name="connsiteY2" fmla="*/ 962025 h 1082675"/>
                <a:gd name="connsiteX3" fmla="*/ 1708150 w 2044700"/>
                <a:gd name="connsiteY3" fmla="*/ 904875 h 1082675"/>
                <a:gd name="connsiteX4" fmla="*/ 1651000 w 2044700"/>
                <a:gd name="connsiteY4" fmla="*/ 847725 h 1082675"/>
                <a:gd name="connsiteX5" fmla="*/ 406400 w 2044700"/>
                <a:gd name="connsiteY5" fmla="*/ 847725 h 1082675"/>
                <a:gd name="connsiteX6" fmla="*/ 349250 w 2044700"/>
                <a:gd name="connsiteY6" fmla="*/ 904875 h 1082675"/>
                <a:gd name="connsiteX7" fmla="*/ 406400 w 2044700"/>
                <a:gd name="connsiteY7" fmla="*/ 962025 h 1082675"/>
                <a:gd name="connsiteX8" fmla="*/ 463550 w 2044700"/>
                <a:gd name="connsiteY8" fmla="*/ 904875 h 1082675"/>
                <a:gd name="connsiteX9" fmla="*/ 406400 w 2044700"/>
                <a:gd name="connsiteY9" fmla="*/ 847725 h 1082675"/>
                <a:gd name="connsiteX10" fmla="*/ 1704976 w 2044700"/>
                <a:gd name="connsiteY10" fmla="*/ 113461 h 1082675"/>
                <a:gd name="connsiteX11" fmla="*/ 1657350 w 2044700"/>
                <a:gd name="connsiteY11" fmla="*/ 161087 h 1082675"/>
                <a:gd name="connsiteX12" fmla="*/ 1657350 w 2044700"/>
                <a:gd name="connsiteY12" fmla="*/ 351585 h 1082675"/>
                <a:gd name="connsiteX13" fmla="*/ 1704976 w 2044700"/>
                <a:gd name="connsiteY13" fmla="*/ 399211 h 1082675"/>
                <a:gd name="connsiteX14" fmla="*/ 1895474 w 2044700"/>
                <a:gd name="connsiteY14" fmla="*/ 399211 h 1082675"/>
                <a:gd name="connsiteX15" fmla="*/ 1943100 w 2044700"/>
                <a:gd name="connsiteY15" fmla="*/ 351585 h 1082675"/>
                <a:gd name="connsiteX16" fmla="*/ 1943100 w 2044700"/>
                <a:gd name="connsiteY16" fmla="*/ 161087 h 1082675"/>
                <a:gd name="connsiteX17" fmla="*/ 1895474 w 2044700"/>
                <a:gd name="connsiteY17" fmla="*/ 113461 h 1082675"/>
                <a:gd name="connsiteX18" fmla="*/ 1309690 w 2044700"/>
                <a:gd name="connsiteY18" fmla="*/ 113461 h 1082675"/>
                <a:gd name="connsiteX19" fmla="*/ 1262064 w 2044700"/>
                <a:gd name="connsiteY19" fmla="*/ 161087 h 1082675"/>
                <a:gd name="connsiteX20" fmla="*/ 1262064 w 2044700"/>
                <a:gd name="connsiteY20" fmla="*/ 351585 h 1082675"/>
                <a:gd name="connsiteX21" fmla="*/ 1309690 w 2044700"/>
                <a:gd name="connsiteY21" fmla="*/ 399211 h 1082675"/>
                <a:gd name="connsiteX22" fmla="*/ 1500188 w 2044700"/>
                <a:gd name="connsiteY22" fmla="*/ 399211 h 1082675"/>
                <a:gd name="connsiteX23" fmla="*/ 1547814 w 2044700"/>
                <a:gd name="connsiteY23" fmla="*/ 351585 h 1082675"/>
                <a:gd name="connsiteX24" fmla="*/ 1547814 w 2044700"/>
                <a:gd name="connsiteY24" fmla="*/ 161087 h 1082675"/>
                <a:gd name="connsiteX25" fmla="*/ 1500188 w 2044700"/>
                <a:gd name="connsiteY25" fmla="*/ 113461 h 1082675"/>
                <a:gd name="connsiteX26" fmla="*/ 914402 w 2044700"/>
                <a:gd name="connsiteY26" fmla="*/ 113461 h 1082675"/>
                <a:gd name="connsiteX27" fmla="*/ 866776 w 2044700"/>
                <a:gd name="connsiteY27" fmla="*/ 161087 h 1082675"/>
                <a:gd name="connsiteX28" fmla="*/ 866776 w 2044700"/>
                <a:gd name="connsiteY28" fmla="*/ 351585 h 1082675"/>
                <a:gd name="connsiteX29" fmla="*/ 914402 w 2044700"/>
                <a:gd name="connsiteY29" fmla="*/ 399211 h 1082675"/>
                <a:gd name="connsiteX30" fmla="*/ 1104900 w 2044700"/>
                <a:gd name="connsiteY30" fmla="*/ 399211 h 1082675"/>
                <a:gd name="connsiteX31" fmla="*/ 1152526 w 2044700"/>
                <a:gd name="connsiteY31" fmla="*/ 351585 h 1082675"/>
                <a:gd name="connsiteX32" fmla="*/ 1152526 w 2044700"/>
                <a:gd name="connsiteY32" fmla="*/ 161087 h 1082675"/>
                <a:gd name="connsiteX33" fmla="*/ 1104900 w 2044700"/>
                <a:gd name="connsiteY33" fmla="*/ 113461 h 1082675"/>
                <a:gd name="connsiteX34" fmla="*/ 519114 w 2044700"/>
                <a:gd name="connsiteY34" fmla="*/ 113461 h 1082675"/>
                <a:gd name="connsiteX35" fmla="*/ 471488 w 2044700"/>
                <a:gd name="connsiteY35" fmla="*/ 161087 h 1082675"/>
                <a:gd name="connsiteX36" fmla="*/ 471488 w 2044700"/>
                <a:gd name="connsiteY36" fmla="*/ 351585 h 1082675"/>
                <a:gd name="connsiteX37" fmla="*/ 519114 w 2044700"/>
                <a:gd name="connsiteY37" fmla="*/ 399211 h 1082675"/>
                <a:gd name="connsiteX38" fmla="*/ 709612 w 2044700"/>
                <a:gd name="connsiteY38" fmla="*/ 399211 h 1082675"/>
                <a:gd name="connsiteX39" fmla="*/ 757238 w 2044700"/>
                <a:gd name="connsiteY39" fmla="*/ 351585 h 1082675"/>
                <a:gd name="connsiteX40" fmla="*/ 757238 w 2044700"/>
                <a:gd name="connsiteY40" fmla="*/ 161087 h 1082675"/>
                <a:gd name="connsiteX41" fmla="*/ 709612 w 2044700"/>
                <a:gd name="connsiteY41" fmla="*/ 113461 h 1082675"/>
                <a:gd name="connsiteX42" fmla="*/ 150284 w 2044700"/>
                <a:gd name="connsiteY42" fmla="*/ 113461 h 1082675"/>
                <a:gd name="connsiteX43" fmla="*/ 107950 w 2044700"/>
                <a:gd name="connsiteY43" fmla="*/ 155795 h 1082675"/>
                <a:gd name="connsiteX44" fmla="*/ 107950 w 2044700"/>
                <a:gd name="connsiteY44" fmla="*/ 659341 h 1082675"/>
                <a:gd name="connsiteX45" fmla="*/ 150284 w 2044700"/>
                <a:gd name="connsiteY45" fmla="*/ 701675 h 1082675"/>
                <a:gd name="connsiteX46" fmla="*/ 259291 w 2044700"/>
                <a:gd name="connsiteY46" fmla="*/ 701675 h 1082675"/>
                <a:gd name="connsiteX47" fmla="*/ 361950 w 2044700"/>
                <a:gd name="connsiteY47" fmla="*/ 400050 h 1082675"/>
                <a:gd name="connsiteX48" fmla="*/ 361950 w 2044700"/>
                <a:gd name="connsiteY48" fmla="*/ 155795 h 1082675"/>
                <a:gd name="connsiteX49" fmla="*/ 319616 w 2044700"/>
                <a:gd name="connsiteY49" fmla="*/ 113461 h 1082675"/>
                <a:gd name="connsiteX50" fmla="*/ 150816 w 2044700"/>
                <a:gd name="connsiteY50" fmla="*/ 0 h 1082675"/>
                <a:gd name="connsiteX51" fmla="*/ 1893884 w 2044700"/>
                <a:gd name="connsiteY51" fmla="*/ 0 h 1082675"/>
                <a:gd name="connsiteX52" fmla="*/ 2044700 w 2044700"/>
                <a:gd name="connsiteY52" fmla="*/ 150816 h 1082675"/>
                <a:gd name="connsiteX53" fmla="*/ 2044700 w 2044700"/>
                <a:gd name="connsiteY53" fmla="*/ 904875 h 1082675"/>
                <a:gd name="connsiteX54" fmla="*/ 1828800 w 2044700"/>
                <a:gd name="connsiteY54" fmla="*/ 904875 h 1082675"/>
                <a:gd name="connsiteX55" fmla="*/ 1651000 w 2044700"/>
                <a:gd name="connsiteY55" fmla="*/ 1082675 h 1082675"/>
                <a:gd name="connsiteX56" fmla="*/ 1473200 w 2044700"/>
                <a:gd name="connsiteY56" fmla="*/ 904875 h 1082675"/>
                <a:gd name="connsiteX57" fmla="*/ 584200 w 2044700"/>
                <a:gd name="connsiteY57" fmla="*/ 904875 h 1082675"/>
                <a:gd name="connsiteX58" fmla="*/ 406400 w 2044700"/>
                <a:gd name="connsiteY58" fmla="*/ 1082675 h 1082675"/>
                <a:gd name="connsiteX59" fmla="*/ 228600 w 2044700"/>
                <a:gd name="connsiteY59" fmla="*/ 904875 h 1082675"/>
                <a:gd name="connsiteX60" fmla="*/ 0 w 2044700"/>
                <a:gd name="connsiteY60" fmla="*/ 904875 h 1082675"/>
                <a:gd name="connsiteX61" fmla="*/ 0 w 2044700"/>
                <a:gd name="connsiteY61" fmla="*/ 150816 h 1082675"/>
                <a:gd name="connsiteX62" fmla="*/ 150816 w 2044700"/>
                <a:gd name="connsiteY62" fmla="*/ 0 h 1082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2044700" h="1082675">
                  <a:moveTo>
                    <a:pt x="1651000" y="847725"/>
                  </a:moveTo>
                  <a:cubicBezTo>
                    <a:pt x="1619437" y="847725"/>
                    <a:pt x="1593850" y="873312"/>
                    <a:pt x="1593850" y="904875"/>
                  </a:cubicBezTo>
                  <a:cubicBezTo>
                    <a:pt x="1593850" y="936438"/>
                    <a:pt x="1619437" y="962025"/>
                    <a:pt x="1651000" y="962025"/>
                  </a:cubicBezTo>
                  <a:cubicBezTo>
                    <a:pt x="1682563" y="962025"/>
                    <a:pt x="1708150" y="936438"/>
                    <a:pt x="1708150" y="904875"/>
                  </a:cubicBezTo>
                  <a:cubicBezTo>
                    <a:pt x="1708150" y="873312"/>
                    <a:pt x="1682563" y="847725"/>
                    <a:pt x="1651000" y="847725"/>
                  </a:cubicBezTo>
                  <a:close/>
                  <a:moveTo>
                    <a:pt x="406400" y="847725"/>
                  </a:moveTo>
                  <a:cubicBezTo>
                    <a:pt x="374837" y="847725"/>
                    <a:pt x="349250" y="873312"/>
                    <a:pt x="349250" y="904875"/>
                  </a:cubicBezTo>
                  <a:cubicBezTo>
                    <a:pt x="349250" y="936438"/>
                    <a:pt x="374837" y="962025"/>
                    <a:pt x="406400" y="962025"/>
                  </a:cubicBezTo>
                  <a:cubicBezTo>
                    <a:pt x="437963" y="962025"/>
                    <a:pt x="463550" y="936438"/>
                    <a:pt x="463550" y="904875"/>
                  </a:cubicBezTo>
                  <a:cubicBezTo>
                    <a:pt x="463550" y="873312"/>
                    <a:pt x="437963" y="847725"/>
                    <a:pt x="406400" y="847725"/>
                  </a:cubicBezTo>
                  <a:close/>
                  <a:moveTo>
                    <a:pt x="1704976" y="113461"/>
                  </a:moveTo>
                  <a:cubicBezTo>
                    <a:pt x="1678673" y="113461"/>
                    <a:pt x="1657350" y="134784"/>
                    <a:pt x="1657350" y="161087"/>
                  </a:cubicBezTo>
                  <a:lnTo>
                    <a:pt x="1657350" y="351585"/>
                  </a:lnTo>
                  <a:cubicBezTo>
                    <a:pt x="1657350" y="377888"/>
                    <a:pt x="1678673" y="399211"/>
                    <a:pt x="1704976" y="399211"/>
                  </a:cubicBezTo>
                  <a:lnTo>
                    <a:pt x="1895474" y="399211"/>
                  </a:lnTo>
                  <a:cubicBezTo>
                    <a:pt x="1921777" y="399211"/>
                    <a:pt x="1943100" y="377888"/>
                    <a:pt x="1943100" y="351585"/>
                  </a:cubicBezTo>
                  <a:lnTo>
                    <a:pt x="1943100" y="161087"/>
                  </a:lnTo>
                  <a:cubicBezTo>
                    <a:pt x="1943100" y="134784"/>
                    <a:pt x="1921777" y="113461"/>
                    <a:pt x="1895474" y="113461"/>
                  </a:cubicBezTo>
                  <a:close/>
                  <a:moveTo>
                    <a:pt x="1309690" y="113461"/>
                  </a:moveTo>
                  <a:cubicBezTo>
                    <a:pt x="1283387" y="113461"/>
                    <a:pt x="1262064" y="134784"/>
                    <a:pt x="1262064" y="161087"/>
                  </a:cubicBezTo>
                  <a:lnTo>
                    <a:pt x="1262064" y="351585"/>
                  </a:lnTo>
                  <a:cubicBezTo>
                    <a:pt x="1262064" y="377888"/>
                    <a:pt x="1283387" y="399211"/>
                    <a:pt x="1309690" y="399211"/>
                  </a:cubicBezTo>
                  <a:lnTo>
                    <a:pt x="1500188" y="399211"/>
                  </a:lnTo>
                  <a:cubicBezTo>
                    <a:pt x="1526491" y="399211"/>
                    <a:pt x="1547814" y="377888"/>
                    <a:pt x="1547814" y="351585"/>
                  </a:cubicBezTo>
                  <a:lnTo>
                    <a:pt x="1547814" y="161087"/>
                  </a:lnTo>
                  <a:cubicBezTo>
                    <a:pt x="1547814" y="134784"/>
                    <a:pt x="1526491" y="113461"/>
                    <a:pt x="1500188" y="113461"/>
                  </a:cubicBezTo>
                  <a:close/>
                  <a:moveTo>
                    <a:pt x="914402" y="113461"/>
                  </a:moveTo>
                  <a:cubicBezTo>
                    <a:pt x="888099" y="113461"/>
                    <a:pt x="866776" y="134784"/>
                    <a:pt x="866776" y="161087"/>
                  </a:cubicBezTo>
                  <a:lnTo>
                    <a:pt x="866776" y="351585"/>
                  </a:lnTo>
                  <a:cubicBezTo>
                    <a:pt x="866776" y="377888"/>
                    <a:pt x="888099" y="399211"/>
                    <a:pt x="914402" y="399211"/>
                  </a:cubicBezTo>
                  <a:lnTo>
                    <a:pt x="1104900" y="399211"/>
                  </a:lnTo>
                  <a:cubicBezTo>
                    <a:pt x="1131203" y="399211"/>
                    <a:pt x="1152526" y="377888"/>
                    <a:pt x="1152526" y="351585"/>
                  </a:cubicBezTo>
                  <a:lnTo>
                    <a:pt x="1152526" y="161087"/>
                  </a:lnTo>
                  <a:cubicBezTo>
                    <a:pt x="1152526" y="134784"/>
                    <a:pt x="1131203" y="113461"/>
                    <a:pt x="1104900" y="113461"/>
                  </a:cubicBezTo>
                  <a:close/>
                  <a:moveTo>
                    <a:pt x="519114" y="113461"/>
                  </a:moveTo>
                  <a:cubicBezTo>
                    <a:pt x="492811" y="113461"/>
                    <a:pt x="471488" y="134784"/>
                    <a:pt x="471488" y="161087"/>
                  </a:cubicBezTo>
                  <a:lnTo>
                    <a:pt x="471488" y="351585"/>
                  </a:lnTo>
                  <a:cubicBezTo>
                    <a:pt x="471488" y="377888"/>
                    <a:pt x="492811" y="399211"/>
                    <a:pt x="519114" y="399211"/>
                  </a:cubicBezTo>
                  <a:lnTo>
                    <a:pt x="709612" y="399211"/>
                  </a:lnTo>
                  <a:cubicBezTo>
                    <a:pt x="735915" y="399211"/>
                    <a:pt x="757238" y="377888"/>
                    <a:pt x="757238" y="351585"/>
                  </a:cubicBezTo>
                  <a:lnTo>
                    <a:pt x="757238" y="161087"/>
                  </a:lnTo>
                  <a:cubicBezTo>
                    <a:pt x="757238" y="134784"/>
                    <a:pt x="735915" y="113461"/>
                    <a:pt x="709612" y="113461"/>
                  </a:cubicBezTo>
                  <a:close/>
                  <a:moveTo>
                    <a:pt x="150284" y="113461"/>
                  </a:moveTo>
                  <a:cubicBezTo>
                    <a:pt x="126904" y="113461"/>
                    <a:pt x="107950" y="132415"/>
                    <a:pt x="107950" y="155795"/>
                  </a:cubicBezTo>
                  <a:lnTo>
                    <a:pt x="107950" y="659341"/>
                  </a:lnTo>
                  <a:cubicBezTo>
                    <a:pt x="107950" y="682721"/>
                    <a:pt x="126904" y="701675"/>
                    <a:pt x="150284" y="701675"/>
                  </a:cubicBezTo>
                  <a:lnTo>
                    <a:pt x="259291" y="701675"/>
                  </a:lnTo>
                  <a:lnTo>
                    <a:pt x="361950" y="400050"/>
                  </a:lnTo>
                  <a:lnTo>
                    <a:pt x="361950" y="155795"/>
                  </a:lnTo>
                  <a:cubicBezTo>
                    <a:pt x="361950" y="132415"/>
                    <a:pt x="342996" y="113461"/>
                    <a:pt x="319616" y="113461"/>
                  </a:cubicBezTo>
                  <a:close/>
                  <a:moveTo>
                    <a:pt x="150816" y="0"/>
                  </a:moveTo>
                  <a:lnTo>
                    <a:pt x="1893884" y="0"/>
                  </a:lnTo>
                  <a:cubicBezTo>
                    <a:pt x="1977177" y="0"/>
                    <a:pt x="2044700" y="67523"/>
                    <a:pt x="2044700" y="150816"/>
                  </a:cubicBezTo>
                  <a:lnTo>
                    <a:pt x="2044700" y="904875"/>
                  </a:lnTo>
                  <a:lnTo>
                    <a:pt x="1828800" y="904875"/>
                  </a:lnTo>
                  <a:cubicBezTo>
                    <a:pt x="1828800" y="1003071"/>
                    <a:pt x="1749196" y="1082675"/>
                    <a:pt x="1651000" y="1082675"/>
                  </a:cubicBezTo>
                  <a:cubicBezTo>
                    <a:pt x="1552804" y="1082675"/>
                    <a:pt x="1473200" y="1003071"/>
                    <a:pt x="1473200" y="904875"/>
                  </a:cubicBezTo>
                  <a:lnTo>
                    <a:pt x="584200" y="904875"/>
                  </a:lnTo>
                  <a:cubicBezTo>
                    <a:pt x="584200" y="1003071"/>
                    <a:pt x="504596" y="1082675"/>
                    <a:pt x="406400" y="1082675"/>
                  </a:cubicBezTo>
                  <a:cubicBezTo>
                    <a:pt x="308204" y="1082675"/>
                    <a:pt x="228600" y="1003071"/>
                    <a:pt x="228600" y="904875"/>
                  </a:cubicBezTo>
                  <a:lnTo>
                    <a:pt x="0" y="904875"/>
                  </a:lnTo>
                  <a:lnTo>
                    <a:pt x="0" y="150816"/>
                  </a:lnTo>
                  <a:cubicBezTo>
                    <a:pt x="0" y="67523"/>
                    <a:pt x="67523" y="0"/>
                    <a:pt x="15081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F52AB9D6-048C-4F92-9EC6-DA4360E91899}"/>
              </a:ext>
            </a:extLst>
          </p:cNvPr>
          <p:cNvGrpSpPr/>
          <p:nvPr/>
        </p:nvGrpSpPr>
        <p:grpSpPr>
          <a:xfrm>
            <a:off x="4237708" y="4812282"/>
            <a:ext cx="1439863" cy="1439863"/>
            <a:chOff x="4237708" y="4812282"/>
            <a:chExt cx="1439863" cy="1439863"/>
          </a:xfrm>
        </p:grpSpPr>
        <p:grpSp>
          <p:nvGrpSpPr>
            <p:cNvPr id="296" name="グループ化 295">
              <a:extLst>
                <a:ext uri="{FF2B5EF4-FFF2-40B4-BE49-F238E27FC236}">
                  <a16:creationId xmlns:a16="http://schemas.microsoft.com/office/drawing/2014/main" id="{17D1274A-8469-4E10-82D6-EDE9C3DE0C33}"/>
                </a:ext>
              </a:extLst>
            </p:cNvPr>
            <p:cNvGrpSpPr/>
            <p:nvPr/>
          </p:nvGrpSpPr>
          <p:grpSpPr>
            <a:xfrm>
              <a:off x="4237708" y="4812282"/>
              <a:ext cx="1439863" cy="1439863"/>
              <a:chOff x="488950" y="908050"/>
              <a:chExt cx="1439863" cy="1439863"/>
            </a:xfrm>
          </p:grpSpPr>
          <p:sp>
            <p:nvSpPr>
              <p:cNvPr id="297" name="楕円 296">
                <a:extLst>
                  <a:ext uri="{FF2B5EF4-FFF2-40B4-BE49-F238E27FC236}">
                    <a16:creationId xmlns:a16="http://schemas.microsoft.com/office/drawing/2014/main" id="{1CD550B0-5C35-4A3F-B26C-4C1DC58720F0}"/>
                  </a:ext>
                </a:extLst>
              </p:cNvPr>
              <p:cNvSpPr/>
              <p:nvPr/>
            </p:nvSpPr>
            <p:spPr>
              <a:xfrm>
                <a:off x="511172" y="931067"/>
                <a:ext cx="1393828" cy="13938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A72C5644-BA61-4EB7-AFC7-BA1B4BD321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50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71438 h 1439863"/>
                  <a:gd name="connsiteX1" fmla="*/ 1368425 w 1439863"/>
                  <a:gd name="connsiteY1" fmla="*/ 719932 h 1439863"/>
                  <a:gd name="connsiteX2" fmla="*/ 719932 w 1439863"/>
                  <a:gd name="connsiteY2" fmla="*/ 1368425 h 1439863"/>
                  <a:gd name="connsiteX3" fmla="*/ 71438 w 1439863"/>
                  <a:gd name="connsiteY3" fmla="*/ 719932 h 1439863"/>
                  <a:gd name="connsiteX4" fmla="*/ 719932 w 1439863"/>
                  <a:gd name="connsiteY4" fmla="*/ 71438 h 1439863"/>
                  <a:gd name="connsiteX5" fmla="*/ 719932 w 1439863"/>
                  <a:gd name="connsiteY5" fmla="*/ 25398 h 1439863"/>
                  <a:gd name="connsiteX6" fmla="*/ 25398 w 1439863"/>
                  <a:gd name="connsiteY6" fmla="*/ 719932 h 1439863"/>
                  <a:gd name="connsiteX7" fmla="*/ 719932 w 1439863"/>
                  <a:gd name="connsiteY7" fmla="*/ 1414466 h 1439863"/>
                  <a:gd name="connsiteX8" fmla="*/ 1414465 w 1439863"/>
                  <a:gd name="connsiteY8" fmla="*/ 719932 h 1439863"/>
                  <a:gd name="connsiteX9" fmla="*/ 719932 w 1439863"/>
                  <a:gd name="connsiteY9" fmla="*/ 25398 h 1439863"/>
                  <a:gd name="connsiteX10" fmla="*/ 719932 w 1439863"/>
                  <a:gd name="connsiteY10" fmla="*/ 0 h 1439863"/>
                  <a:gd name="connsiteX11" fmla="*/ 1439863 w 1439863"/>
                  <a:gd name="connsiteY11" fmla="*/ 719932 h 1439863"/>
                  <a:gd name="connsiteX12" fmla="*/ 719932 w 1439863"/>
                  <a:gd name="connsiteY12" fmla="*/ 1439863 h 1439863"/>
                  <a:gd name="connsiteX13" fmla="*/ 0 w 1439863"/>
                  <a:gd name="connsiteY13" fmla="*/ 719932 h 1439863"/>
                  <a:gd name="connsiteX14" fmla="*/ 719932 w 1439863"/>
                  <a:gd name="connsiteY14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9863" h="1439863"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00" name="フリーフォーム: 図形 299">
              <a:extLst>
                <a:ext uri="{FF2B5EF4-FFF2-40B4-BE49-F238E27FC236}">
                  <a16:creationId xmlns:a16="http://schemas.microsoft.com/office/drawing/2014/main" id="{77FCC01C-3C13-4683-A208-31BA415ABBDA}"/>
                </a:ext>
              </a:extLst>
            </p:cNvPr>
            <p:cNvSpPr/>
            <p:nvPr/>
          </p:nvSpPr>
          <p:spPr>
            <a:xfrm>
              <a:off x="4456793" y="5191319"/>
              <a:ext cx="1034370" cy="621058"/>
            </a:xfrm>
            <a:custGeom>
              <a:avLst/>
              <a:gdLst>
                <a:gd name="connsiteX0" fmla="*/ 1659732 w 2044701"/>
                <a:gd name="connsiteY0" fmla="*/ 949075 h 1227682"/>
                <a:gd name="connsiteX1" fmla="*/ 1585913 w 2044701"/>
                <a:gd name="connsiteY1" fmla="*/ 1022894 h 1227682"/>
                <a:gd name="connsiteX2" fmla="*/ 1659732 w 2044701"/>
                <a:gd name="connsiteY2" fmla="*/ 1096713 h 1227682"/>
                <a:gd name="connsiteX3" fmla="*/ 1733551 w 2044701"/>
                <a:gd name="connsiteY3" fmla="*/ 1022894 h 1227682"/>
                <a:gd name="connsiteX4" fmla="*/ 1659732 w 2044701"/>
                <a:gd name="connsiteY4" fmla="*/ 949075 h 1227682"/>
                <a:gd name="connsiteX5" fmla="*/ 378619 w 2044701"/>
                <a:gd name="connsiteY5" fmla="*/ 949075 h 1227682"/>
                <a:gd name="connsiteX6" fmla="*/ 304800 w 2044701"/>
                <a:gd name="connsiteY6" fmla="*/ 1022894 h 1227682"/>
                <a:gd name="connsiteX7" fmla="*/ 378619 w 2044701"/>
                <a:gd name="connsiteY7" fmla="*/ 1096713 h 1227682"/>
                <a:gd name="connsiteX8" fmla="*/ 452438 w 2044701"/>
                <a:gd name="connsiteY8" fmla="*/ 1022894 h 1227682"/>
                <a:gd name="connsiteX9" fmla="*/ 378619 w 2044701"/>
                <a:gd name="connsiteY9" fmla="*/ 949075 h 1227682"/>
                <a:gd name="connsiteX10" fmla="*/ 933211 w 2044701"/>
                <a:gd name="connsiteY10" fmla="*/ 713682 h 1227682"/>
                <a:gd name="connsiteX11" fmla="*/ 962525 w 2044701"/>
                <a:gd name="connsiteY11" fmla="*/ 800099 h 1227682"/>
                <a:gd name="connsiteX12" fmla="*/ 903898 w 2044701"/>
                <a:gd name="connsiteY12" fmla="*/ 800099 h 1227682"/>
                <a:gd name="connsiteX13" fmla="*/ 1348740 w 2044701"/>
                <a:gd name="connsiteY13" fmla="*/ 661032 h 1227682"/>
                <a:gd name="connsiteX14" fmla="*/ 1348740 w 2044701"/>
                <a:gd name="connsiteY14" fmla="*/ 890587 h 1227682"/>
                <a:gd name="connsiteX15" fmla="*/ 1395413 w 2044701"/>
                <a:gd name="connsiteY15" fmla="*/ 890587 h 1227682"/>
                <a:gd name="connsiteX16" fmla="*/ 1395413 w 2044701"/>
                <a:gd name="connsiteY16" fmla="*/ 661032 h 1227682"/>
                <a:gd name="connsiteX17" fmla="*/ 1098708 w 2044701"/>
                <a:gd name="connsiteY17" fmla="*/ 661031 h 1227682"/>
                <a:gd name="connsiteX18" fmla="*/ 1165757 w 2044701"/>
                <a:gd name="connsiteY18" fmla="*/ 775808 h 1227682"/>
                <a:gd name="connsiteX19" fmla="*/ 1098708 w 2044701"/>
                <a:gd name="connsiteY19" fmla="*/ 890586 h 1227682"/>
                <a:gd name="connsiteX20" fmla="*/ 1149396 w 2044701"/>
                <a:gd name="connsiteY20" fmla="*/ 890586 h 1227682"/>
                <a:gd name="connsiteX21" fmla="*/ 1191101 w 2044701"/>
                <a:gd name="connsiteY21" fmla="*/ 819194 h 1227682"/>
                <a:gd name="connsiteX22" fmla="*/ 1232805 w 2044701"/>
                <a:gd name="connsiteY22" fmla="*/ 890586 h 1227682"/>
                <a:gd name="connsiteX23" fmla="*/ 1283493 w 2044701"/>
                <a:gd name="connsiteY23" fmla="*/ 890586 h 1227682"/>
                <a:gd name="connsiteX24" fmla="*/ 1216445 w 2044701"/>
                <a:gd name="connsiteY24" fmla="*/ 775808 h 1227682"/>
                <a:gd name="connsiteX25" fmla="*/ 1283493 w 2044701"/>
                <a:gd name="connsiteY25" fmla="*/ 661031 h 1227682"/>
                <a:gd name="connsiteX26" fmla="*/ 1232805 w 2044701"/>
                <a:gd name="connsiteY26" fmla="*/ 661031 h 1227682"/>
                <a:gd name="connsiteX27" fmla="*/ 1191101 w 2044701"/>
                <a:gd name="connsiteY27" fmla="*/ 732423 h 1227682"/>
                <a:gd name="connsiteX28" fmla="*/ 1149396 w 2044701"/>
                <a:gd name="connsiteY28" fmla="*/ 661031 h 1227682"/>
                <a:gd name="connsiteX29" fmla="*/ 895589 w 2044701"/>
                <a:gd name="connsiteY29" fmla="*/ 661031 h 1227682"/>
                <a:gd name="connsiteX30" fmla="*/ 817721 w 2044701"/>
                <a:gd name="connsiteY30" fmla="*/ 890586 h 1227682"/>
                <a:gd name="connsiteX31" fmla="*/ 873203 w 2044701"/>
                <a:gd name="connsiteY31" fmla="*/ 890586 h 1227682"/>
                <a:gd name="connsiteX32" fmla="*/ 888389 w 2044701"/>
                <a:gd name="connsiteY32" fmla="*/ 845818 h 1227682"/>
                <a:gd name="connsiteX33" fmla="*/ 978033 w 2044701"/>
                <a:gd name="connsiteY33" fmla="*/ 845818 h 1227682"/>
                <a:gd name="connsiteX34" fmla="*/ 993219 w 2044701"/>
                <a:gd name="connsiteY34" fmla="*/ 890586 h 1227682"/>
                <a:gd name="connsiteX35" fmla="*/ 1048701 w 2044701"/>
                <a:gd name="connsiteY35" fmla="*/ 890586 h 1227682"/>
                <a:gd name="connsiteX36" fmla="*/ 970833 w 2044701"/>
                <a:gd name="connsiteY36" fmla="*/ 661031 h 1227682"/>
                <a:gd name="connsiteX37" fmla="*/ 951071 w 2044701"/>
                <a:gd name="connsiteY37" fmla="*/ 661031 h 1227682"/>
                <a:gd name="connsiteX38" fmla="*/ 915351 w 2044701"/>
                <a:gd name="connsiteY38" fmla="*/ 661031 h 1227682"/>
                <a:gd name="connsiteX39" fmla="*/ 698658 w 2044701"/>
                <a:gd name="connsiteY39" fmla="*/ 661031 h 1227682"/>
                <a:gd name="connsiteX40" fmla="*/ 698658 w 2044701"/>
                <a:gd name="connsiteY40" fmla="*/ 661986 h 1227682"/>
                <a:gd name="connsiteX41" fmla="*/ 628650 w 2044701"/>
                <a:gd name="connsiteY41" fmla="*/ 661986 h 1227682"/>
                <a:gd name="connsiteX42" fmla="*/ 628650 w 2044701"/>
                <a:gd name="connsiteY42" fmla="*/ 707705 h 1227682"/>
                <a:gd name="connsiteX43" fmla="*/ 698658 w 2044701"/>
                <a:gd name="connsiteY43" fmla="*/ 707705 h 1227682"/>
                <a:gd name="connsiteX44" fmla="*/ 698658 w 2044701"/>
                <a:gd name="connsiteY44" fmla="*/ 890586 h 1227682"/>
                <a:gd name="connsiteX45" fmla="*/ 745331 w 2044701"/>
                <a:gd name="connsiteY45" fmla="*/ 890586 h 1227682"/>
                <a:gd name="connsiteX46" fmla="*/ 745331 w 2044701"/>
                <a:gd name="connsiteY46" fmla="*/ 707705 h 1227682"/>
                <a:gd name="connsiteX47" fmla="*/ 814388 w 2044701"/>
                <a:gd name="connsiteY47" fmla="*/ 707705 h 1227682"/>
                <a:gd name="connsiteX48" fmla="*/ 814388 w 2044701"/>
                <a:gd name="connsiteY48" fmla="*/ 661986 h 1227682"/>
                <a:gd name="connsiteX49" fmla="*/ 745331 w 2044701"/>
                <a:gd name="connsiteY49" fmla="*/ 661986 h 1227682"/>
                <a:gd name="connsiteX50" fmla="*/ 745331 w 2044701"/>
                <a:gd name="connsiteY50" fmla="*/ 661031 h 1227682"/>
                <a:gd name="connsiteX51" fmla="*/ 1091911 w 2044701"/>
                <a:gd name="connsiteY51" fmla="*/ 290511 h 1227682"/>
                <a:gd name="connsiteX52" fmla="*/ 1091911 w 2044701"/>
                <a:gd name="connsiteY52" fmla="*/ 566737 h 1227682"/>
                <a:gd name="connsiteX53" fmla="*/ 1546319 w 2044701"/>
                <a:gd name="connsiteY53" fmla="*/ 566737 h 1227682"/>
                <a:gd name="connsiteX54" fmla="*/ 1526472 w 2044701"/>
                <a:gd name="connsiteY54" fmla="*/ 538287 h 1227682"/>
                <a:gd name="connsiteX55" fmla="*/ 1420848 w 2044701"/>
                <a:gd name="connsiteY55" fmla="*/ 395511 h 1227682"/>
                <a:gd name="connsiteX56" fmla="*/ 1298091 w 2044701"/>
                <a:gd name="connsiteY56" fmla="*/ 290511 h 1227682"/>
                <a:gd name="connsiteX57" fmla="*/ 733860 w 2044701"/>
                <a:gd name="connsiteY57" fmla="*/ 290511 h 1227682"/>
                <a:gd name="connsiteX58" fmla="*/ 615122 w 2044701"/>
                <a:gd name="connsiteY58" fmla="*/ 395511 h 1227682"/>
                <a:gd name="connsiteX59" fmla="*/ 509750 w 2044701"/>
                <a:gd name="connsiteY59" fmla="*/ 538287 h 1227682"/>
                <a:gd name="connsiteX60" fmla="*/ 489851 w 2044701"/>
                <a:gd name="connsiteY60" fmla="*/ 566737 h 1227682"/>
                <a:gd name="connsiteX61" fmla="*/ 944058 w 2044701"/>
                <a:gd name="connsiteY61" fmla="*/ 566737 h 1227682"/>
                <a:gd name="connsiteX62" fmla="*/ 944058 w 2044701"/>
                <a:gd name="connsiteY62" fmla="*/ 290511 h 1227682"/>
                <a:gd name="connsiteX63" fmla="*/ 964873 w 2044701"/>
                <a:gd name="connsiteY63" fmla="*/ 0 h 1227682"/>
                <a:gd name="connsiteX64" fmla="*/ 1070346 w 2044701"/>
                <a:gd name="connsiteY64" fmla="*/ 0 h 1227682"/>
                <a:gd name="connsiteX65" fmla="*/ 1093293 w 2044701"/>
                <a:gd name="connsiteY65" fmla="*/ 105000 h 1227682"/>
                <a:gd name="connsiteX66" fmla="*/ 1102427 w 2044701"/>
                <a:gd name="connsiteY66" fmla="*/ 168328 h 1227682"/>
                <a:gd name="connsiteX67" fmla="*/ 1105070 w 2044701"/>
                <a:gd name="connsiteY67" fmla="*/ 188118 h 1227682"/>
                <a:gd name="connsiteX68" fmla="*/ 1349943 w 2044701"/>
                <a:gd name="connsiteY68" fmla="*/ 188118 h 1227682"/>
                <a:gd name="connsiteX69" fmla="*/ 1495425 w 2044701"/>
                <a:gd name="connsiteY69" fmla="*/ 293118 h 1227682"/>
                <a:gd name="connsiteX70" fmla="*/ 1691617 w 2044701"/>
                <a:gd name="connsiteY70" fmla="*/ 521790 h 1227682"/>
                <a:gd name="connsiteX71" fmla="*/ 1729209 w 2044701"/>
                <a:gd name="connsiteY71" fmla="*/ 566737 h 1227682"/>
                <a:gd name="connsiteX72" fmla="*/ 1852341 w 2044701"/>
                <a:gd name="connsiteY72" fmla="*/ 566737 h 1227682"/>
                <a:gd name="connsiteX73" fmla="*/ 2044701 w 2044701"/>
                <a:gd name="connsiteY73" fmla="*/ 759097 h 1227682"/>
                <a:gd name="connsiteX74" fmla="*/ 2044701 w 2044701"/>
                <a:gd name="connsiteY74" fmla="*/ 830533 h 1227682"/>
                <a:gd name="connsiteX75" fmla="*/ 2044701 w 2044701"/>
                <a:gd name="connsiteY75" fmla="*/ 830535 h 1227682"/>
                <a:gd name="connsiteX76" fmla="*/ 2044700 w 2044701"/>
                <a:gd name="connsiteY76" fmla="*/ 945249 h 1227682"/>
                <a:gd name="connsiteX77" fmla="*/ 2044700 w 2044701"/>
                <a:gd name="connsiteY77" fmla="*/ 951456 h 1227682"/>
                <a:gd name="connsiteX78" fmla="*/ 2044219 w 2044701"/>
                <a:gd name="connsiteY78" fmla="*/ 951456 h 1227682"/>
                <a:gd name="connsiteX79" fmla="*/ 2038899 w 2044701"/>
                <a:gd name="connsiteY79" fmla="*/ 977808 h 1227682"/>
                <a:gd name="connsiteX80" fmla="*/ 1970880 w 2044701"/>
                <a:gd name="connsiteY80" fmla="*/ 1022894 h 1227682"/>
                <a:gd name="connsiteX81" fmla="*/ 1864520 w 2044701"/>
                <a:gd name="connsiteY81" fmla="*/ 1022894 h 1227682"/>
                <a:gd name="connsiteX82" fmla="*/ 1659732 w 2044701"/>
                <a:gd name="connsiteY82" fmla="*/ 1227682 h 1227682"/>
                <a:gd name="connsiteX83" fmla="*/ 1454944 w 2044701"/>
                <a:gd name="connsiteY83" fmla="*/ 1022894 h 1227682"/>
                <a:gd name="connsiteX84" fmla="*/ 583407 w 2044701"/>
                <a:gd name="connsiteY84" fmla="*/ 1022894 h 1227682"/>
                <a:gd name="connsiteX85" fmla="*/ 378619 w 2044701"/>
                <a:gd name="connsiteY85" fmla="*/ 1227682 h 1227682"/>
                <a:gd name="connsiteX86" fmla="*/ 173831 w 2044701"/>
                <a:gd name="connsiteY86" fmla="*/ 1022894 h 1227682"/>
                <a:gd name="connsiteX87" fmla="*/ 73820 w 2044701"/>
                <a:gd name="connsiteY87" fmla="*/ 1022894 h 1227682"/>
                <a:gd name="connsiteX88" fmla="*/ 5801 w 2044701"/>
                <a:gd name="connsiteY88" fmla="*/ 977808 h 1227682"/>
                <a:gd name="connsiteX89" fmla="*/ 481 w 2044701"/>
                <a:gd name="connsiteY89" fmla="*/ 951456 h 1227682"/>
                <a:gd name="connsiteX90" fmla="*/ 0 w 2044701"/>
                <a:gd name="connsiteY90" fmla="*/ 951456 h 1227682"/>
                <a:gd name="connsiteX91" fmla="*/ 0 w 2044701"/>
                <a:gd name="connsiteY91" fmla="*/ 949074 h 1227682"/>
                <a:gd name="connsiteX92" fmla="*/ 0 w 2044701"/>
                <a:gd name="connsiteY92" fmla="*/ 830535 h 1227682"/>
                <a:gd name="connsiteX93" fmla="*/ 0 w 2044701"/>
                <a:gd name="connsiteY93" fmla="*/ 759097 h 1227682"/>
                <a:gd name="connsiteX94" fmla="*/ 192360 w 2044701"/>
                <a:gd name="connsiteY94" fmla="*/ 566737 h 1227682"/>
                <a:gd name="connsiteX95" fmla="*/ 306813 w 2044701"/>
                <a:gd name="connsiteY95" fmla="*/ 566737 h 1227682"/>
                <a:gd name="connsiteX96" fmla="*/ 344465 w 2044701"/>
                <a:gd name="connsiteY96" fmla="*/ 521790 h 1227682"/>
                <a:gd name="connsiteX97" fmla="*/ 540544 w 2044701"/>
                <a:gd name="connsiteY97" fmla="*/ 293118 h 1227682"/>
                <a:gd name="connsiteX98" fmla="*/ 681263 w 2044701"/>
                <a:gd name="connsiteY98" fmla="*/ 188118 h 1227682"/>
                <a:gd name="connsiteX99" fmla="*/ 930952 w 2044701"/>
                <a:gd name="connsiteY99" fmla="*/ 188118 h 1227682"/>
                <a:gd name="connsiteX100" fmla="*/ 933596 w 2044701"/>
                <a:gd name="connsiteY100" fmla="*/ 168328 h 1227682"/>
                <a:gd name="connsiteX101" fmla="*/ 942677 w 2044701"/>
                <a:gd name="connsiteY101" fmla="*/ 105000 h 1227682"/>
                <a:gd name="connsiteX102" fmla="*/ 964873 w 2044701"/>
                <a:gd name="connsiteY102" fmla="*/ 0 h 1227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2044701" h="1227682">
                  <a:moveTo>
                    <a:pt x="1659732" y="949075"/>
                  </a:moveTo>
                  <a:cubicBezTo>
                    <a:pt x="1618963" y="949075"/>
                    <a:pt x="1585913" y="982125"/>
                    <a:pt x="1585913" y="1022894"/>
                  </a:cubicBezTo>
                  <a:cubicBezTo>
                    <a:pt x="1585913" y="1063663"/>
                    <a:pt x="1618963" y="1096713"/>
                    <a:pt x="1659732" y="1096713"/>
                  </a:cubicBezTo>
                  <a:cubicBezTo>
                    <a:pt x="1700501" y="1096713"/>
                    <a:pt x="1733551" y="1063663"/>
                    <a:pt x="1733551" y="1022894"/>
                  </a:cubicBezTo>
                  <a:cubicBezTo>
                    <a:pt x="1733551" y="982125"/>
                    <a:pt x="1700501" y="949075"/>
                    <a:pt x="1659732" y="949075"/>
                  </a:cubicBezTo>
                  <a:close/>
                  <a:moveTo>
                    <a:pt x="378619" y="949075"/>
                  </a:moveTo>
                  <a:cubicBezTo>
                    <a:pt x="337850" y="949075"/>
                    <a:pt x="304800" y="982125"/>
                    <a:pt x="304800" y="1022894"/>
                  </a:cubicBezTo>
                  <a:cubicBezTo>
                    <a:pt x="304800" y="1063663"/>
                    <a:pt x="337850" y="1096713"/>
                    <a:pt x="378619" y="1096713"/>
                  </a:cubicBezTo>
                  <a:cubicBezTo>
                    <a:pt x="419388" y="1096713"/>
                    <a:pt x="452438" y="1063663"/>
                    <a:pt x="452438" y="1022894"/>
                  </a:cubicBezTo>
                  <a:cubicBezTo>
                    <a:pt x="452438" y="982125"/>
                    <a:pt x="419388" y="949075"/>
                    <a:pt x="378619" y="949075"/>
                  </a:cubicBezTo>
                  <a:close/>
                  <a:moveTo>
                    <a:pt x="933211" y="713682"/>
                  </a:moveTo>
                  <a:lnTo>
                    <a:pt x="962525" y="800099"/>
                  </a:lnTo>
                  <a:lnTo>
                    <a:pt x="903898" y="800099"/>
                  </a:lnTo>
                  <a:close/>
                  <a:moveTo>
                    <a:pt x="1348740" y="661032"/>
                  </a:moveTo>
                  <a:lnTo>
                    <a:pt x="1348740" y="890587"/>
                  </a:lnTo>
                  <a:lnTo>
                    <a:pt x="1395413" y="890587"/>
                  </a:lnTo>
                  <a:lnTo>
                    <a:pt x="1395413" y="661032"/>
                  </a:lnTo>
                  <a:close/>
                  <a:moveTo>
                    <a:pt x="1098708" y="661031"/>
                  </a:moveTo>
                  <a:lnTo>
                    <a:pt x="1165757" y="775808"/>
                  </a:lnTo>
                  <a:lnTo>
                    <a:pt x="1098708" y="890586"/>
                  </a:lnTo>
                  <a:lnTo>
                    <a:pt x="1149396" y="890586"/>
                  </a:lnTo>
                  <a:lnTo>
                    <a:pt x="1191101" y="819194"/>
                  </a:lnTo>
                  <a:lnTo>
                    <a:pt x="1232805" y="890586"/>
                  </a:lnTo>
                  <a:lnTo>
                    <a:pt x="1283493" y="890586"/>
                  </a:lnTo>
                  <a:lnTo>
                    <a:pt x="1216445" y="775808"/>
                  </a:lnTo>
                  <a:lnTo>
                    <a:pt x="1283493" y="661031"/>
                  </a:lnTo>
                  <a:lnTo>
                    <a:pt x="1232805" y="661031"/>
                  </a:lnTo>
                  <a:lnTo>
                    <a:pt x="1191101" y="732423"/>
                  </a:lnTo>
                  <a:lnTo>
                    <a:pt x="1149396" y="661031"/>
                  </a:lnTo>
                  <a:close/>
                  <a:moveTo>
                    <a:pt x="895589" y="661031"/>
                  </a:moveTo>
                  <a:lnTo>
                    <a:pt x="817721" y="890586"/>
                  </a:lnTo>
                  <a:lnTo>
                    <a:pt x="873203" y="890586"/>
                  </a:lnTo>
                  <a:lnTo>
                    <a:pt x="888389" y="845818"/>
                  </a:lnTo>
                  <a:lnTo>
                    <a:pt x="978033" y="845818"/>
                  </a:lnTo>
                  <a:lnTo>
                    <a:pt x="993219" y="890586"/>
                  </a:lnTo>
                  <a:lnTo>
                    <a:pt x="1048701" y="890586"/>
                  </a:lnTo>
                  <a:lnTo>
                    <a:pt x="970833" y="661031"/>
                  </a:lnTo>
                  <a:lnTo>
                    <a:pt x="951071" y="661031"/>
                  </a:lnTo>
                  <a:lnTo>
                    <a:pt x="915351" y="661031"/>
                  </a:lnTo>
                  <a:close/>
                  <a:moveTo>
                    <a:pt x="698658" y="661031"/>
                  </a:moveTo>
                  <a:lnTo>
                    <a:pt x="698658" y="661986"/>
                  </a:lnTo>
                  <a:lnTo>
                    <a:pt x="628650" y="661986"/>
                  </a:lnTo>
                  <a:lnTo>
                    <a:pt x="628650" y="707705"/>
                  </a:lnTo>
                  <a:lnTo>
                    <a:pt x="698658" y="707705"/>
                  </a:lnTo>
                  <a:lnTo>
                    <a:pt x="698658" y="890586"/>
                  </a:lnTo>
                  <a:lnTo>
                    <a:pt x="745331" y="890586"/>
                  </a:lnTo>
                  <a:lnTo>
                    <a:pt x="745331" y="707705"/>
                  </a:lnTo>
                  <a:lnTo>
                    <a:pt x="814388" y="707705"/>
                  </a:lnTo>
                  <a:lnTo>
                    <a:pt x="814388" y="661986"/>
                  </a:lnTo>
                  <a:lnTo>
                    <a:pt x="745331" y="661986"/>
                  </a:lnTo>
                  <a:lnTo>
                    <a:pt x="745331" y="661031"/>
                  </a:lnTo>
                  <a:close/>
                  <a:moveTo>
                    <a:pt x="1091911" y="290511"/>
                  </a:moveTo>
                  <a:lnTo>
                    <a:pt x="1091911" y="566737"/>
                  </a:lnTo>
                  <a:lnTo>
                    <a:pt x="1546319" y="566737"/>
                  </a:lnTo>
                  <a:lnTo>
                    <a:pt x="1526472" y="538287"/>
                  </a:lnTo>
                  <a:cubicBezTo>
                    <a:pt x="1487050" y="482097"/>
                    <a:pt x="1449735" y="430207"/>
                    <a:pt x="1420848" y="395511"/>
                  </a:cubicBezTo>
                  <a:cubicBezTo>
                    <a:pt x="1363074" y="326120"/>
                    <a:pt x="1347022" y="290511"/>
                    <a:pt x="1298091" y="290511"/>
                  </a:cubicBezTo>
                  <a:close/>
                  <a:moveTo>
                    <a:pt x="733860" y="290511"/>
                  </a:moveTo>
                  <a:cubicBezTo>
                    <a:pt x="684928" y="290511"/>
                    <a:pt x="672226" y="326120"/>
                    <a:pt x="615122" y="395511"/>
                  </a:cubicBezTo>
                  <a:cubicBezTo>
                    <a:pt x="586570" y="430207"/>
                    <a:pt x="549256" y="482097"/>
                    <a:pt x="509750" y="538287"/>
                  </a:cubicBezTo>
                  <a:lnTo>
                    <a:pt x="489851" y="566737"/>
                  </a:lnTo>
                  <a:lnTo>
                    <a:pt x="944058" y="566737"/>
                  </a:lnTo>
                  <a:lnTo>
                    <a:pt x="944058" y="290511"/>
                  </a:lnTo>
                  <a:close/>
                  <a:moveTo>
                    <a:pt x="964873" y="0"/>
                  </a:moveTo>
                  <a:lnTo>
                    <a:pt x="1070346" y="0"/>
                  </a:lnTo>
                  <a:cubicBezTo>
                    <a:pt x="1079493" y="0"/>
                    <a:pt x="1082493" y="35609"/>
                    <a:pt x="1093293" y="105000"/>
                  </a:cubicBezTo>
                  <a:cubicBezTo>
                    <a:pt x="1095993" y="122348"/>
                    <a:pt x="1099087" y="143994"/>
                    <a:pt x="1102427" y="168328"/>
                  </a:cubicBezTo>
                  <a:lnTo>
                    <a:pt x="1105070" y="188118"/>
                  </a:lnTo>
                  <a:lnTo>
                    <a:pt x="1349943" y="188118"/>
                  </a:lnTo>
                  <a:cubicBezTo>
                    <a:pt x="1407933" y="188118"/>
                    <a:pt x="1426956" y="223727"/>
                    <a:pt x="1495425" y="293118"/>
                  </a:cubicBezTo>
                  <a:cubicBezTo>
                    <a:pt x="1546777" y="345161"/>
                    <a:pt x="1620602" y="435894"/>
                    <a:pt x="1691617" y="521790"/>
                  </a:cubicBezTo>
                  <a:lnTo>
                    <a:pt x="1729209" y="566737"/>
                  </a:lnTo>
                  <a:lnTo>
                    <a:pt x="1852341" y="566737"/>
                  </a:lnTo>
                  <a:cubicBezTo>
                    <a:pt x="1958578" y="566737"/>
                    <a:pt x="2044701" y="652860"/>
                    <a:pt x="2044701" y="759097"/>
                  </a:cubicBezTo>
                  <a:lnTo>
                    <a:pt x="2044701" y="830533"/>
                  </a:lnTo>
                  <a:lnTo>
                    <a:pt x="2044701" y="830535"/>
                  </a:lnTo>
                  <a:lnTo>
                    <a:pt x="2044700" y="945249"/>
                  </a:lnTo>
                  <a:lnTo>
                    <a:pt x="2044700" y="951456"/>
                  </a:lnTo>
                  <a:lnTo>
                    <a:pt x="2044219" y="951456"/>
                  </a:lnTo>
                  <a:lnTo>
                    <a:pt x="2038899" y="977808"/>
                  </a:lnTo>
                  <a:cubicBezTo>
                    <a:pt x="2027692" y="1004304"/>
                    <a:pt x="2001457" y="1022894"/>
                    <a:pt x="1970880" y="1022894"/>
                  </a:cubicBezTo>
                  <a:lnTo>
                    <a:pt x="1864520" y="1022894"/>
                  </a:lnTo>
                  <a:cubicBezTo>
                    <a:pt x="1864520" y="1135995"/>
                    <a:pt x="1772833" y="1227682"/>
                    <a:pt x="1659732" y="1227682"/>
                  </a:cubicBezTo>
                  <a:cubicBezTo>
                    <a:pt x="1546631" y="1227682"/>
                    <a:pt x="1454944" y="1135995"/>
                    <a:pt x="1454944" y="1022894"/>
                  </a:cubicBezTo>
                  <a:lnTo>
                    <a:pt x="583407" y="1022894"/>
                  </a:lnTo>
                  <a:cubicBezTo>
                    <a:pt x="583407" y="1135995"/>
                    <a:pt x="491720" y="1227682"/>
                    <a:pt x="378619" y="1227682"/>
                  </a:cubicBezTo>
                  <a:cubicBezTo>
                    <a:pt x="265518" y="1227682"/>
                    <a:pt x="173831" y="1135995"/>
                    <a:pt x="173831" y="1022894"/>
                  </a:cubicBezTo>
                  <a:lnTo>
                    <a:pt x="73820" y="1022894"/>
                  </a:lnTo>
                  <a:cubicBezTo>
                    <a:pt x="43242" y="1022894"/>
                    <a:pt x="17007" y="1004304"/>
                    <a:pt x="5801" y="977808"/>
                  </a:cubicBezTo>
                  <a:lnTo>
                    <a:pt x="481" y="951456"/>
                  </a:lnTo>
                  <a:lnTo>
                    <a:pt x="0" y="951456"/>
                  </a:lnTo>
                  <a:lnTo>
                    <a:pt x="0" y="949074"/>
                  </a:lnTo>
                  <a:lnTo>
                    <a:pt x="0" y="830535"/>
                  </a:lnTo>
                  <a:lnTo>
                    <a:pt x="0" y="759097"/>
                  </a:lnTo>
                  <a:cubicBezTo>
                    <a:pt x="0" y="652860"/>
                    <a:pt x="86123" y="566737"/>
                    <a:pt x="192360" y="566737"/>
                  </a:cubicBezTo>
                  <a:lnTo>
                    <a:pt x="306813" y="566737"/>
                  </a:lnTo>
                  <a:lnTo>
                    <a:pt x="344465" y="521790"/>
                  </a:lnTo>
                  <a:cubicBezTo>
                    <a:pt x="415666" y="435894"/>
                    <a:pt x="489788" y="345161"/>
                    <a:pt x="540544" y="293118"/>
                  </a:cubicBezTo>
                  <a:cubicBezTo>
                    <a:pt x="608219" y="223727"/>
                    <a:pt x="623273" y="188118"/>
                    <a:pt x="681263" y="188118"/>
                  </a:cubicBezTo>
                  <a:lnTo>
                    <a:pt x="930952" y="188118"/>
                  </a:lnTo>
                  <a:lnTo>
                    <a:pt x="933596" y="168328"/>
                  </a:lnTo>
                  <a:cubicBezTo>
                    <a:pt x="936930" y="143994"/>
                    <a:pt x="940009" y="122348"/>
                    <a:pt x="942677" y="105000"/>
                  </a:cubicBezTo>
                  <a:cubicBezTo>
                    <a:pt x="953352" y="35609"/>
                    <a:pt x="955726" y="0"/>
                    <a:pt x="96487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F79391D1-742C-41C2-84D2-10A4143B71CF}"/>
              </a:ext>
            </a:extLst>
          </p:cNvPr>
          <p:cNvGrpSpPr/>
          <p:nvPr/>
        </p:nvGrpSpPr>
        <p:grpSpPr>
          <a:xfrm>
            <a:off x="6099846" y="4812282"/>
            <a:ext cx="1439863" cy="1439863"/>
            <a:chOff x="6099846" y="4812282"/>
            <a:chExt cx="1439863" cy="1439863"/>
          </a:xfrm>
        </p:grpSpPr>
        <p:grpSp>
          <p:nvGrpSpPr>
            <p:cNvPr id="301" name="グループ化 300">
              <a:extLst>
                <a:ext uri="{FF2B5EF4-FFF2-40B4-BE49-F238E27FC236}">
                  <a16:creationId xmlns:a16="http://schemas.microsoft.com/office/drawing/2014/main" id="{70A20CE8-685B-42E1-90E7-8A4733B6FA47}"/>
                </a:ext>
              </a:extLst>
            </p:cNvPr>
            <p:cNvGrpSpPr/>
            <p:nvPr/>
          </p:nvGrpSpPr>
          <p:grpSpPr>
            <a:xfrm>
              <a:off x="6099846" y="4812282"/>
              <a:ext cx="1439863" cy="1439863"/>
              <a:chOff x="488950" y="908050"/>
              <a:chExt cx="1439863" cy="1439863"/>
            </a:xfrm>
          </p:grpSpPr>
          <p:sp>
            <p:nvSpPr>
              <p:cNvPr id="302" name="楕円 301">
                <a:extLst>
                  <a:ext uri="{FF2B5EF4-FFF2-40B4-BE49-F238E27FC236}">
                    <a16:creationId xmlns:a16="http://schemas.microsoft.com/office/drawing/2014/main" id="{44E0259C-7C75-4429-9C80-3BDA84AD94CF}"/>
                  </a:ext>
                </a:extLst>
              </p:cNvPr>
              <p:cNvSpPr/>
              <p:nvPr/>
            </p:nvSpPr>
            <p:spPr>
              <a:xfrm>
                <a:off x="511172" y="931067"/>
                <a:ext cx="1393828" cy="13938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8B15A715-A584-415E-B860-756BE9D024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50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71438 h 1439863"/>
                  <a:gd name="connsiteX1" fmla="*/ 1368425 w 1439863"/>
                  <a:gd name="connsiteY1" fmla="*/ 719932 h 1439863"/>
                  <a:gd name="connsiteX2" fmla="*/ 719932 w 1439863"/>
                  <a:gd name="connsiteY2" fmla="*/ 1368425 h 1439863"/>
                  <a:gd name="connsiteX3" fmla="*/ 71438 w 1439863"/>
                  <a:gd name="connsiteY3" fmla="*/ 719932 h 1439863"/>
                  <a:gd name="connsiteX4" fmla="*/ 719932 w 1439863"/>
                  <a:gd name="connsiteY4" fmla="*/ 71438 h 1439863"/>
                  <a:gd name="connsiteX5" fmla="*/ 719932 w 1439863"/>
                  <a:gd name="connsiteY5" fmla="*/ 25398 h 1439863"/>
                  <a:gd name="connsiteX6" fmla="*/ 25398 w 1439863"/>
                  <a:gd name="connsiteY6" fmla="*/ 719932 h 1439863"/>
                  <a:gd name="connsiteX7" fmla="*/ 719932 w 1439863"/>
                  <a:gd name="connsiteY7" fmla="*/ 1414466 h 1439863"/>
                  <a:gd name="connsiteX8" fmla="*/ 1414465 w 1439863"/>
                  <a:gd name="connsiteY8" fmla="*/ 719932 h 1439863"/>
                  <a:gd name="connsiteX9" fmla="*/ 719932 w 1439863"/>
                  <a:gd name="connsiteY9" fmla="*/ 25398 h 1439863"/>
                  <a:gd name="connsiteX10" fmla="*/ 719932 w 1439863"/>
                  <a:gd name="connsiteY10" fmla="*/ 0 h 1439863"/>
                  <a:gd name="connsiteX11" fmla="*/ 1439863 w 1439863"/>
                  <a:gd name="connsiteY11" fmla="*/ 719932 h 1439863"/>
                  <a:gd name="connsiteX12" fmla="*/ 719932 w 1439863"/>
                  <a:gd name="connsiteY12" fmla="*/ 1439863 h 1439863"/>
                  <a:gd name="connsiteX13" fmla="*/ 0 w 1439863"/>
                  <a:gd name="connsiteY13" fmla="*/ 719932 h 1439863"/>
                  <a:gd name="connsiteX14" fmla="*/ 719932 w 1439863"/>
                  <a:gd name="connsiteY14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9863" h="1439863"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04" name="フリーフォーム: 図形 303">
              <a:extLst>
                <a:ext uri="{FF2B5EF4-FFF2-40B4-BE49-F238E27FC236}">
                  <a16:creationId xmlns:a16="http://schemas.microsoft.com/office/drawing/2014/main" id="{16B847F8-07D5-49A2-922F-4582E276A359}"/>
                </a:ext>
              </a:extLst>
            </p:cNvPr>
            <p:cNvSpPr/>
            <p:nvPr/>
          </p:nvSpPr>
          <p:spPr>
            <a:xfrm>
              <a:off x="6438785" y="5070278"/>
              <a:ext cx="753264" cy="398856"/>
            </a:xfrm>
            <a:custGeom>
              <a:avLst/>
              <a:gdLst>
                <a:gd name="connsiteX0" fmla="*/ 1651000 w 2044700"/>
                <a:gd name="connsiteY0" fmla="*/ 847725 h 1082675"/>
                <a:gd name="connsiteX1" fmla="*/ 1593850 w 2044700"/>
                <a:gd name="connsiteY1" fmla="*/ 904875 h 1082675"/>
                <a:gd name="connsiteX2" fmla="*/ 1651000 w 2044700"/>
                <a:gd name="connsiteY2" fmla="*/ 962025 h 1082675"/>
                <a:gd name="connsiteX3" fmla="*/ 1708150 w 2044700"/>
                <a:gd name="connsiteY3" fmla="*/ 904875 h 1082675"/>
                <a:gd name="connsiteX4" fmla="*/ 1651000 w 2044700"/>
                <a:gd name="connsiteY4" fmla="*/ 847725 h 1082675"/>
                <a:gd name="connsiteX5" fmla="*/ 406400 w 2044700"/>
                <a:gd name="connsiteY5" fmla="*/ 847725 h 1082675"/>
                <a:gd name="connsiteX6" fmla="*/ 349250 w 2044700"/>
                <a:gd name="connsiteY6" fmla="*/ 904875 h 1082675"/>
                <a:gd name="connsiteX7" fmla="*/ 406400 w 2044700"/>
                <a:gd name="connsiteY7" fmla="*/ 962025 h 1082675"/>
                <a:gd name="connsiteX8" fmla="*/ 463550 w 2044700"/>
                <a:gd name="connsiteY8" fmla="*/ 904875 h 1082675"/>
                <a:gd name="connsiteX9" fmla="*/ 406400 w 2044700"/>
                <a:gd name="connsiteY9" fmla="*/ 847725 h 1082675"/>
                <a:gd name="connsiteX10" fmla="*/ 1704976 w 2044700"/>
                <a:gd name="connsiteY10" fmla="*/ 113461 h 1082675"/>
                <a:gd name="connsiteX11" fmla="*/ 1657350 w 2044700"/>
                <a:gd name="connsiteY11" fmla="*/ 161087 h 1082675"/>
                <a:gd name="connsiteX12" fmla="*/ 1657350 w 2044700"/>
                <a:gd name="connsiteY12" fmla="*/ 351585 h 1082675"/>
                <a:gd name="connsiteX13" fmla="*/ 1704976 w 2044700"/>
                <a:gd name="connsiteY13" fmla="*/ 399211 h 1082675"/>
                <a:gd name="connsiteX14" fmla="*/ 1895474 w 2044700"/>
                <a:gd name="connsiteY14" fmla="*/ 399211 h 1082675"/>
                <a:gd name="connsiteX15" fmla="*/ 1943100 w 2044700"/>
                <a:gd name="connsiteY15" fmla="*/ 351585 h 1082675"/>
                <a:gd name="connsiteX16" fmla="*/ 1943100 w 2044700"/>
                <a:gd name="connsiteY16" fmla="*/ 161087 h 1082675"/>
                <a:gd name="connsiteX17" fmla="*/ 1895474 w 2044700"/>
                <a:gd name="connsiteY17" fmla="*/ 113461 h 1082675"/>
                <a:gd name="connsiteX18" fmla="*/ 1309690 w 2044700"/>
                <a:gd name="connsiteY18" fmla="*/ 113461 h 1082675"/>
                <a:gd name="connsiteX19" fmla="*/ 1262064 w 2044700"/>
                <a:gd name="connsiteY19" fmla="*/ 161087 h 1082675"/>
                <a:gd name="connsiteX20" fmla="*/ 1262064 w 2044700"/>
                <a:gd name="connsiteY20" fmla="*/ 351585 h 1082675"/>
                <a:gd name="connsiteX21" fmla="*/ 1309690 w 2044700"/>
                <a:gd name="connsiteY21" fmla="*/ 399211 h 1082675"/>
                <a:gd name="connsiteX22" fmla="*/ 1500188 w 2044700"/>
                <a:gd name="connsiteY22" fmla="*/ 399211 h 1082675"/>
                <a:gd name="connsiteX23" fmla="*/ 1547814 w 2044700"/>
                <a:gd name="connsiteY23" fmla="*/ 351585 h 1082675"/>
                <a:gd name="connsiteX24" fmla="*/ 1547814 w 2044700"/>
                <a:gd name="connsiteY24" fmla="*/ 161087 h 1082675"/>
                <a:gd name="connsiteX25" fmla="*/ 1500188 w 2044700"/>
                <a:gd name="connsiteY25" fmla="*/ 113461 h 1082675"/>
                <a:gd name="connsiteX26" fmla="*/ 914402 w 2044700"/>
                <a:gd name="connsiteY26" fmla="*/ 113461 h 1082675"/>
                <a:gd name="connsiteX27" fmla="*/ 866776 w 2044700"/>
                <a:gd name="connsiteY27" fmla="*/ 161087 h 1082675"/>
                <a:gd name="connsiteX28" fmla="*/ 866776 w 2044700"/>
                <a:gd name="connsiteY28" fmla="*/ 351585 h 1082675"/>
                <a:gd name="connsiteX29" fmla="*/ 914402 w 2044700"/>
                <a:gd name="connsiteY29" fmla="*/ 399211 h 1082675"/>
                <a:gd name="connsiteX30" fmla="*/ 1104900 w 2044700"/>
                <a:gd name="connsiteY30" fmla="*/ 399211 h 1082675"/>
                <a:gd name="connsiteX31" fmla="*/ 1152526 w 2044700"/>
                <a:gd name="connsiteY31" fmla="*/ 351585 h 1082675"/>
                <a:gd name="connsiteX32" fmla="*/ 1152526 w 2044700"/>
                <a:gd name="connsiteY32" fmla="*/ 161087 h 1082675"/>
                <a:gd name="connsiteX33" fmla="*/ 1104900 w 2044700"/>
                <a:gd name="connsiteY33" fmla="*/ 113461 h 1082675"/>
                <a:gd name="connsiteX34" fmla="*/ 519114 w 2044700"/>
                <a:gd name="connsiteY34" fmla="*/ 113461 h 1082675"/>
                <a:gd name="connsiteX35" fmla="*/ 471488 w 2044700"/>
                <a:gd name="connsiteY35" fmla="*/ 161087 h 1082675"/>
                <a:gd name="connsiteX36" fmla="*/ 471488 w 2044700"/>
                <a:gd name="connsiteY36" fmla="*/ 351585 h 1082675"/>
                <a:gd name="connsiteX37" fmla="*/ 519114 w 2044700"/>
                <a:gd name="connsiteY37" fmla="*/ 399211 h 1082675"/>
                <a:gd name="connsiteX38" fmla="*/ 709612 w 2044700"/>
                <a:gd name="connsiteY38" fmla="*/ 399211 h 1082675"/>
                <a:gd name="connsiteX39" fmla="*/ 757238 w 2044700"/>
                <a:gd name="connsiteY39" fmla="*/ 351585 h 1082675"/>
                <a:gd name="connsiteX40" fmla="*/ 757238 w 2044700"/>
                <a:gd name="connsiteY40" fmla="*/ 161087 h 1082675"/>
                <a:gd name="connsiteX41" fmla="*/ 709612 w 2044700"/>
                <a:gd name="connsiteY41" fmla="*/ 113461 h 1082675"/>
                <a:gd name="connsiteX42" fmla="*/ 150284 w 2044700"/>
                <a:gd name="connsiteY42" fmla="*/ 113461 h 1082675"/>
                <a:gd name="connsiteX43" fmla="*/ 107950 w 2044700"/>
                <a:gd name="connsiteY43" fmla="*/ 155795 h 1082675"/>
                <a:gd name="connsiteX44" fmla="*/ 107950 w 2044700"/>
                <a:gd name="connsiteY44" fmla="*/ 659341 h 1082675"/>
                <a:gd name="connsiteX45" fmla="*/ 150284 w 2044700"/>
                <a:gd name="connsiteY45" fmla="*/ 701675 h 1082675"/>
                <a:gd name="connsiteX46" fmla="*/ 259291 w 2044700"/>
                <a:gd name="connsiteY46" fmla="*/ 701675 h 1082675"/>
                <a:gd name="connsiteX47" fmla="*/ 361950 w 2044700"/>
                <a:gd name="connsiteY47" fmla="*/ 400050 h 1082675"/>
                <a:gd name="connsiteX48" fmla="*/ 361950 w 2044700"/>
                <a:gd name="connsiteY48" fmla="*/ 155795 h 1082675"/>
                <a:gd name="connsiteX49" fmla="*/ 319616 w 2044700"/>
                <a:gd name="connsiteY49" fmla="*/ 113461 h 1082675"/>
                <a:gd name="connsiteX50" fmla="*/ 150816 w 2044700"/>
                <a:gd name="connsiteY50" fmla="*/ 0 h 1082675"/>
                <a:gd name="connsiteX51" fmla="*/ 1893884 w 2044700"/>
                <a:gd name="connsiteY51" fmla="*/ 0 h 1082675"/>
                <a:gd name="connsiteX52" fmla="*/ 2044700 w 2044700"/>
                <a:gd name="connsiteY52" fmla="*/ 150816 h 1082675"/>
                <a:gd name="connsiteX53" fmla="*/ 2044700 w 2044700"/>
                <a:gd name="connsiteY53" fmla="*/ 904875 h 1082675"/>
                <a:gd name="connsiteX54" fmla="*/ 1828800 w 2044700"/>
                <a:gd name="connsiteY54" fmla="*/ 904875 h 1082675"/>
                <a:gd name="connsiteX55" fmla="*/ 1651000 w 2044700"/>
                <a:gd name="connsiteY55" fmla="*/ 1082675 h 1082675"/>
                <a:gd name="connsiteX56" fmla="*/ 1473200 w 2044700"/>
                <a:gd name="connsiteY56" fmla="*/ 904875 h 1082675"/>
                <a:gd name="connsiteX57" fmla="*/ 584200 w 2044700"/>
                <a:gd name="connsiteY57" fmla="*/ 904875 h 1082675"/>
                <a:gd name="connsiteX58" fmla="*/ 406400 w 2044700"/>
                <a:gd name="connsiteY58" fmla="*/ 1082675 h 1082675"/>
                <a:gd name="connsiteX59" fmla="*/ 228600 w 2044700"/>
                <a:gd name="connsiteY59" fmla="*/ 904875 h 1082675"/>
                <a:gd name="connsiteX60" fmla="*/ 0 w 2044700"/>
                <a:gd name="connsiteY60" fmla="*/ 904875 h 1082675"/>
                <a:gd name="connsiteX61" fmla="*/ 0 w 2044700"/>
                <a:gd name="connsiteY61" fmla="*/ 150816 h 1082675"/>
                <a:gd name="connsiteX62" fmla="*/ 150816 w 2044700"/>
                <a:gd name="connsiteY62" fmla="*/ 0 h 1082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2044700" h="1082675">
                  <a:moveTo>
                    <a:pt x="1651000" y="847725"/>
                  </a:moveTo>
                  <a:cubicBezTo>
                    <a:pt x="1619437" y="847725"/>
                    <a:pt x="1593850" y="873312"/>
                    <a:pt x="1593850" y="904875"/>
                  </a:cubicBezTo>
                  <a:cubicBezTo>
                    <a:pt x="1593850" y="936438"/>
                    <a:pt x="1619437" y="962025"/>
                    <a:pt x="1651000" y="962025"/>
                  </a:cubicBezTo>
                  <a:cubicBezTo>
                    <a:pt x="1682563" y="962025"/>
                    <a:pt x="1708150" y="936438"/>
                    <a:pt x="1708150" y="904875"/>
                  </a:cubicBezTo>
                  <a:cubicBezTo>
                    <a:pt x="1708150" y="873312"/>
                    <a:pt x="1682563" y="847725"/>
                    <a:pt x="1651000" y="847725"/>
                  </a:cubicBezTo>
                  <a:close/>
                  <a:moveTo>
                    <a:pt x="406400" y="847725"/>
                  </a:moveTo>
                  <a:cubicBezTo>
                    <a:pt x="374837" y="847725"/>
                    <a:pt x="349250" y="873312"/>
                    <a:pt x="349250" y="904875"/>
                  </a:cubicBezTo>
                  <a:cubicBezTo>
                    <a:pt x="349250" y="936438"/>
                    <a:pt x="374837" y="962025"/>
                    <a:pt x="406400" y="962025"/>
                  </a:cubicBezTo>
                  <a:cubicBezTo>
                    <a:pt x="437963" y="962025"/>
                    <a:pt x="463550" y="936438"/>
                    <a:pt x="463550" y="904875"/>
                  </a:cubicBezTo>
                  <a:cubicBezTo>
                    <a:pt x="463550" y="873312"/>
                    <a:pt x="437963" y="847725"/>
                    <a:pt x="406400" y="847725"/>
                  </a:cubicBezTo>
                  <a:close/>
                  <a:moveTo>
                    <a:pt x="1704976" y="113461"/>
                  </a:moveTo>
                  <a:cubicBezTo>
                    <a:pt x="1678673" y="113461"/>
                    <a:pt x="1657350" y="134784"/>
                    <a:pt x="1657350" y="161087"/>
                  </a:cubicBezTo>
                  <a:lnTo>
                    <a:pt x="1657350" y="351585"/>
                  </a:lnTo>
                  <a:cubicBezTo>
                    <a:pt x="1657350" y="377888"/>
                    <a:pt x="1678673" y="399211"/>
                    <a:pt x="1704976" y="399211"/>
                  </a:cubicBezTo>
                  <a:lnTo>
                    <a:pt x="1895474" y="399211"/>
                  </a:lnTo>
                  <a:cubicBezTo>
                    <a:pt x="1921777" y="399211"/>
                    <a:pt x="1943100" y="377888"/>
                    <a:pt x="1943100" y="351585"/>
                  </a:cubicBezTo>
                  <a:lnTo>
                    <a:pt x="1943100" y="161087"/>
                  </a:lnTo>
                  <a:cubicBezTo>
                    <a:pt x="1943100" y="134784"/>
                    <a:pt x="1921777" y="113461"/>
                    <a:pt x="1895474" y="113461"/>
                  </a:cubicBezTo>
                  <a:close/>
                  <a:moveTo>
                    <a:pt x="1309690" y="113461"/>
                  </a:moveTo>
                  <a:cubicBezTo>
                    <a:pt x="1283387" y="113461"/>
                    <a:pt x="1262064" y="134784"/>
                    <a:pt x="1262064" y="161087"/>
                  </a:cubicBezTo>
                  <a:lnTo>
                    <a:pt x="1262064" y="351585"/>
                  </a:lnTo>
                  <a:cubicBezTo>
                    <a:pt x="1262064" y="377888"/>
                    <a:pt x="1283387" y="399211"/>
                    <a:pt x="1309690" y="399211"/>
                  </a:cubicBezTo>
                  <a:lnTo>
                    <a:pt x="1500188" y="399211"/>
                  </a:lnTo>
                  <a:cubicBezTo>
                    <a:pt x="1526491" y="399211"/>
                    <a:pt x="1547814" y="377888"/>
                    <a:pt x="1547814" y="351585"/>
                  </a:cubicBezTo>
                  <a:lnTo>
                    <a:pt x="1547814" y="161087"/>
                  </a:lnTo>
                  <a:cubicBezTo>
                    <a:pt x="1547814" y="134784"/>
                    <a:pt x="1526491" y="113461"/>
                    <a:pt x="1500188" y="113461"/>
                  </a:cubicBezTo>
                  <a:close/>
                  <a:moveTo>
                    <a:pt x="914402" y="113461"/>
                  </a:moveTo>
                  <a:cubicBezTo>
                    <a:pt x="888099" y="113461"/>
                    <a:pt x="866776" y="134784"/>
                    <a:pt x="866776" y="161087"/>
                  </a:cubicBezTo>
                  <a:lnTo>
                    <a:pt x="866776" y="351585"/>
                  </a:lnTo>
                  <a:cubicBezTo>
                    <a:pt x="866776" y="377888"/>
                    <a:pt x="888099" y="399211"/>
                    <a:pt x="914402" y="399211"/>
                  </a:cubicBezTo>
                  <a:lnTo>
                    <a:pt x="1104900" y="399211"/>
                  </a:lnTo>
                  <a:cubicBezTo>
                    <a:pt x="1131203" y="399211"/>
                    <a:pt x="1152526" y="377888"/>
                    <a:pt x="1152526" y="351585"/>
                  </a:cubicBezTo>
                  <a:lnTo>
                    <a:pt x="1152526" y="161087"/>
                  </a:lnTo>
                  <a:cubicBezTo>
                    <a:pt x="1152526" y="134784"/>
                    <a:pt x="1131203" y="113461"/>
                    <a:pt x="1104900" y="113461"/>
                  </a:cubicBezTo>
                  <a:close/>
                  <a:moveTo>
                    <a:pt x="519114" y="113461"/>
                  </a:moveTo>
                  <a:cubicBezTo>
                    <a:pt x="492811" y="113461"/>
                    <a:pt x="471488" y="134784"/>
                    <a:pt x="471488" y="161087"/>
                  </a:cubicBezTo>
                  <a:lnTo>
                    <a:pt x="471488" y="351585"/>
                  </a:lnTo>
                  <a:cubicBezTo>
                    <a:pt x="471488" y="377888"/>
                    <a:pt x="492811" y="399211"/>
                    <a:pt x="519114" y="399211"/>
                  </a:cubicBezTo>
                  <a:lnTo>
                    <a:pt x="709612" y="399211"/>
                  </a:lnTo>
                  <a:cubicBezTo>
                    <a:pt x="735915" y="399211"/>
                    <a:pt x="757238" y="377888"/>
                    <a:pt x="757238" y="351585"/>
                  </a:cubicBezTo>
                  <a:lnTo>
                    <a:pt x="757238" y="161087"/>
                  </a:lnTo>
                  <a:cubicBezTo>
                    <a:pt x="757238" y="134784"/>
                    <a:pt x="735915" y="113461"/>
                    <a:pt x="709612" y="113461"/>
                  </a:cubicBezTo>
                  <a:close/>
                  <a:moveTo>
                    <a:pt x="150284" y="113461"/>
                  </a:moveTo>
                  <a:cubicBezTo>
                    <a:pt x="126904" y="113461"/>
                    <a:pt x="107950" y="132415"/>
                    <a:pt x="107950" y="155795"/>
                  </a:cubicBezTo>
                  <a:lnTo>
                    <a:pt x="107950" y="659341"/>
                  </a:lnTo>
                  <a:cubicBezTo>
                    <a:pt x="107950" y="682721"/>
                    <a:pt x="126904" y="701675"/>
                    <a:pt x="150284" y="701675"/>
                  </a:cubicBezTo>
                  <a:lnTo>
                    <a:pt x="259291" y="701675"/>
                  </a:lnTo>
                  <a:lnTo>
                    <a:pt x="361950" y="400050"/>
                  </a:lnTo>
                  <a:lnTo>
                    <a:pt x="361950" y="155795"/>
                  </a:lnTo>
                  <a:cubicBezTo>
                    <a:pt x="361950" y="132415"/>
                    <a:pt x="342996" y="113461"/>
                    <a:pt x="319616" y="113461"/>
                  </a:cubicBezTo>
                  <a:close/>
                  <a:moveTo>
                    <a:pt x="150816" y="0"/>
                  </a:moveTo>
                  <a:lnTo>
                    <a:pt x="1893884" y="0"/>
                  </a:lnTo>
                  <a:cubicBezTo>
                    <a:pt x="1977177" y="0"/>
                    <a:pt x="2044700" y="67523"/>
                    <a:pt x="2044700" y="150816"/>
                  </a:cubicBezTo>
                  <a:lnTo>
                    <a:pt x="2044700" y="904875"/>
                  </a:lnTo>
                  <a:lnTo>
                    <a:pt x="1828800" y="904875"/>
                  </a:lnTo>
                  <a:cubicBezTo>
                    <a:pt x="1828800" y="1003071"/>
                    <a:pt x="1749196" y="1082675"/>
                    <a:pt x="1651000" y="1082675"/>
                  </a:cubicBezTo>
                  <a:cubicBezTo>
                    <a:pt x="1552804" y="1082675"/>
                    <a:pt x="1473200" y="1003071"/>
                    <a:pt x="1473200" y="904875"/>
                  </a:cubicBezTo>
                  <a:lnTo>
                    <a:pt x="584200" y="904875"/>
                  </a:lnTo>
                  <a:cubicBezTo>
                    <a:pt x="584200" y="1003071"/>
                    <a:pt x="504596" y="1082675"/>
                    <a:pt x="406400" y="1082675"/>
                  </a:cubicBezTo>
                  <a:cubicBezTo>
                    <a:pt x="308204" y="1082675"/>
                    <a:pt x="228600" y="1003071"/>
                    <a:pt x="228600" y="904875"/>
                  </a:cubicBezTo>
                  <a:lnTo>
                    <a:pt x="0" y="904875"/>
                  </a:lnTo>
                  <a:lnTo>
                    <a:pt x="0" y="150816"/>
                  </a:lnTo>
                  <a:cubicBezTo>
                    <a:pt x="0" y="67523"/>
                    <a:pt x="67523" y="0"/>
                    <a:pt x="15081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フリーフォーム: 図形 304">
              <a:extLst>
                <a:ext uri="{FF2B5EF4-FFF2-40B4-BE49-F238E27FC236}">
                  <a16:creationId xmlns:a16="http://schemas.microsoft.com/office/drawing/2014/main" id="{A20763A6-93DB-4BBE-AE42-E6A68ED64CC5}"/>
                </a:ext>
              </a:extLst>
            </p:cNvPr>
            <p:cNvSpPr/>
            <p:nvPr/>
          </p:nvSpPr>
          <p:spPr>
            <a:xfrm>
              <a:off x="6448029" y="5574434"/>
              <a:ext cx="753264" cy="452276"/>
            </a:xfrm>
            <a:custGeom>
              <a:avLst/>
              <a:gdLst>
                <a:gd name="connsiteX0" fmla="*/ 1659732 w 2044701"/>
                <a:gd name="connsiteY0" fmla="*/ 949075 h 1227682"/>
                <a:gd name="connsiteX1" fmla="*/ 1585913 w 2044701"/>
                <a:gd name="connsiteY1" fmla="*/ 1022894 h 1227682"/>
                <a:gd name="connsiteX2" fmla="*/ 1659732 w 2044701"/>
                <a:gd name="connsiteY2" fmla="*/ 1096713 h 1227682"/>
                <a:gd name="connsiteX3" fmla="*/ 1733551 w 2044701"/>
                <a:gd name="connsiteY3" fmla="*/ 1022894 h 1227682"/>
                <a:gd name="connsiteX4" fmla="*/ 1659732 w 2044701"/>
                <a:gd name="connsiteY4" fmla="*/ 949075 h 1227682"/>
                <a:gd name="connsiteX5" fmla="*/ 378619 w 2044701"/>
                <a:gd name="connsiteY5" fmla="*/ 949075 h 1227682"/>
                <a:gd name="connsiteX6" fmla="*/ 304800 w 2044701"/>
                <a:gd name="connsiteY6" fmla="*/ 1022894 h 1227682"/>
                <a:gd name="connsiteX7" fmla="*/ 378619 w 2044701"/>
                <a:gd name="connsiteY7" fmla="*/ 1096713 h 1227682"/>
                <a:gd name="connsiteX8" fmla="*/ 452438 w 2044701"/>
                <a:gd name="connsiteY8" fmla="*/ 1022894 h 1227682"/>
                <a:gd name="connsiteX9" fmla="*/ 378619 w 2044701"/>
                <a:gd name="connsiteY9" fmla="*/ 949075 h 1227682"/>
                <a:gd name="connsiteX10" fmla="*/ 933211 w 2044701"/>
                <a:gd name="connsiteY10" fmla="*/ 713682 h 1227682"/>
                <a:gd name="connsiteX11" fmla="*/ 962525 w 2044701"/>
                <a:gd name="connsiteY11" fmla="*/ 800099 h 1227682"/>
                <a:gd name="connsiteX12" fmla="*/ 903898 w 2044701"/>
                <a:gd name="connsiteY12" fmla="*/ 800099 h 1227682"/>
                <a:gd name="connsiteX13" fmla="*/ 1348740 w 2044701"/>
                <a:gd name="connsiteY13" fmla="*/ 661032 h 1227682"/>
                <a:gd name="connsiteX14" fmla="*/ 1348740 w 2044701"/>
                <a:gd name="connsiteY14" fmla="*/ 890587 h 1227682"/>
                <a:gd name="connsiteX15" fmla="*/ 1395413 w 2044701"/>
                <a:gd name="connsiteY15" fmla="*/ 890587 h 1227682"/>
                <a:gd name="connsiteX16" fmla="*/ 1395413 w 2044701"/>
                <a:gd name="connsiteY16" fmla="*/ 661032 h 1227682"/>
                <a:gd name="connsiteX17" fmla="*/ 1098708 w 2044701"/>
                <a:gd name="connsiteY17" fmla="*/ 661031 h 1227682"/>
                <a:gd name="connsiteX18" fmla="*/ 1165757 w 2044701"/>
                <a:gd name="connsiteY18" fmla="*/ 775808 h 1227682"/>
                <a:gd name="connsiteX19" fmla="*/ 1098708 w 2044701"/>
                <a:gd name="connsiteY19" fmla="*/ 890586 h 1227682"/>
                <a:gd name="connsiteX20" fmla="*/ 1149396 w 2044701"/>
                <a:gd name="connsiteY20" fmla="*/ 890586 h 1227682"/>
                <a:gd name="connsiteX21" fmla="*/ 1191101 w 2044701"/>
                <a:gd name="connsiteY21" fmla="*/ 819194 h 1227682"/>
                <a:gd name="connsiteX22" fmla="*/ 1232805 w 2044701"/>
                <a:gd name="connsiteY22" fmla="*/ 890586 h 1227682"/>
                <a:gd name="connsiteX23" fmla="*/ 1283493 w 2044701"/>
                <a:gd name="connsiteY23" fmla="*/ 890586 h 1227682"/>
                <a:gd name="connsiteX24" fmla="*/ 1216445 w 2044701"/>
                <a:gd name="connsiteY24" fmla="*/ 775808 h 1227682"/>
                <a:gd name="connsiteX25" fmla="*/ 1283493 w 2044701"/>
                <a:gd name="connsiteY25" fmla="*/ 661031 h 1227682"/>
                <a:gd name="connsiteX26" fmla="*/ 1232805 w 2044701"/>
                <a:gd name="connsiteY26" fmla="*/ 661031 h 1227682"/>
                <a:gd name="connsiteX27" fmla="*/ 1191101 w 2044701"/>
                <a:gd name="connsiteY27" fmla="*/ 732423 h 1227682"/>
                <a:gd name="connsiteX28" fmla="*/ 1149396 w 2044701"/>
                <a:gd name="connsiteY28" fmla="*/ 661031 h 1227682"/>
                <a:gd name="connsiteX29" fmla="*/ 895589 w 2044701"/>
                <a:gd name="connsiteY29" fmla="*/ 661031 h 1227682"/>
                <a:gd name="connsiteX30" fmla="*/ 817721 w 2044701"/>
                <a:gd name="connsiteY30" fmla="*/ 890586 h 1227682"/>
                <a:gd name="connsiteX31" fmla="*/ 873203 w 2044701"/>
                <a:gd name="connsiteY31" fmla="*/ 890586 h 1227682"/>
                <a:gd name="connsiteX32" fmla="*/ 888389 w 2044701"/>
                <a:gd name="connsiteY32" fmla="*/ 845818 h 1227682"/>
                <a:gd name="connsiteX33" fmla="*/ 978033 w 2044701"/>
                <a:gd name="connsiteY33" fmla="*/ 845818 h 1227682"/>
                <a:gd name="connsiteX34" fmla="*/ 993219 w 2044701"/>
                <a:gd name="connsiteY34" fmla="*/ 890586 h 1227682"/>
                <a:gd name="connsiteX35" fmla="*/ 1048701 w 2044701"/>
                <a:gd name="connsiteY35" fmla="*/ 890586 h 1227682"/>
                <a:gd name="connsiteX36" fmla="*/ 970833 w 2044701"/>
                <a:gd name="connsiteY36" fmla="*/ 661031 h 1227682"/>
                <a:gd name="connsiteX37" fmla="*/ 951071 w 2044701"/>
                <a:gd name="connsiteY37" fmla="*/ 661031 h 1227682"/>
                <a:gd name="connsiteX38" fmla="*/ 915351 w 2044701"/>
                <a:gd name="connsiteY38" fmla="*/ 661031 h 1227682"/>
                <a:gd name="connsiteX39" fmla="*/ 698658 w 2044701"/>
                <a:gd name="connsiteY39" fmla="*/ 661031 h 1227682"/>
                <a:gd name="connsiteX40" fmla="*/ 698658 w 2044701"/>
                <a:gd name="connsiteY40" fmla="*/ 661986 h 1227682"/>
                <a:gd name="connsiteX41" fmla="*/ 628650 w 2044701"/>
                <a:gd name="connsiteY41" fmla="*/ 661986 h 1227682"/>
                <a:gd name="connsiteX42" fmla="*/ 628650 w 2044701"/>
                <a:gd name="connsiteY42" fmla="*/ 707705 h 1227682"/>
                <a:gd name="connsiteX43" fmla="*/ 698658 w 2044701"/>
                <a:gd name="connsiteY43" fmla="*/ 707705 h 1227682"/>
                <a:gd name="connsiteX44" fmla="*/ 698658 w 2044701"/>
                <a:gd name="connsiteY44" fmla="*/ 890586 h 1227682"/>
                <a:gd name="connsiteX45" fmla="*/ 745331 w 2044701"/>
                <a:gd name="connsiteY45" fmla="*/ 890586 h 1227682"/>
                <a:gd name="connsiteX46" fmla="*/ 745331 w 2044701"/>
                <a:gd name="connsiteY46" fmla="*/ 707705 h 1227682"/>
                <a:gd name="connsiteX47" fmla="*/ 814388 w 2044701"/>
                <a:gd name="connsiteY47" fmla="*/ 707705 h 1227682"/>
                <a:gd name="connsiteX48" fmla="*/ 814388 w 2044701"/>
                <a:gd name="connsiteY48" fmla="*/ 661986 h 1227682"/>
                <a:gd name="connsiteX49" fmla="*/ 745331 w 2044701"/>
                <a:gd name="connsiteY49" fmla="*/ 661986 h 1227682"/>
                <a:gd name="connsiteX50" fmla="*/ 745331 w 2044701"/>
                <a:gd name="connsiteY50" fmla="*/ 661031 h 1227682"/>
                <a:gd name="connsiteX51" fmla="*/ 1091911 w 2044701"/>
                <a:gd name="connsiteY51" fmla="*/ 290511 h 1227682"/>
                <a:gd name="connsiteX52" fmla="*/ 1091911 w 2044701"/>
                <a:gd name="connsiteY52" fmla="*/ 566737 h 1227682"/>
                <a:gd name="connsiteX53" fmla="*/ 1546319 w 2044701"/>
                <a:gd name="connsiteY53" fmla="*/ 566737 h 1227682"/>
                <a:gd name="connsiteX54" fmla="*/ 1526472 w 2044701"/>
                <a:gd name="connsiteY54" fmla="*/ 538287 h 1227682"/>
                <a:gd name="connsiteX55" fmla="*/ 1420848 w 2044701"/>
                <a:gd name="connsiteY55" fmla="*/ 395511 h 1227682"/>
                <a:gd name="connsiteX56" fmla="*/ 1298091 w 2044701"/>
                <a:gd name="connsiteY56" fmla="*/ 290511 h 1227682"/>
                <a:gd name="connsiteX57" fmla="*/ 733860 w 2044701"/>
                <a:gd name="connsiteY57" fmla="*/ 290511 h 1227682"/>
                <a:gd name="connsiteX58" fmla="*/ 615122 w 2044701"/>
                <a:gd name="connsiteY58" fmla="*/ 395511 h 1227682"/>
                <a:gd name="connsiteX59" fmla="*/ 509750 w 2044701"/>
                <a:gd name="connsiteY59" fmla="*/ 538287 h 1227682"/>
                <a:gd name="connsiteX60" fmla="*/ 489851 w 2044701"/>
                <a:gd name="connsiteY60" fmla="*/ 566737 h 1227682"/>
                <a:gd name="connsiteX61" fmla="*/ 944058 w 2044701"/>
                <a:gd name="connsiteY61" fmla="*/ 566737 h 1227682"/>
                <a:gd name="connsiteX62" fmla="*/ 944058 w 2044701"/>
                <a:gd name="connsiteY62" fmla="*/ 290511 h 1227682"/>
                <a:gd name="connsiteX63" fmla="*/ 964873 w 2044701"/>
                <a:gd name="connsiteY63" fmla="*/ 0 h 1227682"/>
                <a:gd name="connsiteX64" fmla="*/ 1070346 w 2044701"/>
                <a:gd name="connsiteY64" fmla="*/ 0 h 1227682"/>
                <a:gd name="connsiteX65" fmla="*/ 1093293 w 2044701"/>
                <a:gd name="connsiteY65" fmla="*/ 105000 h 1227682"/>
                <a:gd name="connsiteX66" fmla="*/ 1102427 w 2044701"/>
                <a:gd name="connsiteY66" fmla="*/ 168328 h 1227682"/>
                <a:gd name="connsiteX67" fmla="*/ 1105070 w 2044701"/>
                <a:gd name="connsiteY67" fmla="*/ 188118 h 1227682"/>
                <a:gd name="connsiteX68" fmla="*/ 1349943 w 2044701"/>
                <a:gd name="connsiteY68" fmla="*/ 188118 h 1227682"/>
                <a:gd name="connsiteX69" fmla="*/ 1495425 w 2044701"/>
                <a:gd name="connsiteY69" fmla="*/ 293118 h 1227682"/>
                <a:gd name="connsiteX70" fmla="*/ 1691617 w 2044701"/>
                <a:gd name="connsiteY70" fmla="*/ 521790 h 1227682"/>
                <a:gd name="connsiteX71" fmla="*/ 1729209 w 2044701"/>
                <a:gd name="connsiteY71" fmla="*/ 566737 h 1227682"/>
                <a:gd name="connsiteX72" fmla="*/ 1852341 w 2044701"/>
                <a:gd name="connsiteY72" fmla="*/ 566737 h 1227682"/>
                <a:gd name="connsiteX73" fmla="*/ 2044701 w 2044701"/>
                <a:gd name="connsiteY73" fmla="*/ 759097 h 1227682"/>
                <a:gd name="connsiteX74" fmla="*/ 2044701 w 2044701"/>
                <a:gd name="connsiteY74" fmla="*/ 830533 h 1227682"/>
                <a:gd name="connsiteX75" fmla="*/ 2044701 w 2044701"/>
                <a:gd name="connsiteY75" fmla="*/ 830535 h 1227682"/>
                <a:gd name="connsiteX76" fmla="*/ 2044700 w 2044701"/>
                <a:gd name="connsiteY76" fmla="*/ 945249 h 1227682"/>
                <a:gd name="connsiteX77" fmla="*/ 2044700 w 2044701"/>
                <a:gd name="connsiteY77" fmla="*/ 951456 h 1227682"/>
                <a:gd name="connsiteX78" fmla="*/ 2044219 w 2044701"/>
                <a:gd name="connsiteY78" fmla="*/ 951456 h 1227682"/>
                <a:gd name="connsiteX79" fmla="*/ 2038899 w 2044701"/>
                <a:gd name="connsiteY79" fmla="*/ 977808 h 1227682"/>
                <a:gd name="connsiteX80" fmla="*/ 1970880 w 2044701"/>
                <a:gd name="connsiteY80" fmla="*/ 1022894 h 1227682"/>
                <a:gd name="connsiteX81" fmla="*/ 1864520 w 2044701"/>
                <a:gd name="connsiteY81" fmla="*/ 1022894 h 1227682"/>
                <a:gd name="connsiteX82" fmla="*/ 1659732 w 2044701"/>
                <a:gd name="connsiteY82" fmla="*/ 1227682 h 1227682"/>
                <a:gd name="connsiteX83" fmla="*/ 1454944 w 2044701"/>
                <a:gd name="connsiteY83" fmla="*/ 1022894 h 1227682"/>
                <a:gd name="connsiteX84" fmla="*/ 583407 w 2044701"/>
                <a:gd name="connsiteY84" fmla="*/ 1022894 h 1227682"/>
                <a:gd name="connsiteX85" fmla="*/ 378619 w 2044701"/>
                <a:gd name="connsiteY85" fmla="*/ 1227682 h 1227682"/>
                <a:gd name="connsiteX86" fmla="*/ 173831 w 2044701"/>
                <a:gd name="connsiteY86" fmla="*/ 1022894 h 1227682"/>
                <a:gd name="connsiteX87" fmla="*/ 73820 w 2044701"/>
                <a:gd name="connsiteY87" fmla="*/ 1022894 h 1227682"/>
                <a:gd name="connsiteX88" fmla="*/ 5801 w 2044701"/>
                <a:gd name="connsiteY88" fmla="*/ 977808 h 1227682"/>
                <a:gd name="connsiteX89" fmla="*/ 481 w 2044701"/>
                <a:gd name="connsiteY89" fmla="*/ 951456 h 1227682"/>
                <a:gd name="connsiteX90" fmla="*/ 0 w 2044701"/>
                <a:gd name="connsiteY90" fmla="*/ 951456 h 1227682"/>
                <a:gd name="connsiteX91" fmla="*/ 0 w 2044701"/>
                <a:gd name="connsiteY91" fmla="*/ 949074 h 1227682"/>
                <a:gd name="connsiteX92" fmla="*/ 0 w 2044701"/>
                <a:gd name="connsiteY92" fmla="*/ 830535 h 1227682"/>
                <a:gd name="connsiteX93" fmla="*/ 0 w 2044701"/>
                <a:gd name="connsiteY93" fmla="*/ 759097 h 1227682"/>
                <a:gd name="connsiteX94" fmla="*/ 192360 w 2044701"/>
                <a:gd name="connsiteY94" fmla="*/ 566737 h 1227682"/>
                <a:gd name="connsiteX95" fmla="*/ 306813 w 2044701"/>
                <a:gd name="connsiteY95" fmla="*/ 566737 h 1227682"/>
                <a:gd name="connsiteX96" fmla="*/ 344465 w 2044701"/>
                <a:gd name="connsiteY96" fmla="*/ 521790 h 1227682"/>
                <a:gd name="connsiteX97" fmla="*/ 540544 w 2044701"/>
                <a:gd name="connsiteY97" fmla="*/ 293118 h 1227682"/>
                <a:gd name="connsiteX98" fmla="*/ 681263 w 2044701"/>
                <a:gd name="connsiteY98" fmla="*/ 188118 h 1227682"/>
                <a:gd name="connsiteX99" fmla="*/ 930952 w 2044701"/>
                <a:gd name="connsiteY99" fmla="*/ 188118 h 1227682"/>
                <a:gd name="connsiteX100" fmla="*/ 933596 w 2044701"/>
                <a:gd name="connsiteY100" fmla="*/ 168328 h 1227682"/>
                <a:gd name="connsiteX101" fmla="*/ 942677 w 2044701"/>
                <a:gd name="connsiteY101" fmla="*/ 105000 h 1227682"/>
                <a:gd name="connsiteX102" fmla="*/ 964873 w 2044701"/>
                <a:gd name="connsiteY102" fmla="*/ 0 h 1227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2044701" h="1227682">
                  <a:moveTo>
                    <a:pt x="1659732" y="949075"/>
                  </a:moveTo>
                  <a:cubicBezTo>
                    <a:pt x="1618963" y="949075"/>
                    <a:pt x="1585913" y="982125"/>
                    <a:pt x="1585913" y="1022894"/>
                  </a:cubicBezTo>
                  <a:cubicBezTo>
                    <a:pt x="1585913" y="1063663"/>
                    <a:pt x="1618963" y="1096713"/>
                    <a:pt x="1659732" y="1096713"/>
                  </a:cubicBezTo>
                  <a:cubicBezTo>
                    <a:pt x="1700501" y="1096713"/>
                    <a:pt x="1733551" y="1063663"/>
                    <a:pt x="1733551" y="1022894"/>
                  </a:cubicBezTo>
                  <a:cubicBezTo>
                    <a:pt x="1733551" y="982125"/>
                    <a:pt x="1700501" y="949075"/>
                    <a:pt x="1659732" y="949075"/>
                  </a:cubicBezTo>
                  <a:close/>
                  <a:moveTo>
                    <a:pt x="378619" y="949075"/>
                  </a:moveTo>
                  <a:cubicBezTo>
                    <a:pt x="337850" y="949075"/>
                    <a:pt x="304800" y="982125"/>
                    <a:pt x="304800" y="1022894"/>
                  </a:cubicBezTo>
                  <a:cubicBezTo>
                    <a:pt x="304800" y="1063663"/>
                    <a:pt x="337850" y="1096713"/>
                    <a:pt x="378619" y="1096713"/>
                  </a:cubicBezTo>
                  <a:cubicBezTo>
                    <a:pt x="419388" y="1096713"/>
                    <a:pt x="452438" y="1063663"/>
                    <a:pt x="452438" y="1022894"/>
                  </a:cubicBezTo>
                  <a:cubicBezTo>
                    <a:pt x="452438" y="982125"/>
                    <a:pt x="419388" y="949075"/>
                    <a:pt x="378619" y="949075"/>
                  </a:cubicBezTo>
                  <a:close/>
                  <a:moveTo>
                    <a:pt x="933211" y="713682"/>
                  </a:moveTo>
                  <a:lnTo>
                    <a:pt x="962525" y="800099"/>
                  </a:lnTo>
                  <a:lnTo>
                    <a:pt x="903898" y="800099"/>
                  </a:lnTo>
                  <a:close/>
                  <a:moveTo>
                    <a:pt x="1348740" y="661032"/>
                  </a:moveTo>
                  <a:lnTo>
                    <a:pt x="1348740" y="890587"/>
                  </a:lnTo>
                  <a:lnTo>
                    <a:pt x="1395413" y="890587"/>
                  </a:lnTo>
                  <a:lnTo>
                    <a:pt x="1395413" y="661032"/>
                  </a:lnTo>
                  <a:close/>
                  <a:moveTo>
                    <a:pt x="1098708" y="661031"/>
                  </a:moveTo>
                  <a:lnTo>
                    <a:pt x="1165757" y="775808"/>
                  </a:lnTo>
                  <a:lnTo>
                    <a:pt x="1098708" y="890586"/>
                  </a:lnTo>
                  <a:lnTo>
                    <a:pt x="1149396" y="890586"/>
                  </a:lnTo>
                  <a:lnTo>
                    <a:pt x="1191101" y="819194"/>
                  </a:lnTo>
                  <a:lnTo>
                    <a:pt x="1232805" y="890586"/>
                  </a:lnTo>
                  <a:lnTo>
                    <a:pt x="1283493" y="890586"/>
                  </a:lnTo>
                  <a:lnTo>
                    <a:pt x="1216445" y="775808"/>
                  </a:lnTo>
                  <a:lnTo>
                    <a:pt x="1283493" y="661031"/>
                  </a:lnTo>
                  <a:lnTo>
                    <a:pt x="1232805" y="661031"/>
                  </a:lnTo>
                  <a:lnTo>
                    <a:pt x="1191101" y="732423"/>
                  </a:lnTo>
                  <a:lnTo>
                    <a:pt x="1149396" y="661031"/>
                  </a:lnTo>
                  <a:close/>
                  <a:moveTo>
                    <a:pt x="895589" y="661031"/>
                  </a:moveTo>
                  <a:lnTo>
                    <a:pt x="817721" y="890586"/>
                  </a:lnTo>
                  <a:lnTo>
                    <a:pt x="873203" y="890586"/>
                  </a:lnTo>
                  <a:lnTo>
                    <a:pt x="888389" y="845818"/>
                  </a:lnTo>
                  <a:lnTo>
                    <a:pt x="978033" y="845818"/>
                  </a:lnTo>
                  <a:lnTo>
                    <a:pt x="993219" y="890586"/>
                  </a:lnTo>
                  <a:lnTo>
                    <a:pt x="1048701" y="890586"/>
                  </a:lnTo>
                  <a:lnTo>
                    <a:pt x="970833" y="661031"/>
                  </a:lnTo>
                  <a:lnTo>
                    <a:pt x="951071" y="661031"/>
                  </a:lnTo>
                  <a:lnTo>
                    <a:pt x="915351" y="661031"/>
                  </a:lnTo>
                  <a:close/>
                  <a:moveTo>
                    <a:pt x="698658" y="661031"/>
                  </a:moveTo>
                  <a:lnTo>
                    <a:pt x="698658" y="661986"/>
                  </a:lnTo>
                  <a:lnTo>
                    <a:pt x="628650" y="661986"/>
                  </a:lnTo>
                  <a:lnTo>
                    <a:pt x="628650" y="707705"/>
                  </a:lnTo>
                  <a:lnTo>
                    <a:pt x="698658" y="707705"/>
                  </a:lnTo>
                  <a:lnTo>
                    <a:pt x="698658" y="890586"/>
                  </a:lnTo>
                  <a:lnTo>
                    <a:pt x="745331" y="890586"/>
                  </a:lnTo>
                  <a:lnTo>
                    <a:pt x="745331" y="707705"/>
                  </a:lnTo>
                  <a:lnTo>
                    <a:pt x="814388" y="707705"/>
                  </a:lnTo>
                  <a:lnTo>
                    <a:pt x="814388" y="661986"/>
                  </a:lnTo>
                  <a:lnTo>
                    <a:pt x="745331" y="661986"/>
                  </a:lnTo>
                  <a:lnTo>
                    <a:pt x="745331" y="661031"/>
                  </a:lnTo>
                  <a:close/>
                  <a:moveTo>
                    <a:pt x="1091911" y="290511"/>
                  </a:moveTo>
                  <a:lnTo>
                    <a:pt x="1091911" y="566737"/>
                  </a:lnTo>
                  <a:lnTo>
                    <a:pt x="1546319" y="566737"/>
                  </a:lnTo>
                  <a:lnTo>
                    <a:pt x="1526472" y="538287"/>
                  </a:lnTo>
                  <a:cubicBezTo>
                    <a:pt x="1487050" y="482097"/>
                    <a:pt x="1449735" y="430207"/>
                    <a:pt x="1420848" y="395511"/>
                  </a:cubicBezTo>
                  <a:cubicBezTo>
                    <a:pt x="1363074" y="326120"/>
                    <a:pt x="1347022" y="290511"/>
                    <a:pt x="1298091" y="290511"/>
                  </a:cubicBezTo>
                  <a:close/>
                  <a:moveTo>
                    <a:pt x="733860" y="290511"/>
                  </a:moveTo>
                  <a:cubicBezTo>
                    <a:pt x="684928" y="290511"/>
                    <a:pt x="672226" y="326120"/>
                    <a:pt x="615122" y="395511"/>
                  </a:cubicBezTo>
                  <a:cubicBezTo>
                    <a:pt x="586570" y="430207"/>
                    <a:pt x="549256" y="482097"/>
                    <a:pt x="509750" y="538287"/>
                  </a:cubicBezTo>
                  <a:lnTo>
                    <a:pt x="489851" y="566737"/>
                  </a:lnTo>
                  <a:lnTo>
                    <a:pt x="944058" y="566737"/>
                  </a:lnTo>
                  <a:lnTo>
                    <a:pt x="944058" y="290511"/>
                  </a:lnTo>
                  <a:close/>
                  <a:moveTo>
                    <a:pt x="964873" y="0"/>
                  </a:moveTo>
                  <a:lnTo>
                    <a:pt x="1070346" y="0"/>
                  </a:lnTo>
                  <a:cubicBezTo>
                    <a:pt x="1079493" y="0"/>
                    <a:pt x="1082493" y="35609"/>
                    <a:pt x="1093293" y="105000"/>
                  </a:cubicBezTo>
                  <a:cubicBezTo>
                    <a:pt x="1095993" y="122348"/>
                    <a:pt x="1099087" y="143994"/>
                    <a:pt x="1102427" y="168328"/>
                  </a:cubicBezTo>
                  <a:lnTo>
                    <a:pt x="1105070" y="188118"/>
                  </a:lnTo>
                  <a:lnTo>
                    <a:pt x="1349943" y="188118"/>
                  </a:lnTo>
                  <a:cubicBezTo>
                    <a:pt x="1407933" y="188118"/>
                    <a:pt x="1426956" y="223727"/>
                    <a:pt x="1495425" y="293118"/>
                  </a:cubicBezTo>
                  <a:cubicBezTo>
                    <a:pt x="1546777" y="345161"/>
                    <a:pt x="1620602" y="435894"/>
                    <a:pt x="1691617" y="521790"/>
                  </a:cubicBezTo>
                  <a:lnTo>
                    <a:pt x="1729209" y="566737"/>
                  </a:lnTo>
                  <a:lnTo>
                    <a:pt x="1852341" y="566737"/>
                  </a:lnTo>
                  <a:cubicBezTo>
                    <a:pt x="1958578" y="566737"/>
                    <a:pt x="2044701" y="652860"/>
                    <a:pt x="2044701" y="759097"/>
                  </a:cubicBezTo>
                  <a:lnTo>
                    <a:pt x="2044701" y="830533"/>
                  </a:lnTo>
                  <a:lnTo>
                    <a:pt x="2044701" y="830535"/>
                  </a:lnTo>
                  <a:lnTo>
                    <a:pt x="2044700" y="945249"/>
                  </a:lnTo>
                  <a:lnTo>
                    <a:pt x="2044700" y="951456"/>
                  </a:lnTo>
                  <a:lnTo>
                    <a:pt x="2044219" y="951456"/>
                  </a:lnTo>
                  <a:lnTo>
                    <a:pt x="2038899" y="977808"/>
                  </a:lnTo>
                  <a:cubicBezTo>
                    <a:pt x="2027692" y="1004304"/>
                    <a:pt x="2001457" y="1022894"/>
                    <a:pt x="1970880" y="1022894"/>
                  </a:cubicBezTo>
                  <a:lnTo>
                    <a:pt x="1864520" y="1022894"/>
                  </a:lnTo>
                  <a:cubicBezTo>
                    <a:pt x="1864520" y="1135995"/>
                    <a:pt x="1772833" y="1227682"/>
                    <a:pt x="1659732" y="1227682"/>
                  </a:cubicBezTo>
                  <a:cubicBezTo>
                    <a:pt x="1546631" y="1227682"/>
                    <a:pt x="1454944" y="1135995"/>
                    <a:pt x="1454944" y="1022894"/>
                  </a:cubicBezTo>
                  <a:lnTo>
                    <a:pt x="583407" y="1022894"/>
                  </a:lnTo>
                  <a:cubicBezTo>
                    <a:pt x="583407" y="1135995"/>
                    <a:pt x="491720" y="1227682"/>
                    <a:pt x="378619" y="1227682"/>
                  </a:cubicBezTo>
                  <a:cubicBezTo>
                    <a:pt x="265518" y="1227682"/>
                    <a:pt x="173831" y="1135995"/>
                    <a:pt x="173831" y="1022894"/>
                  </a:cubicBezTo>
                  <a:lnTo>
                    <a:pt x="73820" y="1022894"/>
                  </a:lnTo>
                  <a:cubicBezTo>
                    <a:pt x="43242" y="1022894"/>
                    <a:pt x="17007" y="1004304"/>
                    <a:pt x="5801" y="977808"/>
                  </a:cubicBezTo>
                  <a:lnTo>
                    <a:pt x="481" y="951456"/>
                  </a:lnTo>
                  <a:lnTo>
                    <a:pt x="0" y="951456"/>
                  </a:lnTo>
                  <a:lnTo>
                    <a:pt x="0" y="949074"/>
                  </a:lnTo>
                  <a:lnTo>
                    <a:pt x="0" y="830535"/>
                  </a:lnTo>
                  <a:lnTo>
                    <a:pt x="0" y="759097"/>
                  </a:lnTo>
                  <a:cubicBezTo>
                    <a:pt x="0" y="652860"/>
                    <a:pt x="86123" y="566737"/>
                    <a:pt x="192360" y="566737"/>
                  </a:cubicBezTo>
                  <a:lnTo>
                    <a:pt x="306813" y="566737"/>
                  </a:lnTo>
                  <a:lnTo>
                    <a:pt x="344465" y="521790"/>
                  </a:lnTo>
                  <a:cubicBezTo>
                    <a:pt x="415666" y="435894"/>
                    <a:pt x="489788" y="345161"/>
                    <a:pt x="540544" y="293118"/>
                  </a:cubicBezTo>
                  <a:cubicBezTo>
                    <a:pt x="608219" y="223727"/>
                    <a:pt x="623273" y="188118"/>
                    <a:pt x="681263" y="188118"/>
                  </a:cubicBezTo>
                  <a:lnTo>
                    <a:pt x="930952" y="188118"/>
                  </a:lnTo>
                  <a:lnTo>
                    <a:pt x="933596" y="168328"/>
                  </a:lnTo>
                  <a:cubicBezTo>
                    <a:pt x="936930" y="143994"/>
                    <a:pt x="940009" y="122348"/>
                    <a:pt x="942677" y="105000"/>
                  </a:cubicBezTo>
                  <a:cubicBezTo>
                    <a:pt x="953352" y="35609"/>
                    <a:pt x="955726" y="0"/>
                    <a:pt x="96487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B11C5516-EFA4-402D-A2B9-A6BA2F1324C6}"/>
              </a:ext>
            </a:extLst>
          </p:cNvPr>
          <p:cNvGrpSpPr/>
          <p:nvPr/>
        </p:nvGrpSpPr>
        <p:grpSpPr>
          <a:xfrm>
            <a:off x="7979286" y="4812282"/>
            <a:ext cx="1439863" cy="1439863"/>
            <a:chOff x="7979286" y="4812282"/>
            <a:chExt cx="1439863" cy="1439863"/>
          </a:xfrm>
        </p:grpSpPr>
        <p:grpSp>
          <p:nvGrpSpPr>
            <p:cNvPr id="306" name="グループ化 305">
              <a:extLst>
                <a:ext uri="{FF2B5EF4-FFF2-40B4-BE49-F238E27FC236}">
                  <a16:creationId xmlns:a16="http://schemas.microsoft.com/office/drawing/2014/main" id="{97B4F399-9726-49C6-A920-58964C6E62CB}"/>
                </a:ext>
              </a:extLst>
            </p:cNvPr>
            <p:cNvGrpSpPr/>
            <p:nvPr/>
          </p:nvGrpSpPr>
          <p:grpSpPr>
            <a:xfrm>
              <a:off x="7979286" y="4812282"/>
              <a:ext cx="1439863" cy="1439863"/>
              <a:chOff x="488950" y="908050"/>
              <a:chExt cx="1439863" cy="1439863"/>
            </a:xfrm>
          </p:grpSpPr>
          <p:sp>
            <p:nvSpPr>
              <p:cNvPr id="307" name="楕円 306">
                <a:extLst>
                  <a:ext uri="{FF2B5EF4-FFF2-40B4-BE49-F238E27FC236}">
                    <a16:creationId xmlns:a16="http://schemas.microsoft.com/office/drawing/2014/main" id="{376999D5-78A8-4952-B69B-12712CC765C0}"/>
                  </a:ext>
                </a:extLst>
              </p:cNvPr>
              <p:cNvSpPr/>
              <p:nvPr/>
            </p:nvSpPr>
            <p:spPr>
              <a:xfrm>
                <a:off x="511172" y="931067"/>
                <a:ext cx="1393828" cy="13938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D80D50B3-FFD7-4B93-81D4-37F3BB28D6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50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71438 h 1439863"/>
                  <a:gd name="connsiteX1" fmla="*/ 1368425 w 1439863"/>
                  <a:gd name="connsiteY1" fmla="*/ 719932 h 1439863"/>
                  <a:gd name="connsiteX2" fmla="*/ 719932 w 1439863"/>
                  <a:gd name="connsiteY2" fmla="*/ 1368425 h 1439863"/>
                  <a:gd name="connsiteX3" fmla="*/ 71438 w 1439863"/>
                  <a:gd name="connsiteY3" fmla="*/ 719932 h 1439863"/>
                  <a:gd name="connsiteX4" fmla="*/ 719932 w 1439863"/>
                  <a:gd name="connsiteY4" fmla="*/ 71438 h 1439863"/>
                  <a:gd name="connsiteX5" fmla="*/ 719932 w 1439863"/>
                  <a:gd name="connsiteY5" fmla="*/ 25398 h 1439863"/>
                  <a:gd name="connsiteX6" fmla="*/ 25398 w 1439863"/>
                  <a:gd name="connsiteY6" fmla="*/ 719932 h 1439863"/>
                  <a:gd name="connsiteX7" fmla="*/ 719932 w 1439863"/>
                  <a:gd name="connsiteY7" fmla="*/ 1414466 h 1439863"/>
                  <a:gd name="connsiteX8" fmla="*/ 1414465 w 1439863"/>
                  <a:gd name="connsiteY8" fmla="*/ 719932 h 1439863"/>
                  <a:gd name="connsiteX9" fmla="*/ 719932 w 1439863"/>
                  <a:gd name="connsiteY9" fmla="*/ 25398 h 1439863"/>
                  <a:gd name="connsiteX10" fmla="*/ 719932 w 1439863"/>
                  <a:gd name="connsiteY10" fmla="*/ 0 h 1439863"/>
                  <a:gd name="connsiteX11" fmla="*/ 1439863 w 1439863"/>
                  <a:gd name="connsiteY11" fmla="*/ 719932 h 1439863"/>
                  <a:gd name="connsiteX12" fmla="*/ 719932 w 1439863"/>
                  <a:gd name="connsiteY12" fmla="*/ 1439863 h 1439863"/>
                  <a:gd name="connsiteX13" fmla="*/ 0 w 1439863"/>
                  <a:gd name="connsiteY13" fmla="*/ 719932 h 1439863"/>
                  <a:gd name="connsiteX14" fmla="*/ 719932 w 1439863"/>
                  <a:gd name="connsiteY14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9863" h="1439863"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2AFBBD1D-6AF5-41EF-B0B8-346D6A5B7F49}"/>
                </a:ext>
              </a:extLst>
            </p:cNvPr>
            <p:cNvSpPr/>
            <p:nvPr/>
          </p:nvSpPr>
          <p:spPr>
            <a:xfrm>
              <a:off x="8351235" y="5100678"/>
              <a:ext cx="685800" cy="889396"/>
            </a:xfrm>
            <a:custGeom>
              <a:avLst/>
              <a:gdLst>
                <a:gd name="connsiteX0" fmla="*/ 1064020 w 1371600"/>
                <a:gd name="connsiteY0" fmla="*/ 1576967 h 1778792"/>
                <a:gd name="connsiteX1" fmla="*/ 1316831 w 1371600"/>
                <a:gd name="connsiteY1" fmla="*/ 1576967 h 1778792"/>
                <a:gd name="connsiteX2" fmla="*/ 1316831 w 1371600"/>
                <a:gd name="connsiteY2" fmla="*/ 1719575 h 1778792"/>
                <a:gd name="connsiteX3" fmla="*/ 1257614 w 1371600"/>
                <a:gd name="connsiteY3" fmla="*/ 1778792 h 1778792"/>
                <a:gd name="connsiteX4" fmla="*/ 1123237 w 1371600"/>
                <a:gd name="connsiteY4" fmla="*/ 1778792 h 1778792"/>
                <a:gd name="connsiteX5" fmla="*/ 1064020 w 1371600"/>
                <a:gd name="connsiteY5" fmla="*/ 1719575 h 1778792"/>
                <a:gd name="connsiteX6" fmla="*/ 56752 w 1371600"/>
                <a:gd name="connsiteY6" fmla="*/ 1576967 h 1778792"/>
                <a:gd name="connsiteX7" fmla="*/ 309563 w 1371600"/>
                <a:gd name="connsiteY7" fmla="*/ 1576967 h 1778792"/>
                <a:gd name="connsiteX8" fmla="*/ 309563 w 1371600"/>
                <a:gd name="connsiteY8" fmla="*/ 1719575 h 1778792"/>
                <a:gd name="connsiteX9" fmla="*/ 250346 w 1371600"/>
                <a:gd name="connsiteY9" fmla="*/ 1778792 h 1778792"/>
                <a:gd name="connsiteX10" fmla="*/ 115969 w 1371600"/>
                <a:gd name="connsiteY10" fmla="*/ 1778792 h 1778792"/>
                <a:gd name="connsiteX11" fmla="*/ 56752 w 1371600"/>
                <a:gd name="connsiteY11" fmla="*/ 1719575 h 1778792"/>
                <a:gd name="connsiteX12" fmla="*/ 449658 w 1371600"/>
                <a:gd name="connsiteY12" fmla="*/ 1346199 h 1778792"/>
                <a:gd name="connsiteX13" fmla="*/ 415130 w 1371600"/>
                <a:gd name="connsiteY13" fmla="*/ 1380727 h 1778792"/>
                <a:gd name="connsiteX14" fmla="*/ 449658 w 1371600"/>
                <a:gd name="connsiteY14" fmla="*/ 1415255 h 1778792"/>
                <a:gd name="connsiteX15" fmla="*/ 921942 w 1371600"/>
                <a:gd name="connsiteY15" fmla="*/ 1415255 h 1778792"/>
                <a:gd name="connsiteX16" fmla="*/ 956470 w 1371600"/>
                <a:gd name="connsiteY16" fmla="*/ 1380727 h 1778792"/>
                <a:gd name="connsiteX17" fmla="*/ 921942 w 1371600"/>
                <a:gd name="connsiteY17" fmla="*/ 1346199 h 1778792"/>
                <a:gd name="connsiteX18" fmla="*/ 1152525 w 1371600"/>
                <a:gd name="connsiteY18" fmla="*/ 1296371 h 1778792"/>
                <a:gd name="connsiteX19" fmla="*/ 1059656 w 1371600"/>
                <a:gd name="connsiteY19" fmla="*/ 1389240 h 1778792"/>
                <a:gd name="connsiteX20" fmla="*/ 1152525 w 1371600"/>
                <a:gd name="connsiteY20" fmla="*/ 1482109 h 1778792"/>
                <a:gd name="connsiteX21" fmla="*/ 1245394 w 1371600"/>
                <a:gd name="connsiteY21" fmla="*/ 1389240 h 1778792"/>
                <a:gd name="connsiteX22" fmla="*/ 1152525 w 1371600"/>
                <a:gd name="connsiteY22" fmla="*/ 1296371 h 1778792"/>
                <a:gd name="connsiteX23" fmla="*/ 219075 w 1371600"/>
                <a:gd name="connsiteY23" fmla="*/ 1296371 h 1778792"/>
                <a:gd name="connsiteX24" fmla="*/ 126206 w 1371600"/>
                <a:gd name="connsiteY24" fmla="*/ 1389240 h 1778792"/>
                <a:gd name="connsiteX25" fmla="*/ 219075 w 1371600"/>
                <a:gd name="connsiteY25" fmla="*/ 1482109 h 1778792"/>
                <a:gd name="connsiteX26" fmla="*/ 311944 w 1371600"/>
                <a:gd name="connsiteY26" fmla="*/ 1389240 h 1778792"/>
                <a:gd name="connsiteX27" fmla="*/ 219075 w 1371600"/>
                <a:gd name="connsiteY27" fmla="*/ 1296371 h 1778792"/>
                <a:gd name="connsiteX28" fmla="*/ 282197 w 1371600"/>
                <a:gd name="connsiteY28" fmla="*/ 736597 h 1778792"/>
                <a:gd name="connsiteX29" fmla="*/ 186439 w 1371600"/>
                <a:gd name="connsiteY29" fmla="*/ 801896 h 1778792"/>
                <a:gd name="connsiteX30" fmla="*/ 126206 w 1371600"/>
                <a:gd name="connsiteY30" fmla="*/ 1001701 h 1778792"/>
                <a:gd name="connsiteX31" fmla="*/ 126206 w 1371600"/>
                <a:gd name="connsiteY31" fmla="*/ 1225736 h 1778792"/>
                <a:gd name="connsiteX32" fmla="*/ 155032 w 1371600"/>
                <a:gd name="connsiteY32" fmla="*/ 1245393 h 1778792"/>
                <a:gd name="connsiteX33" fmla="*/ 186439 w 1371600"/>
                <a:gd name="connsiteY33" fmla="*/ 1245393 h 1778792"/>
                <a:gd name="connsiteX34" fmla="*/ 1185161 w 1371600"/>
                <a:gd name="connsiteY34" fmla="*/ 1245393 h 1778792"/>
                <a:gd name="connsiteX35" fmla="*/ 1216568 w 1371600"/>
                <a:gd name="connsiteY35" fmla="*/ 1245393 h 1778792"/>
                <a:gd name="connsiteX36" fmla="*/ 1245394 w 1371600"/>
                <a:gd name="connsiteY36" fmla="*/ 1225736 h 1778792"/>
                <a:gd name="connsiteX37" fmla="*/ 1245394 w 1371600"/>
                <a:gd name="connsiteY37" fmla="*/ 1001701 h 1778792"/>
                <a:gd name="connsiteX38" fmla="*/ 1185161 w 1371600"/>
                <a:gd name="connsiteY38" fmla="*/ 801896 h 1778792"/>
                <a:gd name="connsiteX39" fmla="*/ 1089403 w 1371600"/>
                <a:gd name="connsiteY39" fmla="*/ 736597 h 1778792"/>
                <a:gd name="connsiteX40" fmla="*/ 191172 w 1371600"/>
                <a:gd name="connsiteY40" fmla="*/ 633410 h 1778792"/>
                <a:gd name="connsiteX41" fmla="*/ 1180428 w 1371600"/>
                <a:gd name="connsiteY41" fmla="*/ 633410 h 1778792"/>
                <a:gd name="connsiteX42" fmla="*/ 1297782 w 1371600"/>
                <a:gd name="connsiteY42" fmla="*/ 750764 h 1778792"/>
                <a:gd name="connsiteX43" fmla="*/ 1371600 w 1371600"/>
                <a:gd name="connsiteY43" fmla="*/ 1109851 h 1778792"/>
                <a:gd name="connsiteX44" fmla="*/ 1371600 w 1371600"/>
                <a:gd name="connsiteY44" fmla="*/ 1512483 h 1778792"/>
                <a:gd name="connsiteX45" fmla="*/ 1336273 w 1371600"/>
                <a:gd name="connsiteY45" fmla="*/ 1547810 h 1778792"/>
                <a:gd name="connsiteX46" fmla="*/ 1297782 w 1371600"/>
                <a:gd name="connsiteY46" fmla="*/ 1547810 h 1778792"/>
                <a:gd name="connsiteX47" fmla="*/ 73818 w 1371600"/>
                <a:gd name="connsiteY47" fmla="*/ 1547810 h 1778792"/>
                <a:gd name="connsiteX48" fmla="*/ 35327 w 1371600"/>
                <a:gd name="connsiteY48" fmla="*/ 1547810 h 1778792"/>
                <a:gd name="connsiteX49" fmla="*/ 0 w 1371600"/>
                <a:gd name="connsiteY49" fmla="*/ 1512483 h 1778792"/>
                <a:gd name="connsiteX50" fmla="*/ 0 w 1371600"/>
                <a:gd name="connsiteY50" fmla="*/ 1109851 h 1778792"/>
                <a:gd name="connsiteX51" fmla="*/ 73818 w 1371600"/>
                <a:gd name="connsiteY51" fmla="*/ 750764 h 1778792"/>
                <a:gd name="connsiteX52" fmla="*/ 191172 w 1371600"/>
                <a:gd name="connsiteY52" fmla="*/ 633410 h 1778792"/>
                <a:gd name="connsiteX53" fmla="*/ 92875 w 1371600"/>
                <a:gd name="connsiteY53" fmla="*/ 0 h 1778792"/>
                <a:gd name="connsiteX54" fmla="*/ 1278725 w 1371600"/>
                <a:gd name="connsiteY54" fmla="*/ 0 h 1778792"/>
                <a:gd name="connsiteX55" fmla="*/ 1354931 w 1371600"/>
                <a:gd name="connsiteY55" fmla="*/ 76206 h 1778792"/>
                <a:gd name="connsiteX56" fmla="*/ 1354931 w 1371600"/>
                <a:gd name="connsiteY56" fmla="*/ 884849 h 1778792"/>
                <a:gd name="connsiteX57" fmla="*/ 1323281 w 1371600"/>
                <a:gd name="connsiteY57" fmla="*/ 728322 h 1778792"/>
                <a:gd name="connsiteX58" fmla="*/ 1201038 w 1371600"/>
                <a:gd name="connsiteY58" fmla="*/ 604041 h 1778792"/>
                <a:gd name="connsiteX59" fmla="*/ 170563 w 1371600"/>
                <a:gd name="connsiteY59" fmla="*/ 604041 h 1778792"/>
                <a:gd name="connsiteX60" fmla="*/ 48319 w 1371600"/>
                <a:gd name="connsiteY60" fmla="*/ 728322 h 1778792"/>
                <a:gd name="connsiteX61" fmla="*/ 16669 w 1371600"/>
                <a:gd name="connsiteY61" fmla="*/ 884848 h 1778792"/>
                <a:gd name="connsiteX62" fmla="*/ 16669 w 1371600"/>
                <a:gd name="connsiteY62" fmla="*/ 76206 h 1778792"/>
                <a:gd name="connsiteX63" fmla="*/ 92875 w 1371600"/>
                <a:gd name="connsiteY63" fmla="*/ 0 h 1778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371600" h="1778792">
                  <a:moveTo>
                    <a:pt x="1064020" y="1576967"/>
                  </a:moveTo>
                  <a:lnTo>
                    <a:pt x="1316831" y="1576967"/>
                  </a:lnTo>
                  <a:lnTo>
                    <a:pt x="1316831" y="1719575"/>
                  </a:lnTo>
                  <a:cubicBezTo>
                    <a:pt x="1316831" y="1752280"/>
                    <a:pt x="1290319" y="1778792"/>
                    <a:pt x="1257614" y="1778792"/>
                  </a:cubicBezTo>
                  <a:lnTo>
                    <a:pt x="1123237" y="1778792"/>
                  </a:lnTo>
                  <a:cubicBezTo>
                    <a:pt x="1090532" y="1778792"/>
                    <a:pt x="1064020" y="1752280"/>
                    <a:pt x="1064020" y="1719575"/>
                  </a:cubicBezTo>
                  <a:close/>
                  <a:moveTo>
                    <a:pt x="56752" y="1576967"/>
                  </a:moveTo>
                  <a:lnTo>
                    <a:pt x="309563" y="1576967"/>
                  </a:lnTo>
                  <a:lnTo>
                    <a:pt x="309563" y="1719575"/>
                  </a:lnTo>
                  <a:cubicBezTo>
                    <a:pt x="309563" y="1752280"/>
                    <a:pt x="283051" y="1778792"/>
                    <a:pt x="250346" y="1778792"/>
                  </a:cubicBezTo>
                  <a:lnTo>
                    <a:pt x="115969" y="1778792"/>
                  </a:lnTo>
                  <a:cubicBezTo>
                    <a:pt x="83264" y="1778792"/>
                    <a:pt x="56752" y="1752280"/>
                    <a:pt x="56752" y="1719575"/>
                  </a:cubicBezTo>
                  <a:close/>
                  <a:moveTo>
                    <a:pt x="449658" y="1346199"/>
                  </a:moveTo>
                  <a:cubicBezTo>
                    <a:pt x="430589" y="1346199"/>
                    <a:pt x="415130" y="1361658"/>
                    <a:pt x="415130" y="1380727"/>
                  </a:cubicBezTo>
                  <a:cubicBezTo>
                    <a:pt x="415130" y="1399796"/>
                    <a:pt x="430589" y="1415255"/>
                    <a:pt x="449658" y="1415255"/>
                  </a:cubicBezTo>
                  <a:lnTo>
                    <a:pt x="921942" y="1415255"/>
                  </a:lnTo>
                  <a:cubicBezTo>
                    <a:pt x="941011" y="1415255"/>
                    <a:pt x="956470" y="1399796"/>
                    <a:pt x="956470" y="1380727"/>
                  </a:cubicBezTo>
                  <a:cubicBezTo>
                    <a:pt x="956470" y="1361658"/>
                    <a:pt x="941011" y="1346199"/>
                    <a:pt x="921942" y="1346199"/>
                  </a:cubicBezTo>
                  <a:close/>
                  <a:moveTo>
                    <a:pt x="1152525" y="1296371"/>
                  </a:moveTo>
                  <a:cubicBezTo>
                    <a:pt x="1101235" y="1296371"/>
                    <a:pt x="1059656" y="1337950"/>
                    <a:pt x="1059656" y="1389240"/>
                  </a:cubicBezTo>
                  <a:cubicBezTo>
                    <a:pt x="1059656" y="1440530"/>
                    <a:pt x="1101235" y="1482109"/>
                    <a:pt x="1152525" y="1482109"/>
                  </a:cubicBezTo>
                  <a:cubicBezTo>
                    <a:pt x="1203815" y="1482109"/>
                    <a:pt x="1245394" y="1440530"/>
                    <a:pt x="1245394" y="1389240"/>
                  </a:cubicBezTo>
                  <a:cubicBezTo>
                    <a:pt x="1245394" y="1337950"/>
                    <a:pt x="1203815" y="1296371"/>
                    <a:pt x="1152525" y="1296371"/>
                  </a:cubicBezTo>
                  <a:close/>
                  <a:moveTo>
                    <a:pt x="219075" y="1296371"/>
                  </a:moveTo>
                  <a:cubicBezTo>
                    <a:pt x="167785" y="1296371"/>
                    <a:pt x="126206" y="1337950"/>
                    <a:pt x="126206" y="1389240"/>
                  </a:cubicBezTo>
                  <a:cubicBezTo>
                    <a:pt x="126206" y="1440530"/>
                    <a:pt x="167785" y="1482109"/>
                    <a:pt x="219075" y="1482109"/>
                  </a:cubicBezTo>
                  <a:cubicBezTo>
                    <a:pt x="270365" y="1482109"/>
                    <a:pt x="311944" y="1440530"/>
                    <a:pt x="311944" y="1389240"/>
                  </a:cubicBezTo>
                  <a:cubicBezTo>
                    <a:pt x="311944" y="1337950"/>
                    <a:pt x="270365" y="1296371"/>
                    <a:pt x="219075" y="1296371"/>
                  </a:cubicBezTo>
                  <a:close/>
                  <a:moveTo>
                    <a:pt x="282197" y="736597"/>
                  </a:moveTo>
                  <a:cubicBezTo>
                    <a:pt x="229311" y="736597"/>
                    <a:pt x="186439" y="765832"/>
                    <a:pt x="186439" y="801896"/>
                  </a:cubicBezTo>
                  <a:lnTo>
                    <a:pt x="126206" y="1001701"/>
                  </a:lnTo>
                  <a:lnTo>
                    <a:pt x="126206" y="1225736"/>
                  </a:lnTo>
                  <a:cubicBezTo>
                    <a:pt x="126206" y="1236592"/>
                    <a:pt x="139111" y="1245393"/>
                    <a:pt x="155032" y="1245393"/>
                  </a:cubicBezTo>
                  <a:lnTo>
                    <a:pt x="186439" y="1245393"/>
                  </a:lnTo>
                  <a:lnTo>
                    <a:pt x="1185161" y="1245393"/>
                  </a:lnTo>
                  <a:lnTo>
                    <a:pt x="1216568" y="1245393"/>
                  </a:lnTo>
                  <a:cubicBezTo>
                    <a:pt x="1232489" y="1245393"/>
                    <a:pt x="1245394" y="1236592"/>
                    <a:pt x="1245394" y="1225736"/>
                  </a:cubicBezTo>
                  <a:lnTo>
                    <a:pt x="1245394" y="1001701"/>
                  </a:lnTo>
                  <a:lnTo>
                    <a:pt x="1185161" y="801896"/>
                  </a:lnTo>
                  <a:cubicBezTo>
                    <a:pt x="1185161" y="765832"/>
                    <a:pt x="1142289" y="736597"/>
                    <a:pt x="1089403" y="736597"/>
                  </a:cubicBezTo>
                  <a:close/>
                  <a:moveTo>
                    <a:pt x="191172" y="633410"/>
                  </a:moveTo>
                  <a:lnTo>
                    <a:pt x="1180428" y="633410"/>
                  </a:lnTo>
                  <a:cubicBezTo>
                    <a:pt x="1245241" y="633410"/>
                    <a:pt x="1297782" y="685951"/>
                    <a:pt x="1297782" y="750764"/>
                  </a:cubicBezTo>
                  <a:lnTo>
                    <a:pt x="1371600" y="1109851"/>
                  </a:lnTo>
                  <a:lnTo>
                    <a:pt x="1371600" y="1512483"/>
                  </a:lnTo>
                  <a:cubicBezTo>
                    <a:pt x="1371600" y="1531994"/>
                    <a:pt x="1355784" y="1547810"/>
                    <a:pt x="1336273" y="1547810"/>
                  </a:cubicBezTo>
                  <a:lnTo>
                    <a:pt x="1297782" y="1547810"/>
                  </a:lnTo>
                  <a:lnTo>
                    <a:pt x="73818" y="1547810"/>
                  </a:lnTo>
                  <a:lnTo>
                    <a:pt x="35327" y="1547810"/>
                  </a:lnTo>
                  <a:cubicBezTo>
                    <a:pt x="15816" y="1547810"/>
                    <a:pt x="0" y="1531994"/>
                    <a:pt x="0" y="1512483"/>
                  </a:cubicBezTo>
                  <a:lnTo>
                    <a:pt x="0" y="1109851"/>
                  </a:lnTo>
                  <a:lnTo>
                    <a:pt x="73818" y="750764"/>
                  </a:lnTo>
                  <a:cubicBezTo>
                    <a:pt x="73818" y="685951"/>
                    <a:pt x="126359" y="633410"/>
                    <a:pt x="191172" y="633410"/>
                  </a:cubicBezTo>
                  <a:close/>
                  <a:moveTo>
                    <a:pt x="92875" y="0"/>
                  </a:moveTo>
                  <a:lnTo>
                    <a:pt x="1278725" y="0"/>
                  </a:lnTo>
                  <a:cubicBezTo>
                    <a:pt x="1320812" y="0"/>
                    <a:pt x="1354931" y="34119"/>
                    <a:pt x="1354931" y="76206"/>
                  </a:cubicBezTo>
                  <a:lnTo>
                    <a:pt x="1354931" y="884849"/>
                  </a:lnTo>
                  <a:lnTo>
                    <a:pt x="1323281" y="728322"/>
                  </a:lnTo>
                  <a:cubicBezTo>
                    <a:pt x="1323281" y="659684"/>
                    <a:pt x="1268551" y="604041"/>
                    <a:pt x="1201038" y="604041"/>
                  </a:cubicBezTo>
                  <a:lnTo>
                    <a:pt x="170563" y="604041"/>
                  </a:lnTo>
                  <a:cubicBezTo>
                    <a:pt x="103049" y="604041"/>
                    <a:pt x="48319" y="659684"/>
                    <a:pt x="48319" y="728322"/>
                  </a:cubicBezTo>
                  <a:lnTo>
                    <a:pt x="16669" y="884848"/>
                  </a:lnTo>
                  <a:lnTo>
                    <a:pt x="16669" y="76206"/>
                  </a:lnTo>
                  <a:cubicBezTo>
                    <a:pt x="16669" y="34119"/>
                    <a:pt x="50788" y="0"/>
                    <a:pt x="9287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41" name="テキスト ボックス 340">
            <a:extLst>
              <a:ext uri="{FF2B5EF4-FFF2-40B4-BE49-F238E27FC236}">
                <a16:creationId xmlns:a16="http://schemas.microsoft.com/office/drawing/2014/main" id="{19783257-8469-45D8-8A0D-4C9DC3331112}"/>
              </a:ext>
            </a:extLst>
          </p:cNvPr>
          <p:cNvSpPr txBox="1"/>
          <p:nvPr/>
        </p:nvSpPr>
        <p:spPr>
          <a:xfrm>
            <a:off x="224443" y="20813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規制標識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3">
            <a:extLst>
              <a:ext uri="{FF2B5EF4-FFF2-40B4-BE49-F238E27FC236}">
                <a16:creationId xmlns:a16="http://schemas.microsoft.com/office/drawing/2014/main" id="{9E6E50B8-59BE-4DB4-9FC0-10799D307F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2420938"/>
            <a:ext cx="1584325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タイヤチェーンを取り付けて</a:t>
            </a:r>
            <a:br>
              <a:rPr lang="en-US" altLang="ja-JP" sz="800" dirty="0">
                <a:ea typeface="メイリオ" panose="020B0604030504040204" pitchFamily="50" charset="-128"/>
              </a:rPr>
            </a:br>
            <a:r>
              <a:rPr lang="ja-JP" altLang="en-US" sz="800" dirty="0">
                <a:ea typeface="メイリオ" panose="020B0604030504040204" pitchFamily="50" charset="-128"/>
              </a:rPr>
              <a:t>いない車両通行止め</a:t>
            </a:r>
          </a:p>
        </p:txBody>
      </p:sp>
      <p:sp>
        <p:nvSpPr>
          <p:cNvPr id="18436" name="Text Box 4">
            <a:extLst>
              <a:ext uri="{FF2B5EF4-FFF2-40B4-BE49-F238E27FC236}">
                <a16:creationId xmlns:a16="http://schemas.microsoft.com/office/drawing/2014/main" id="{648EB707-58AD-40CB-9FD2-8CCD206868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時間制限駐車区間</a:t>
            </a:r>
          </a:p>
        </p:txBody>
      </p:sp>
      <p:sp>
        <p:nvSpPr>
          <p:cNvPr id="18437" name="Text Box 5">
            <a:extLst>
              <a:ext uri="{FF2B5EF4-FFF2-40B4-BE49-F238E27FC236}">
                <a16:creationId xmlns:a16="http://schemas.microsoft.com/office/drawing/2014/main" id="{FD2B2396-F0BE-4CDC-A2A7-1595B575C0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指定方向外進行禁止</a:t>
            </a:r>
          </a:p>
        </p:txBody>
      </p:sp>
      <p:sp>
        <p:nvSpPr>
          <p:cNvPr id="18438" name="Text Box 6">
            <a:extLst>
              <a:ext uri="{FF2B5EF4-FFF2-40B4-BE49-F238E27FC236}">
                <a16:creationId xmlns:a16="http://schemas.microsoft.com/office/drawing/2014/main" id="{DF725703-D88A-4B8F-B472-9B7DDF941A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路線バス等優先通行帯</a:t>
            </a:r>
          </a:p>
        </p:txBody>
      </p:sp>
      <p:sp>
        <p:nvSpPr>
          <p:cNvPr id="18439" name="Text Box 7">
            <a:extLst>
              <a:ext uri="{FF2B5EF4-FFF2-40B4-BE49-F238E27FC236}">
                <a16:creationId xmlns:a16="http://schemas.microsoft.com/office/drawing/2014/main" id="{92FE3FAA-2E35-4DB1-896B-D9501B5B7B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2420938"/>
            <a:ext cx="1584325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牽引自動車の自動車専用道路</a:t>
            </a:r>
            <a:br>
              <a:rPr lang="en-US" altLang="ja-JP" sz="800" dirty="0">
                <a:ea typeface="メイリオ" panose="020B0604030504040204" pitchFamily="50" charset="-128"/>
              </a:rPr>
            </a:br>
            <a:r>
              <a:rPr lang="ja-JP" altLang="en-US" sz="800" dirty="0">
                <a:ea typeface="メイリオ" panose="020B0604030504040204" pitchFamily="50" charset="-128"/>
              </a:rPr>
              <a:t>第一通行帯通行指定区間</a:t>
            </a:r>
          </a:p>
        </p:txBody>
      </p:sp>
      <p:sp>
        <p:nvSpPr>
          <p:cNvPr id="18440" name="Text Box 8">
            <a:extLst>
              <a:ext uri="{FF2B5EF4-FFF2-40B4-BE49-F238E27FC236}">
                <a16:creationId xmlns:a16="http://schemas.microsoft.com/office/drawing/2014/main" id="{F8E0358B-3E6F-4B92-B504-D6C35DC8B3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4365625"/>
            <a:ext cx="1584325" cy="169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進行方向別通行区分</a:t>
            </a:r>
          </a:p>
        </p:txBody>
      </p:sp>
      <p:sp>
        <p:nvSpPr>
          <p:cNvPr id="18441" name="Text Box 9">
            <a:extLst>
              <a:ext uri="{FF2B5EF4-FFF2-40B4-BE49-F238E27FC236}">
                <a16:creationId xmlns:a16="http://schemas.microsoft.com/office/drawing/2014/main" id="{9483183D-9575-42E0-BD34-3E440F888B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進行方向別通行区分</a:t>
            </a:r>
          </a:p>
        </p:txBody>
      </p:sp>
      <p:sp>
        <p:nvSpPr>
          <p:cNvPr id="18442" name="Text Box 10">
            <a:extLst>
              <a:ext uri="{FF2B5EF4-FFF2-40B4-BE49-F238E27FC236}">
                <a16:creationId xmlns:a16="http://schemas.microsoft.com/office/drawing/2014/main" id="{E9F4D80A-9C25-49FA-97FA-87779EC759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進行方向別通行区分</a:t>
            </a:r>
          </a:p>
        </p:txBody>
      </p:sp>
      <p:sp>
        <p:nvSpPr>
          <p:cNvPr id="18443" name="Text Box 11">
            <a:extLst>
              <a:ext uri="{FF2B5EF4-FFF2-40B4-BE49-F238E27FC236}">
                <a16:creationId xmlns:a16="http://schemas.microsoft.com/office/drawing/2014/main" id="{032CC45D-9B65-4EA1-8BA2-81CDAF4C17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進行方向別通行区分</a:t>
            </a:r>
          </a:p>
        </p:txBody>
      </p:sp>
      <p:sp>
        <p:nvSpPr>
          <p:cNvPr id="18444" name="Text Box 12">
            <a:extLst>
              <a:ext uri="{FF2B5EF4-FFF2-40B4-BE49-F238E27FC236}">
                <a16:creationId xmlns:a16="http://schemas.microsoft.com/office/drawing/2014/main" id="{D6CD4E3A-65A3-41D7-B0E0-2A7D76AAAA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進行方向別通行区分</a:t>
            </a:r>
          </a:p>
        </p:txBody>
      </p:sp>
      <p:sp>
        <p:nvSpPr>
          <p:cNvPr id="18445" name="Text Box 13">
            <a:extLst>
              <a:ext uri="{FF2B5EF4-FFF2-40B4-BE49-F238E27FC236}">
                <a16:creationId xmlns:a16="http://schemas.microsoft.com/office/drawing/2014/main" id="{22745CA9-714E-45B9-B80C-2DA61D1DED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進行方向別通行区分</a:t>
            </a:r>
          </a:p>
        </p:txBody>
      </p:sp>
      <p:sp>
        <p:nvSpPr>
          <p:cNvPr id="18446" name="Text Box 14">
            <a:extLst>
              <a:ext uri="{FF2B5EF4-FFF2-40B4-BE49-F238E27FC236}">
                <a16:creationId xmlns:a16="http://schemas.microsoft.com/office/drawing/2014/main" id="{6665F7BA-2D48-4E4E-AD39-CEA94AB4C7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進行方向別通行区分</a:t>
            </a:r>
          </a:p>
        </p:txBody>
      </p:sp>
      <p:sp>
        <p:nvSpPr>
          <p:cNvPr id="18447" name="Text Box 15">
            <a:extLst>
              <a:ext uri="{FF2B5EF4-FFF2-40B4-BE49-F238E27FC236}">
                <a16:creationId xmlns:a16="http://schemas.microsoft.com/office/drawing/2014/main" id="{8A3FE0E3-9713-4757-B5A9-E8A82AE9E2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進行方向別通行区分</a:t>
            </a:r>
          </a:p>
        </p:txBody>
      </p:sp>
      <p:sp>
        <p:nvSpPr>
          <p:cNvPr id="18448" name="Text Box 16">
            <a:extLst>
              <a:ext uri="{FF2B5EF4-FFF2-40B4-BE49-F238E27FC236}">
                <a16:creationId xmlns:a16="http://schemas.microsoft.com/office/drawing/2014/main" id="{D3CF9491-9ED7-46E9-874C-012D819BA1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専用通行帯</a:t>
            </a:r>
          </a:p>
        </p:txBody>
      </p:sp>
      <p:sp>
        <p:nvSpPr>
          <p:cNvPr id="18449" name="Text Box 17">
            <a:extLst>
              <a:ext uri="{FF2B5EF4-FFF2-40B4-BE49-F238E27FC236}">
                <a16:creationId xmlns:a16="http://schemas.microsoft.com/office/drawing/2014/main" id="{A8BFCDEC-D0AD-4276-AA1D-F7B4B11652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6308725"/>
            <a:ext cx="1584325" cy="169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普通自転車専用通行帯</a:t>
            </a:r>
          </a:p>
        </p:txBody>
      </p:sp>
      <p:grpSp>
        <p:nvGrpSpPr>
          <p:cNvPr id="153" name="グループ化 152">
            <a:extLst>
              <a:ext uri="{FF2B5EF4-FFF2-40B4-BE49-F238E27FC236}">
                <a16:creationId xmlns:a16="http://schemas.microsoft.com/office/drawing/2014/main" id="{736D9926-ABAF-4AE3-8C8F-FD3B397E5AE8}"/>
              </a:ext>
            </a:extLst>
          </p:cNvPr>
          <p:cNvGrpSpPr/>
          <p:nvPr/>
        </p:nvGrpSpPr>
        <p:grpSpPr>
          <a:xfrm>
            <a:off x="497680" y="922338"/>
            <a:ext cx="1439863" cy="1439863"/>
            <a:chOff x="-1292225" y="908050"/>
            <a:chExt cx="1439863" cy="1439863"/>
          </a:xfrm>
        </p:grpSpPr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291BE550-ABD8-477A-B16D-51EA5EE2BE84}"/>
                </a:ext>
              </a:extLst>
            </p:cNvPr>
            <p:cNvGrpSpPr/>
            <p:nvPr/>
          </p:nvGrpSpPr>
          <p:grpSpPr>
            <a:xfrm>
              <a:off x="-1292225" y="908050"/>
              <a:ext cx="1439863" cy="1439863"/>
              <a:chOff x="488950" y="908050"/>
              <a:chExt cx="1439863" cy="1439863"/>
            </a:xfrm>
          </p:grpSpPr>
          <p:sp>
            <p:nvSpPr>
              <p:cNvPr id="158" name="楕円 157">
                <a:extLst>
                  <a:ext uri="{FF2B5EF4-FFF2-40B4-BE49-F238E27FC236}">
                    <a16:creationId xmlns:a16="http://schemas.microsoft.com/office/drawing/2014/main" id="{AB4FED7A-2B26-425E-9B7D-FE9E63117847}"/>
                  </a:ext>
                </a:extLst>
              </p:cNvPr>
              <p:cNvSpPr/>
              <p:nvPr/>
            </p:nvSpPr>
            <p:spPr>
              <a:xfrm>
                <a:off x="511172" y="931067"/>
                <a:ext cx="1393828" cy="13938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0E9EB8D4-CD33-4DB1-85A2-EE86B41BB5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50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71438 h 1439863"/>
                  <a:gd name="connsiteX1" fmla="*/ 1368425 w 1439863"/>
                  <a:gd name="connsiteY1" fmla="*/ 719932 h 1439863"/>
                  <a:gd name="connsiteX2" fmla="*/ 719932 w 1439863"/>
                  <a:gd name="connsiteY2" fmla="*/ 1368425 h 1439863"/>
                  <a:gd name="connsiteX3" fmla="*/ 71438 w 1439863"/>
                  <a:gd name="connsiteY3" fmla="*/ 719932 h 1439863"/>
                  <a:gd name="connsiteX4" fmla="*/ 719932 w 1439863"/>
                  <a:gd name="connsiteY4" fmla="*/ 71438 h 1439863"/>
                  <a:gd name="connsiteX5" fmla="*/ 719932 w 1439863"/>
                  <a:gd name="connsiteY5" fmla="*/ 25398 h 1439863"/>
                  <a:gd name="connsiteX6" fmla="*/ 25398 w 1439863"/>
                  <a:gd name="connsiteY6" fmla="*/ 719932 h 1439863"/>
                  <a:gd name="connsiteX7" fmla="*/ 719932 w 1439863"/>
                  <a:gd name="connsiteY7" fmla="*/ 1414466 h 1439863"/>
                  <a:gd name="connsiteX8" fmla="*/ 1414465 w 1439863"/>
                  <a:gd name="connsiteY8" fmla="*/ 719932 h 1439863"/>
                  <a:gd name="connsiteX9" fmla="*/ 719932 w 1439863"/>
                  <a:gd name="connsiteY9" fmla="*/ 25398 h 1439863"/>
                  <a:gd name="connsiteX10" fmla="*/ 719932 w 1439863"/>
                  <a:gd name="connsiteY10" fmla="*/ 0 h 1439863"/>
                  <a:gd name="connsiteX11" fmla="*/ 1439863 w 1439863"/>
                  <a:gd name="connsiteY11" fmla="*/ 719932 h 1439863"/>
                  <a:gd name="connsiteX12" fmla="*/ 719932 w 1439863"/>
                  <a:gd name="connsiteY12" fmla="*/ 1439863 h 1439863"/>
                  <a:gd name="connsiteX13" fmla="*/ 0 w 1439863"/>
                  <a:gd name="connsiteY13" fmla="*/ 719932 h 1439863"/>
                  <a:gd name="connsiteX14" fmla="*/ 719932 w 1439863"/>
                  <a:gd name="connsiteY14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9863" h="1439863"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5" name="グループ化 154">
              <a:extLst>
                <a:ext uri="{FF2B5EF4-FFF2-40B4-BE49-F238E27FC236}">
                  <a16:creationId xmlns:a16="http://schemas.microsoft.com/office/drawing/2014/main" id="{544C73BA-89D5-44B3-9254-C2446B5AB1AA}"/>
                </a:ext>
              </a:extLst>
            </p:cNvPr>
            <p:cNvGrpSpPr/>
            <p:nvPr/>
          </p:nvGrpSpPr>
          <p:grpSpPr>
            <a:xfrm>
              <a:off x="-948837" y="1127280"/>
              <a:ext cx="739287" cy="985728"/>
              <a:chOff x="3750717" y="1955281"/>
              <a:chExt cx="2363638" cy="3151558"/>
            </a:xfrm>
          </p:grpSpPr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914E3FE5-57C6-45C4-A474-52E847DBC0F2}"/>
                  </a:ext>
                </a:extLst>
              </p:cNvPr>
              <p:cNvSpPr/>
              <p:nvPr/>
            </p:nvSpPr>
            <p:spPr>
              <a:xfrm>
                <a:off x="3750717" y="1955281"/>
                <a:ext cx="2363638" cy="3151558"/>
              </a:xfrm>
              <a:custGeom>
                <a:avLst/>
                <a:gdLst>
                  <a:gd name="connsiteX0" fmla="*/ 806935 w 2363638"/>
                  <a:gd name="connsiteY0" fmla="*/ 0 h 3151558"/>
                  <a:gd name="connsiteX1" fmla="*/ 833184 w 2363638"/>
                  <a:gd name="connsiteY1" fmla="*/ 0 h 3151558"/>
                  <a:gd name="connsiteX2" fmla="*/ 1554209 w 2363638"/>
                  <a:gd name="connsiteY2" fmla="*/ 0 h 3151558"/>
                  <a:gd name="connsiteX3" fmla="*/ 1570227 w 2363638"/>
                  <a:gd name="connsiteY3" fmla="*/ 0 h 3151558"/>
                  <a:gd name="connsiteX4" fmla="*/ 1570226 w 2363638"/>
                  <a:gd name="connsiteY4" fmla="*/ 1573 h 3151558"/>
                  <a:gd name="connsiteX5" fmla="*/ 1592212 w 2363638"/>
                  <a:gd name="connsiteY5" fmla="*/ 3735 h 3151558"/>
                  <a:gd name="connsiteX6" fmla="*/ 1636969 w 2363638"/>
                  <a:gd name="connsiteY6" fmla="*/ 8136 h 3151558"/>
                  <a:gd name="connsiteX7" fmla="*/ 1637022 w 2363638"/>
                  <a:gd name="connsiteY7" fmla="*/ 8150 h 3151558"/>
                  <a:gd name="connsiteX8" fmla="*/ 1712392 w 2363638"/>
                  <a:gd name="connsiteY8" fmla="*/ 30076 h 3151558"/>
                  <a:gd name="connsiteX9" fmla="*/ 1714939 w 2363638"/>
                  <a:gd name="connsiteY9" fmla="*/ 31302 h 3151558"/>
                  <a:gd name="connsiteX10" fmla="*/ 1717337 w 2363638"/>
                  <a:gd name="connsiteY10" fmla="*/ 32015 h 3151558"/>
                  <a:gd name="connsiteX11" fmla="*/ 1740175 w 2363638"/>
                  <a:gd name="connsiteY11" fmla="*/ 43446 h 3151558"/>
                  <a:gd name="connsiteX12" fmla="*/ 1785379 w 2363638"/>
                  <a:gd name="connsiteY12" fmla="*/ 65200 h 3151558"/>
                  <a:gd name="connsiteX13" fmla="*/ 1790284 w 2363638"/>
                  <a:gd name="connsiteY13" fmla="*/ 68530 h 3151558"/>
                  <a:gd name="connsiteX14" fmla="*/ 1794908 w 2363638"/>
                  <a:gd name="connsiteY14" fmla="*/ 70844 h 3151558"/>
                  <a:gd name="connsiteX15" fmla="*/ 1819256 w 2363638"/>
                  <a:gd name="connsiteY15" fmla="*/ 88193 h 3151558"/>
                  <a:gd name="connsiteX16" fmla="*/ 1855595 w 2363638"/>
                  <a:gd name="connsiteY16" fmla="*/ 112855 h 3151558"/>
                  <a:gd name="connsiteX17" fmla="*/ 1862633 w 2363638"/>
                  <a:gd name="connsiteY17" fmla="*/ 119099 h 3151558"/>
                  <a:gd name="connsiteX18" fmla="*/ 1869275 w 2363638"/>
                  <a:gd name="connsiteY18" fmla="*/ 123832 h 3151558"/>
                  <a:gd name="connsiteX19" fmla="*/ 1892156 w 2363638"/>
                  <a:gd name="connsiteY19" fmla="*/ 145290 h 3151558"/>
                  <a:gd name="connsiteX20" fmla="*/ 1922703 w 2363638"/>
                  <a:gd name="connsiteY20" fmla="*/ 172389 h 3151558"/>
                  <a:gd name="connsiteX21" fmla="*/ 1931620 w 2363638"/>
                  <a:gd name="connsiteY21" fmla="*/ 182299 h 3151558"/>
                  <a:gd name="connsiteX22" fmla="*/ 1940030 w 2363638"/>
                  <a:gd name="connsiteY22" fmla="*/ 190188 h 3151558"/>
                  <a:gd name="connsiteX23" fmla="*/ 1960519 w 2363638"/>
                  <a:gd name="connsiteY23" fmla="*/ 214419 h 3151558"/>
                  <a:gd name="connsiteX24" fmla="*/ 1986370 w 2363638"/>
                  <a:gd name="connsiteY24" fmla="*/ 243149 h 3151558"/>
                  <a:gd name="connsiteX25" fmla="*/ 1996875 w 2363638"/>
                  <a:gd name="connsiteY25" fmla="*/ 257418 h 3151558"/>
                  <a:gd name="connsiteX26" fmla="*/ 2006769 w 2363638"/>
                  <a:gd name="connsiteY26" fmla="*/ 269117 h 3151558"/>
                  <a:gd name="connsiteX27" fmla="*/ 2024529 w 2363638"/>
                  <a:gd name="connsiteY27" fmla="*/ 294972 h 3151558"/>
                  <a:gd name="connsiteX28" fmla="*/ 2046259 w 2363638"/>
                  <a:gd name="connsiteY28" fmla="*/ 324482 h 3151558"/>
                  <a:gd name="connsiteX29" fmla="*/ 2052599 w 2363638"/>
                  <a:gd name="connsiteY29" fmla="*/ 335838 h 3151558"/>
                  <a:gd name="connsiteX30" fmla="*/ 2069082 w 2363638"/>
                  <a:gd name="connsiteY30" fmla="*/ 359831 h 3151558"/>
                  <a:gd name="connsiteX31" fmla="*/ 2126562 w 2363638"/>
                  <a:gd name="connsiteY31" fmla="*/ 461535 h 3151558"/>
                  <a:gd name="connsiteX32" fmla="*/ 2138401 w 2363638"/>
                  <a:gd name="connsiteY32" fmla="*/ 489472 h 3151558"/>
                  <a:gd name="connsiteX33" fmla="*/ 2153364 w 2363638"/>
                  <a:gd name="connsiteY33" fmla="*/ 516261 h 3151558"/>
                  <a:gd name="connsiteX34" fmla="*/ 2193479 w 2363638"/>
                  <a:gd name="connsiteY34" fmla="*/ 619426 h 3151558"/>
                  <a:gd name="connsiteX35" fmla="*/ 2225401 w 2363638"/>
                  <a:gd name="connsiteY35" fmla="*/ 694746 h 3151558"/>
                  <a:gd name="connsiteX36" fmla="*/ 2232075 w 2363638"/>
                  <a:gd name="connsiteY36" fmla="*/ 718683 h 3151558"/>
                  <a:gd name="connsiteX37" fmla="*/ 2241337 w 2363638"/>
                  <a:gd name="connsiteY37" fmla="*/ 742499 h 3151558"/>
                  <a:gd name="connsiteX38" fmla="*/ 2275517 w 2363638"/>
                  <a:gd name="connsiteY38" fmla="*/ 874495 h 3151558"/>
                  <a:gd name="connsiteX39" fmla="*/ 2300031 w 2363638"/>
                  <a:gd name="connsiteY39" fmla="*/ 962415 h 3151558"/>
                  <a:gd name="connsiteX40" fmla="*/ 2302828 w 2363638"/>
                  <a:gd name="connsiteY40" fmla="*/ 979959 h 3151558"/>
                  <a:gd name="connsiteX41" fmla="*/ 2307493 w 2363638"/>
                  <a:gd name="connsiteY41" fmla="*/ 997980 h 3151558"/>
                  <a:gd name="connsiteX42" fmla="*/ 2333208 w 2363638"/>
                  <a:gd name="connsiteY42" fmla="*/ 1170498 h 3151558"/>
                  <a:gd name="connsiteX43" fmla="*/ 2347193 w 2363638"/>
                  <a:gd name="connsiteY43" fmla="*/ 1258204 h 3151558"/>
                  <a:gd name="connsiteX44" fmla="*/ 2348206 w 2363638"/>
                  <a:gd name="connsiteY44" fmla="*/ 1271106 h 3151558"/>
                  <a:gd name="connsiteX45" fmla="*/ 2349156 w 2363638"/>
                  <a:gd name="connsiteY45" fmla="*/ 1277480 h 3151558"/>
                  <a:gd name="connsiteX46" fmla="*/ 2349889 w 2363638"/>
                  <a:gd name="connsiteY46" fmla="*/ 1292574 h 3151558"/>
                  <a:gd name="connsiteX47" fmla="*/ 2359460 w 2363638"/>
                  <a:gd name="connsiteY47" fmla="*/ 1414665 h 3151558"/>
                  <a:gd name="connsiteX48" fmla="*/ 2363638 w 2363638"/>
                  <a:gd name="connsiteY48" fmla="*/ 1575778 h 3151558"/>
                  <a:gd name="connsiteX49" fmla="*/ 1554209 w 2363638"/>
                  <a:gd name="connsiteY49" fmla="*/ 3151558 h 3151558"/>
                  <a:gd name="connsiteX50" fmla="*/ 1522522 w 2363638"/>
                  <a:gd name="connsiteY50" fmla="*/ 3148443 h 3151558"/>
                  <a:gd name="connsiteX51" fmla="*/ 864872 w 2363638"/>
                  <a:gd name="connsiteY51" fmla="*/ 3148443 h 3151558"/>
                  <a:gd name="connsiteX52" fmla="*/ 833184 w 2363638"/>
                  <a:gd name="connsiteY52" fmla="*/ 3151558 h 3151558"/>
                  <a:gd name="connsiteX53" fmla="*/ 380624 w 2363638"/>
                  <a:gd name="connsiteY53" fmla="*/ 2882440 h 3151558"/>
                  <a:gd name="connsiteX54" fmla="*/ 290742 w 2363638"/>
                  <a:gd name="connsiteY54" fmla="*/ 2744954 h 3151558"/>
                  <a:gd name="connsiteX55" fmla="*/ 281371 w 2363638"/>
                  <a:gd name="connsiteY55" fmla="*/ 2744345 h 3151558"/>
                  <a:gd name="connsiteX56" fmla="*/ 199520 w 2363638"/>
                  <a:gd name="connsiteY56" fmla="*/ 2689931 h 3151558"/>
                  <a:gd name="connsiteX57" fmla="*/ 194693 w 2363638"/>
                  <a:gd name="connsiteY57" fmla="*/ 2660446 h 3151558"/>
                  <a:gd name="connsiteX58" fmla="*/ 182454 w 2363638"/>
                  <a:gd name="connsiteY58" fmla="*/ 2638017 h 3151558"/>
                  <a:gd name="connsiteX59" fmla="*/ 190983 w 2363638"/>
                  <a:gd name="connsiteY59" fmla="*/ 2573891 h 3151558"/>
                  <a:gd name="connsiteX60" fmla="*/ 202065 w 2363638"/>
                  <a:gd name="connsiteY60" fmla="*/ 2560256 h 3151558"/>
                  <a:gd name="connsiteX61" fmla="*/ 140938 w 2363638"/>
                  <a:gd name="connsiteY61" fmla="*/ 2392878 h 3151558"/>
                  <a:gd name="connsiteX62" fmla="*/ 87362 w 2363638"/>
                  <a:gd name="connsiteY62" fmla="*/ 2189143 h 3151558"/>
                  <a:gd name="connsiteX63" fmla="*/ 58414 w 2363638"/>
                  <a:gd name="connsiteY63" fmla="*/ 2007594 h 3151558"/>
                  <a:gd name="connsiteX64" fmla="*/ 36210 w 2363638"/>
                  <a:gd name="connsiteY64" fmla="*/ 1995699 h 3151558"/>
                  <a:gd name="connsiteX65" fmla="*/ 2588 w 2363638"/>
                  <a:gd name="connsiteY65" fmla="*/ 1931868 h 3151558"/>
                  <a:gd name="connsiteX66" fmla="*/ 6008 w 2363638"/>
                  <a:gd name="connsiteY66" fmla="*/ 1909796 h 3151558"/>
                  <a:gd name="connsiteX67" fmla="*/ 8 w 2363638"/>
                  <a:gd name="connsiteY67" fmla="*/ 1885346 h 3151558"/>
                  <a:gd name="connsiteX68" fmla="*/ 24737 w 2363638"/>
                  <a:gd name="connsiteY68" fmla="*/ 1825446 h 3151558"/>
                  <a:gd name="connsiteX69" fmla="*/ 34324 w 2363638"/>
                  <a:gd name="connsiteY69" fmla="*/ 1818423 h 3151558"/>
                  <a:gd name="connsiteX70" fmla="*/ 27933 w 2363638"/>
                  <a:gd name="connsiteY70" fmla="*/ 1736893 h 3151558"/>
                  <a:gd name="connsiteX71" fmla="*/ 23753 w 2363638"/>
                  <a:gd name="connsiteY71" fmla="*/ 1575779 h 3151558"/>
                  <a:gd name="connsiteX72" fmla="*/ 38237 w 2363638"/>
                  <a:gd name="connsiteY72" fmla="*/ 1277480 h 3151558"/>
                  <a:gd name="connsiteX73" fmla="*/ 40354 w 2363638"/>
                  <a:gd name="connsiteY73" fmla="*/ 1263281 h 3151558"/>
                  <a:gd name="connsiteX74" fmla="*/ 32711 w 2363638"/>
                  <a:gd name="connsiteY74" fmla="*/ 1256955 h 3151558"/>
                  <a:gd name="connsiteX75" fmla="*/ 12663 w 2363638"/>
                  <a:gd name="connsiteY75" fmla="*/ 1187795 h 3151558"/>
                  <a:gd name="connsiteX76" fmla="*/ 20476 w 2363638"/>
                  <a:gd name="connsiteY76" fmla="*/ 1166836 h 3151558"/>
                  <a:gd name="connsiteX77" fmla="*/ 19538 w 2363638"/>
                  <a:gd name="connsiteY77" fmla="*/ 1141698 h 3151558"/>
                  <a:gd name="connsiteX78" fmla="*/ 55878 w 2363638"/>
                  <a:gd name="connsiteY78" fmla="*/ 1087862 h 3151558"/>
                  <a:gd name="connsiteX79" fmla="*/ 67287 w 2363638"/>
                  <a:gd name="connsiteY79" fmla="*/ 1082589 h 3151558"/>
                  <a:gd name="connsiteX80" fmla="*/ 79899 w 2363638"/>
                  <a:gd name="connsiteY80" fmla="*/ 997980 h 3151558"/>
                  <a:gd name="connsiteX81" fmla="*/ 187484 w 2363638"/>
                  <a:gd name="connsiteY81" fmla="*/ 625399 h 3151558"/>
                  <a:gd name="connsiteX82" fmla="*/ 197900 w 2363638"/>
                  <a:gd name="connsiteY82" fmla="*/ 602056 h 3151558"/>
                  <a:gd name="connsiteX83" fmla="*/ 196675 w 2363638"/>
                  <a:gd name="connsiteY83" fmla="*/ 600743 h 3151558"/>
                  <a:gd name="connsiteX84" fmla="*/ 175492 w 2363638"/>
                  <a:gd name="connsiteY84" fmla="*/ 505659 h 3151558"/>
                  <a:gd name="connsiteX85" fmla="*/ 192625 w 2363638"/>
                  <a:gd name="connsiteY85" fmla="*/ 481032 h 3151558"/>
                  <a:gd name="connsiteX86" fmla="*/ 199458 w 2363638"/>
                  <a:gd name="connsiteY86" fmla="*/ 456468 h 3151558"/>
                  <a:gd name="connsiteX87" fmla="*/ 286763 w 2363638"/>
                  <a:gd name="connsiteY87" fmla="*/ 411041 h 3151558"/>
                  <a:gd name="connsiteX88" fmla="*/ 290479 w 2363638"/>
                  <a:gd name="connsiteY88" fmla="*/ 411194 h 3151558"/>
                  <a:gd name="connsiteX89" fmla="*/ 341134 w 2363638"/>
                  <a:gd name="connsiteY89" fmla="*/ 324483 h 3151558"/>
                  <a:gd name="connsiteX90" fmla="*/ 638181 w 2363638"/>
                  <a:gd name="connsiteY90" fmla="*/ 46030 h 3151558"/>
                  <a:gd name="connsiteX91" fmla="*/ 653885 w 2363638"/>
                  <a:gd name="connsiteY91" fmla="*/ 40729 h 3151558"/>
                  <a:gd name="connsiteX92" fmla="*/ 656910 w 2363638"/>
                  <a:gd name="connsiteY92" fmla="*/ 36932 h 3151558"/>
                  <a:gd name="connsiteX93" fmla="*/ 688197 w 2363638"/>
                  <a:gd name="connsiteY93" fmla="*/ 25059 h 3151558"/>
                  <a:gd name="connsiteX94" fmla="*/ 697394 w 2363638"/>
                  <a:gd name="connsiteY94" fmla="*/ 26039 h 3151558"/>
                  <a:gd name="connsiteX95" fmla="*/ 750424 w 2363638"/>
                  <a:gd name="connsiteY95" fmla="*/ 8135 h 3151558"/>
                  <a:gd name="connsiteX96" fmla="*/ 806935 w 2363638"/>
                  <a:gd name="connsiteY96" fmla="*/ 2580 h 3151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</a:cxnLst>
                <a:rect l="l" t="t" r="r" b="b"/>
                <a:pathLst>
                  <a:path w="2363638" h="3151558">
                    <a:moveTo>
                      <a:pt x="806935" y="0"/>
                    </a:moveTo>
                    <a:lnTo>
                      <a:pt x="833184" y="0"/>
                    </a:lnTo>
                    <a:lnTo>
                      <a:pt x="1554209" y="0"/>
                    </a:lnTo>
                    <a:lnTo>
                      <a:pt x="1570227" y="0"/>
                    </a:lnTo>
                    <a:lnTo>
                      <a:pt x="1570226" y="1573"/>
                    </a:lnTo>
                    <a:lnTo>
                      <a:pt x="1592212" y="3735"/>
                    </a:lnTo>
                    <a:lnTo>
                      <a:pt x="1636969" y="8136"/>
                    </a:lnTo>
                    <a:lnTo>
                      <a:pt x="1637022" y="8150"/>
                    </a:lnTo>
                    <a:lnTo>
                      <a:pt x="1712392" y="30076"/>
                    </a:lnTo>
                    <a:lnTo>
                      <a:pt x="1714939" y="31302"/>
                    </a:lnTo>
                    <a:lnTo>
                      <a:pt x="1717337" y="32015"/>
                    </a:lnTo>
                    <a:lnTo>
                      <a:pt x="1740175" y="43446"/>
                    </a:lnTo>
                    <a:lnTo>
                      <a:pt x="1785379" y="65200"/>
                    </a:lnTo>
                    <a:lnTo>
                      <a:pt x="1790284" y="68530"/>
                    </a:lnTo>
                    <a:lnTo>
                      <a:pt x="1794908" y="70844"/>
                    </a:lnTo>
                    <a:lnTo>
                      <a:pt x="1819256" y="88193"/>
                    </a:lnTo>
                    <a:lnTo>
                      <a:pt x="1855595" y="112855"/>
                    </a:lnTo>
                    <a:lnTo>
                      <a:pt x="1862633" y="119099"/>
                    </a:lnTo>
                    <a:lnTo>
                      <a:pt x="1869275" y="123832"/>
                    </a:lnTo>
                    <a:lnTo>
                      <a:pt x="1892156" y="145290"/>
                    </a:lnTo>
                    <a:lnTo>
                      <a:pt x="1922703" y="172389"/>
                    </a:lnTo>
                    <a:lnTo>
                      <a:pt x="1931620" y="182299"/>
                    </a:lnTo>
                    <a:lnTo>
                      <a:pt x="1940030" y="190188"/>
                    </a:lnTo>
                    <a:lnTo>
                      <a:pt x="1960519" y="214419"/>
                    </a:lnTo>
                    <a:lnTo>
                      <a:pt x="1986370" y="243149"/>
                    </a:lnTo>
                    <a:lnTo>
                      <a:pt x="1996875" y="257418"/>
                    </a:lnTo>
                    <a:lnTo>
                      <a:pt x="2006769" y="269117"/>
                    </a:lnTo>
                    <a:lnTo>
                      <a:pt x="2024529" y="294972"/>
                    </a:lnTo>
                    <a:lnTo>
                      <a:pt x="2046259" y="324482"/>
                    </a:lnTo>
                    <a:lnTo>
                      <a:pt x="2052599" y="335838"/>
                    </a:lnTo>
                    <a:lnTo>
                      <a:pt x="2069082" y="359831"/>
                    </a:lnTo>
                    <a:cubicBezTo>
                      <a:pt x="2089070" y="391945"/>
                      <a:pt x="2108252" y="425891"/>
                      <a:pt x="2126562" y="461535"/>
                    </a:cubicBezTo>
                    <a:lnTo>
                      <a:pt x="2138401" y="489472"/>
                    </a:lnTo>
                    <a:lnTo>
                      <a:pt x="2153364" y="516261"/>
                    </a:lnTo>
                    <a:lnTo>
                      <a:pt x="2193479" y="619426"/>
                    </a:lnTo>
                    <a:lnTo>
                      <a:pt x="2225401" y="694746"/>
                    </a:lnTo>
                    <a:lnTo>
                      <a:pt x="2232075" y="718683"/>
                    </a:lnTo>
                    <a:lnTo>
                      <a:pt x="2241337" y="742499"/>
                    </a:lnTo>
                    <a:lnTo>
                      <a:pt x="2275517" y="874495"/>
                    </a:lnTo>
                    <a:lnTo>
                      <a:pt x="2300031" y="962415"/>
                    </a:lnTo>
                    <a:lnTo>
                      <a:pt x="2302828" y="979959"/>
                    </a:lnTo>
                    <a:lnTo>
                      <a:pt x="2307493" y="997980"/>
                    </a:lnTo>
                    <a:lnTo>
                      <a:pt x="2333208" y="1170498"/>
                    </a:lnTo>
                    <a:lnTo>
                      <a:pt x="2347193" y="1258204"/>
                    </a:lnTo>
                    <a:lnTo>
                      <a:pt x="2348206" y="1271106"/>
                    </a:lnTo>
                    <a:lnTo>
                      <a:pt x="2349156" y="1277480"/>
                    </a:lnTo>
                    <a:lnTo>
                      <a:pt x="2349889" y="1292574"/>
                    </a:lnTo>
                    <a:lnTo>
                      <a:pt x="2359460" y="1414665"/>
                    </a:lnTo>
                    <a:cubicBezTo>
                      <a:pt x="2362223" y="1467637"/>
                      <a:pt x="2363639" y="1521385"/>
                      <a:pt x="2363638" y="1575778"/>
                    </a:cubicBezTo>
                    <a:cubicBezTo>
                      <a:pt x="2363639" y="2446058"/>
                      <a:pt x="2001243" y="3151558"/>
                      <a:pt x="1554209" y="3151558"/>
                    </a:cubicBezTo>
                    <a:lnTo>
                      <a:pt x="1522522" y="3148443"/>
                    </a:lnTo>
                    <a:lnTo>
                      <a:pt x="864872" y="3148443"/>
                    </a:lnTo>
                    <a:lnTo>
                      <a:pt x="833184" y="3151558"/>
                    </a:lnTo>
                    <a:cubicBezTo>
                      <a:pt x="665545" y="3151558"/>
                      <a:pt x="509810" y="3052347"/>
                      <a:pt x="380624" y="2882440"/>
                    </a:cubicBezTo>
                    <a:lnTo>
                      <a:pt x="290742" y="2744954"/>
                    </a:lnTo>
                    <a:lnTo>
                      <a:pt x="281371" y="2744345"/>
                    </a:lnTo>
                    <a:cubicBezTo>
                      <a:pt x="243106" y="2741857"/>
                      <a:pt x="211622" y="2719567"/>
                      <a:pt x="199520" y="2689931"/>
                    </a:cubicBezTo>
                    <a:lnTo>
                      <a:pt x="194693" y="2660446"/>
                    </a:lnTo>
                    <a:lnTo>
                      <a:pt x="182454" y="2638017"/>
                    </a:lnTo>
                    <a:cubicBezTo>
                      <a:pt x="176674" y="2617492"/>
                      <a:pt x="179746" y="2594394"/>
                      <a:pt x="190983" y="2573891"/>
                    </a:cubicBezTo>
                    <a:lnTo>
                      <a:pt x="202065" y="2560256"/>
                    </a:lnTo>
                    <a:lnTo>
                      <a:pt x="140938" y="2392878"/>
                    </a:lnTo>
                    <a:cubicBezTo>
                      <a:pt x="120657" y="2327899"/>
                      <a:pt x="102723" y="2259839"/>
                      <a:pt x="87362" y="2189143"/>
                    </a:cubicBezTo>
                    <a:lnTo>
                      <a:pt x="58414" y="2007594"/>
                    </a:lnTo>
                    <a:lnTo>
                      <a:pt x="36210" y="1995699"/>
                    </a:lnTo>
                    <a:cubicBezTo>
                      <a:pt x="15501" y="1979257"/>
                      <a:pt x="3030" y="1955842"/>
                      <a:pt x="2588" y="1931868"/>
                    </a:cubicBezTo>
                    <a:lnTo>
                      <a:pt x="6008" y="1909796"/>
                    </a:lnTo>
                    <a:lnTo>
                      <a:pt x="8" y="1885346"/>
                    </a:lnTo>
                    <a:cubicBezTo>
                      <a:pt x="-308" y="1864048"/>
                      <a:pt x="8600" y="1842472"/>
                      <a:pt x="24737" y="1825446"/>
                    </a:cubicBezTo>
                    <a:lnTo>
                      <a:pt x="34324" y="1818423"/>
                    </a:lnTo>
                    <a:lnTo>
                      <a:pt x="27933" y="1736893"/>
                    </a:lnTo>
                    <a:cubicBezTo>
                      <a:pt x="25169" y="1683920"/>
                      <a:pt x="23753" y="1630171"/>
                      <a:pt x="23753" y="1575779"/>
                    </a:cubicBezTo>
                    <a:cubicBezTo>
                      <a:pt x="23753" y="1473793"/>
                      <a:pt x="28731" y="1374070"/>
                      <a:pt x="38237" y="1277480"/>
                    </a:cubicBezTo>
                    <a:lnTo>
                      <a:pt x="40354" y="1263281"/>
                    </a:lnTo>
                    <a:lnTo>
                      <a:pt x="32711" y="1256955"/>
                    </a:lnTo>
                    <a:cubicBezTo>
                      <a:pt x="15741" y="1236772"/>
                      <a:pt x="8252" y="1211375"/>
                      <a:pt x="12663" y="1187795"/>
                    </a:cubicBezTo>
                    <a:lnTo>
                      <a:pt x="20476" y="1166836"/>
                    </a:lnTo>
                    <a:lnTo>
                      <a:pt x="19538" y="1141698"/>
                    </a:lnTo>
                    <a:cubicBezTo>
                      <a:pt x="23534" y="1120766"/>
                      <a:pt x="36623" y="1101374"/>
                      <a:pt x="55878" y="1087862"/>
                    </a:cubicBezTo>
                    <a:lnTo>
                      <a:pt x="67287" y="1082589"/>
                    </a:lnTo>
                    <a:lnTo>
                      <a:pt x="79899" y="997980"/>
                    </a:lnTo>
                    <a:cubicBezTo>
                      <a:pt x="107078" y="863800"/>
                      <a:pt x="143442" y="738628"/>
                      <a:pt x="187484" y="625399"/>
                    </a:cubicBezTo>
                    <a:lnTo>
                      <a:pt x="197900" y="602056"/>
                    </a:lnTo>
                    <a:lnTo>
                      <a:pt x="196675" y="600743"/>
                    </a:lnTo>
                    <a:cubicBezTo>
                      <a:pt x="170718" y="572905"/>
                      <a:pt x="163522" y="535348"/>
                      <a:pt x="175492" y="505659"/>
                    </a:cubicBezTo>
                    <a:lnTo>
                      <a:pt x="192625" y="481032"/>
                    </a:lnTo>
                    <a:lnTo>
                      <a:pt x="199458" y="456468"/>
                    </a:lnTo>
                    <a:cubicBezTo>
                      <a:pt x="214721" y="428285"/>
                      <a:pt x="248449" y="409460"/>
                      <a:pt x="286763" y="411041"/>
                    </a:cubicBezTo>
                    <a:lnTo>
                      <a:pt x="290479" y="411194"/>
                    </a:lnTo>
                    <a:lnTo>
                      <a:pt x="341134" y="324483"/>
                    </a:lnTo>
                    <a:cubicBezTo>
                      <a:pt x="427967" y="194880"/>
                      <a:pt x="528680" y="98758"/>
                      <a:pt x="638181" y="46030"/>
                    </a:cubicBezTo>
                    <a:lnTo>
                      <a:pt x="653885" y="40729"/>
                    </a:lnTo>
                    <a:lnTo>
                      <a:pt x="656910" y="36932"/>
                    </a:lnTo>
                    <a:cubicBezTo>
                      <a:pt x="666131" y="30215"/>
                      <a:pt x="676801" y="26331"/>
                      <a:pt x="688197" y="25059"/>
                    </a:cubicBezTo>
                    <a:lnTo>
                      <a:pt x="697394" y="26039"/>
                    </a:lnTo>
                    <a:lnTo>
                      <a:pt x="750424" y="8135"/>
                    </a:lnTo>
                    <a:lnTo>
                      <a:pt x="806935" y="258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CF02C052-2E45-4AA5-9FDE-4A36953397F1}"/>
                  </a:ext>
                </a:extLst>
              </p:cNvPr>
              <p:cNvSpPr/>
              <p:nvPr/>
            </p:nvSpPr>
            <p:spPr>
              <a:xfrm>
                <a:off x="3800648" y="2005012"/>
                <a:ext cx="2263778" cy="3060549"/>
              </a:xfrm>
              <a:custGeom>
                <a:avLst/>
                <a:gdLst>
                  <a:gd name="connsiteX0" fmla="*/ 1510093 w 2263777"/>
                  <a:gd name="connsiteY0" fmla="*/ 2960401 h 3060550"/>
                  <a:gd name="connsiteX1" fmla="*/ 1461568 w 2263777"/>
                  <a:gd name="connsiteY1" fmla="*/ 3008926 h 3060550"/>
                  <a:gd name="connsiteX2" fmla="*/ 1461567 w 2263777"/>
                  <a:gd name="connsiteY2" fmla="*/ 3019646 h 3060550"/>
                  <a:gd name="connsiteX3" fmla="*/ 1474709 w 2263777"/>
                  <a:gd name="connsiteY3" fmla="*/ 3021011 h 3060550"/>
                  <a:gd name="connsiteX4" fmla="*/ 1488544 w 2263777"/>
                  <a:gd name="connsiteY4" fmla="*/ 3022450 h 3060550"/>
                  <a:gd name="connsiteX5" fmla="*/ 1558618 w 2263777"/>
                  <a:gd name="connsiteY5" fmla="*/ 3015167 h 3060550"/>
                  <a:gd name="connsiteX6" fmla="*/ 1558617 w 2263777"/>
                  <a:gd name="connsiteY6" fmla="*/ 3008926 h 3060550"/>
                  <a:gd name="connsiteX7" fmla="*/ 1510093 w 2263777"/>
                  <a:gd name="connsiteY7" fmla="*/ 2960401 h 3060550"/>
                  <a:gd name="connsiteX8" fmla="*/ 1034184 w 2263777"/>
                  <a:gd name="connsiteY8" fmla="*/ 2769123 h 3060550"/>
                  <a:gd name="connsiteX9" fmla="*/ 802966 w 2263777"/>
                  <a:gd name="connsiteY9" fmla="*/ 3000340 h 3060550"/>
                  <a:gd name="connsiteX10" fmla="*/ 776662 w 2263777"/>
                  <a:gd name="connsiteY10" fmla="*/ 3019130 h 3060550"/>
                  <a:gd name="connsiteX11" fmla="*/ 797982 w 2263777"/>
                  <a:gd name="connsiteY11" fmla="*/ 3022450 h 3060550"/>
                  <a:gd name="connsiteX12" fmla="*/ 811818 w 2263777"/>
                  <a:gd name="connsiteY12" fmla="*/ 3021012 h 3060550"/>
                  <a:gd name="connsiteX13" fmla="*/ 1315663 w 2263777"/>
                  <a:gd name="connsiteY13" fmla="*/ 3021012 h 3060550"/>
                  <a:gd name="connsiteX14" fmla="*/ 1258014 w 2263777"/>
                  <a:gd name="connsiteY14" fmla="*/ 2991752 h 3060550"/>
                  <a:gd name="connsiteX15" fmla="*/ 1042865 w 2263777"/>
                  <a:gd name="connsiteY15" fmla="*/ 2782541 h 3060550"/>
                  <a:gd name="connsiteX16" fmla="*/ 930439 w 2263777"/>
                  <a:gd name="connsiteY16" fmla="*/ 2707948 h 3060550"/>
                  <a:gd name="connsiteX17" fmla="*/ 727964 w 2263777"/>
                  <a:gd name="connsiteY17" fmla="*/ 2910421 h 3060550"/>
                  <a:gd name="connsiteX18" fmla="*/ 722418 w 2263777"/>
                  <a:gd name="connsiteY18" fmla="*/ 2968423 h 3060550"/>
                  <a:gd name="connsiteX19" fmla="*/ 780419 w 2263777"/>
                  <a:gd name="connsiteY19" fmla="*/ 2962877 h 3060550"/>
                  <a:gd name="connsiteX20" fmla="*/ 1010610 w 2263777"/>
                  <a:gd name="connsiteY20" fmla="*/ 2732685 h 3060550"/>
                  <a:gd name="connsiteX21" fmla="*/ 1000661 w 2263777"/>
                  <a:gd name="connsiteY21" fmla="*/ 2717307 h 3060550"/>
                  <a:gd name="connsiteX22" fmla="*/ 978564 w 2263777"/>
                  <a:gd name="connsiteY22" fmla="*/ 2721768 h 3060550"/>
                  <a:gd name="connsiteX23" fmla="*/ 939127 w 2263777"/>
                  <a:gd name="connsiteY23" fmla="*/ 2713805 h 3060550"/>
                  <a:gd name="connsiteX24" fmla="*/ 331806 w 2263777"/>
                  <a:gd name="connsiteY24" fmla="*/ 2669204 h 3060550"/>
                  <a:gd name="connsiteX25" fmla="*/ 392653 w 2263777"/>
                  <a:gd name="connsiteY25" fmla="*/ 2767610 h 3060550"/>
                  <a:gd name="connsiteX26" fmla="*/ 582403 w 2263777"/>
                  <a:gd name="connsiteY26" fmla="*/ 2955364 h 3060550"/>
                  <a:gd name="connsiteX27" fmla="*/ 669033 w 2263777"/>
                  <a:gd name="connsiteY27" fmla="*/ 2996460 h 3060550"/>
                  <a:gd name="connsiteX28" fmla="*/ 662073 w 2263777"/>
                  <a:gd name="connsiteY28" fmla="*/ 2984992 h 3060550"/>
                  <a:gd name="connsiteX29" fmla="*/ 690501 w 2263777"/>
                  <a:gd name="connsiteY29" fmla="*/ 2887875 h 3060550"/>
                  <a:gd name="connsiteX30" fmla="*/ 887029 w 2263777"/>
                  <a:gd name="connsiteY30" fmla="*/ 2691346 h 3060550"/>
                  <a:gd name="connsiteX31" fmla="*/ 639323 w 2263777"/>
                  <a:gd name="connsiteY31" fmla="*/ 2675018 h 3060550"/>
                  <a:gd name="connsiteX32" fmla="*/ 624788 w 2263777"/>
                  <a:gd name="connsiteY32" fmla="*/ 2682381 h 3060550"/>
                  <a:gd name="connsiteX33" fmla="*/ 589948 w 2263777"/>
                  <a:gd name="connsiteY33" fmla="*/ 2686219 h 3060550"/>
                  <a:gd name="connsiteX34" fmla="*/ 933918 w 2263777"/>
                  <a:gd name="connsiteY34" fmla="*/ 2597714 h 3060550"/>
                  <a:gd name="connsiteX35" fmla="*/ 931887 w 2263777"/>
                  <a:gd name="connsiteY35" fmla="*/ 2600727 h 3060550"/>
                  <a:gd name="connsiteX36" fmla="*/ 927905 w 2263777"/>
                  <a:gd name="connsiteY36" fmla="*/ 2620447 h 3060550"/>
                  <a:gd name="connsiteX37" fmla="*/ 931390 w 2263777"/>
                  <a:gd name="connsiteY37" fmla="*/ 2637707 h 3060550"/>
                  <a:gd name="connsiteX38" fmla="*/ 942893 w 2263777"/>
                  <a:gd name="connsiteY38" fmla="*/ 2616968 h 3060550"/>
                  <a:gd name="connsiteX39" fmla="*/ 939464 w 2263777"/>
                  <a:gd name="connsiteY39" fmla="*/ 2608247 h 3060550"/>
                  <a:gd name="connsiteX40" fmla="*/ 982387 w 2263777"/>
                  <a:gd name="connsiteY40" fmla="*/ 2571369 h 3060550"/>
                  <a:gd name="connsiteX41" fmla="*/ 994832 w 2263777"/>
                  <a:gd name="connsiteY41" fmla="*/ 2590007 h 3060550"/>
                  <a:gd name="connsiteX42" fmla="*/ 998139 w 2263777"/>
                  <a:gd name="connsiteY42" fmla="*/ 2610487 h 3060550"/>
                  <a:gd name="connsiteX43" fmla="*/ 1001900 w 2263777"/>
                  <a:gd name="connsiteY43" fmla="*/ 2609415 h 3060550"/>
                  <a:gd name="connsiteX44" fmla="*/ 1027521 w 2263777"/>
                  <a:gd name="connsiteY44" fmla="*/ 2611999 h 3060550"/>
                  <a:gd name="connsiteX45" fmla="*/ 1025246 w 2263777"/>
                  <a:gd name="connsiteY45" fmla="*/ 2600727 h 3060550"/>
                  <a:gd name="connsiteX46" fmla="*/ 1014388 w 2263777"/>
                  <a:gd name="connsiteY46" fmla="*/ 2584625 h 3060550"/>
                  <a:gd name="connsiteX47" fmla="*/ 571021 w 2263777"/>
                  <a:gd name="connsiteY47" fmla="*/ 2570503 h 3060550"/>
                  <a:gd name="connsiteX48" fmla="*/ 559272 w 2263777"/>
                  <a:gd name="connsiteY48" fmla="*/ 2591682 h 3060550"/>
                  <a:gd name="connsiteX49" fmla="*/ 598148 w 2263777"/>
                  <a:gd name="connsiteY49" fmla="*/ 2630652 h 3060550"/>
                  <a:gd name="connsiteX50" fmla="*/ 614900 w 2263777"/>
                  <a:gd name="connsiteY50" fmla="*/ 2631756 h 3060550"/>
                  <a:gd name="connsiteX51" fmla="*/ 626647 w 2263777"/>
                  <a:gd name="connsiteY51" fmla="*/ 2610577 h 3060550"/>
                  <a:gd name="connsiteX52" fmla="*/ 587772 w 2263777"/>
                  <a:gd name="connsiteY52" fmla="*/ 2571607 h 3060550"/>
                  <a:gd name="connsiteX53" fmla="*/ 664282 w 2263777"/>
                  <a:gd name="connsiteY53" fmla="*/ 2562195 h 3060550"/>
                  <a:gd name="connsiteX54" fmla="*/ 678587 w 2263777"/>
                  <a:gd name="connsiteY54" fmla="*/ 2583617 h 3060550"/>
                  <a:gd name="connsiteX55" fmla="*/ 683546 w 2263777"/>
                  <a:gd name="connsiteY55" fmla="*/ 2614328 h 3060550"/>
                  <a:gd name="connsiteX56" fmla="*/ 677081 w 2263777"/>
                  <a:gd name="connsiteY56" fmla="*/ 2635854 h 3060550"/>
                  <a:gd name="connsiteX57" fmla="*/ 883096 w 2263777"/>
                  <a:gd name="connsiteY57" fmla="*/ 2649434 h 3060550"/>
                  <a:gd name="connsiteX58" fmla="*/ 877244 w 2263777"/>
                  <a:gd name="connsiteY58" fmla="*/ 2620447 h 3060550"/>
                  <a:gd name="connsiteX59" fmla="*/ 885207 w 2263777"/>
                  <a:gd name="connsiteY59" fmla="*/ 2581008 h 3060550"/>
                  <a:gd name="connsiteX60" fmla="*/ 887951 w 2263777"/>
                  <a:gd name="connsiteY60" fmla="*/ 2576938 h 3060550"/>
                  <a:gd name="connsiteX61" fmla="*/ 345971 w 2263777"/>
                  <a:gd name="connsiteY61" fmla="*/ 2555669 h 3060550"/>
                  <a:gd name="connsiteX62" fmla="*/ 307506 w 2263777"/>
                  <a:gd name="connsiteY62" fmla="*/ 2589376 h 3060550"/>
                  <a:gd name="connsiteX63" fmla="*/ 293438 w 2263777"/>
                  <a:gd name="connsiteY63" fmla="*/ 2597887 h 3060550"/>
                  <a:gd name="connsiteX64" fmla="*/ 306402 w 2263777"/>
                  <a:gd name="connsiteY64" fmla="*/ 2625877 h 3060550"/>
                  <a:gd name="connsiteX65" fmla="*/ 521639 w 2263777"/>
                  <a:gd name="connsiteY65" fmla="*/ 2640064 h 3060550"/>
                  <a:gd name="connsiteX66" fmla="*/ 507334 w 2263777"/>
                  <a:gd name="connsiteY66" fmla="*/ 2618643 h 3060550"/>
                  <a:gd name="connsiteX67" fmla="*/ 502376 w 2263777"/>
                  <a:gd name="connsiteY67" fmla="*/ 2587931 h 3060550"/>
                  <a:gd name="connsiteX68" fmla="*/ 508840 w 2263777"/>
                  <a:gd name="connsiteY68" fmla="*/ 2566404 h 3060550"/>
                  <a:gd name="connsiteX69" fmla="*/ 286681 w 2263777"/>
                  <a:gd name="connsiteY69" fmla="*/ 2551760 h 3060550"/>
                  <a:gd name="connsiteX70" fmla="*/ 273807 w 2263777"/>
                  <a:gd name="connsiteY70" fmla="*/ 2555507 h 3060550"/>
                  <a:gd name="connsiteX71" fmla="*/ 274397 w 2263777"/>
                  <a:gd name="connsiteY71" fmla="*/ 2556778 h 3060550"/>
                  <a:gd name="connsiteX72" fmla="*/ 287218 w 2263777"/>
                  <a:gd name="connsiteY72" fmla="*/ 2551796 h 3060550"/>
                  <a:gd name="connsiteX73" fmla="*/ 2015277 w 2263777"/>
                  <a:gd name="connsiteY73" fmla="*/ 2496192 h 3060550"/>
                  <a:gd name="connsiteX74" fmla="*/ 1990608 w 2263777"/>
                  <a:gd name="connsiteY74" fmla="*/ 2516812 h 3060550"/>
                  <a:gd name="connsiteX75" fmla="*/ 1987744 w 2263777"/>
                  <a:gd name="connsiteY75" fmla="*/ 2548837 h 3060550"/>
                  <a:gd name="connsiteX76" fmla="*/ 2005153 w 2263777"/>
                  <a:gd name="connsiteY76" fmla="*/ 2569665 h 3060550"/>
                  <a:gd name="connsiteX77" fmla="*/ 2038999 w 2263777"/>
                  <a:gd name="connsiteY77" fmla="*/ 2498313 h 3060550"/>
                  <a:gd name="connsiteX78" fmla="*/ 1504130 w 2263777"/>
                  <a:gd name="connsiteY78" fmla="*/ 2484745 h 3060550"/>
                  <a:gd name="connsiteX79" fmla="*/ 1494767 w 2263777"/>
                  <a:gd name="connsiteY79" fmla="*/ 2488624 h 3060550"/>
                  <a:gd name="connsiteX80" fmla="*/ 1499755 w 2263777"/>
                  <a:gd name="connsiteY80" fmla="*/ 2513290 h 3060550"/>
                  <a:gd name="connsiteX81" fmla="*/ 1475541 w 2263777"/>
                  <a:gd name="connsiteY81" fmla="*/ 2572990 h 3060550"/>
                  <a:gd name="connsiteX82" fmla="*/ 1466811 w 2263777"/>
                  <a:gd name="connsiteY82" fmla="*/ 2578881 h 3060550"/>
                  <a:gd name="connsiteX83" fmla="*/ 1504131 w 2263777"/>
                  <a:gd name="connsiteY83" fmla="*/ 2594340 h 3060550"/>
                  <a:gd name="connsiteX84" fmla="*/ 1526507 w 2263777"/>
                  <a:gd name="connsiteY84" fmla="*/ 2594339 h 3060550"/>
                  <a:gd name="connsiteX85" fmla="*/ 1581304 w 2263777"/>
                  <a:gd name="connsiteY85" fmla="*/ 2539542 h 3060550"/>
                  <a:gd name="connsiteX86" fmla="*/ 1526507 w 2263777"/>
                  <a:gd name="connsiteY86" fmla="*/ 2484746 h 3060550"/>
                  <a:gd name="connsiteX87" fmla="*/ 1224757 w 2263777"/>
                  <a:gd name="connsiteY87" fmla="*/ 2432990 h 3060550"/>
                  <a:gd name="connsiteX88" fmla="*/ 1072940 w 2263777"/>
                  <a:gd name="connsiteY88" fmla="*/ 2586040 h 3060550"/>
                  <a:gd name="connsiteX89" fmla="*/ 1079886 w 2263777"/>
                  <a:gd name="connsiteY89" fmla="*/ 2620447 h 3060550"/>
                  <a:gd name="connsiteX90" fmla="*/ 1073996 w 2263777"/>
                  <a:gd name="connsiteY90" fmla="*/ 2649621 h 3060550"/>
                  <a:gd name="connsiteX91" fmla="*/ 1078151 w 2263777"/>
                  <a:gd name="connsiteY91" fmla="*/ 2656466 h 3060550"/>
                  <a:gd name="connsiteX92" fmla="*/ 1071822 w 2263777"/>
                  <a:gd name="connsiteY92" fmla="*/ 2722646 h 3060550"/>
                  <a:gd name="connsiteX93" fmla="*/ 1062834 w 2263777"/>
                  <a:gd name="connsiteY93" fmla="*/ 2735230 h 3060550"/>
                  <a:gd name="connsiteX94" fmla="*/ 1087748 w 2263777"/>
                  <a:gd name="connsiteY94" fmla="*/ 2773860 h 3060550"/>
                  <a:gd name="connsiteX95" fmla="*/ 1326194 w 2263777"/>
                  <a:gd name="connsiteY95" fmla="*/ 2984888 h 3060550"/>
                  <a:gd name="connsiteX96" fmla="*/ 1411784 w 2263777"/>
                  <a:gd name="connsiteY96" fmla="*/ 3013853 h 3060550"/>
                  <a:gd name="connsiteX97" fmla="*/ 1411784 w 2263777"/>
                  <a:gd name="connsiteY97" fmla="*/ 3003361 h 3060550"/>
                  <a:gd name="connsiteX98" fmla="*/ 1471168 w 2263777"/>
                  <a:gd name="connsiteY98" fmla="*/ 2913773 h 3060550"/>
                  <a:gd name="connsiteX99" fmla="*/ 1487765 w 2263777"/>
                  <a:gd name="connsiteY99" fmla="*/ 2910422 h 3060550"/>
                  <a:gd name="connsiteX100" fmla="*/ 1499764 w 2263777"/>
                  <a:gd name="connsiteY100" fmla="*/ 2640865 h 3060550"/>
                  <a:gd name="connsiteX101" fmla="*/ 1499215 w 2263777"/>
                  <a:gd name="connsiteY101" fmla="*/ 2640864 h 3060550"/>
                  <a:gd name="connsiteX102" fmla="*/ 1426640 w 2263777"/>
                  <a:gd name="connsiteY102" fmla="*/ 2610803 h 3060550"/>
                  <a:gd name="connsiteX103" fmla="*/ 1417840 w 2263777"/>
                  <a:gd name="connsiteY103" fmla="*/ 2597751 h 3060550"/>
                  <a:gd name="connsiteX104" fmla="*/ 1416204 w 2263777"/>
                  <a:gd name="connsiteY104" fmla="*/ 2598082 h 3060550"/>
                  <a:gd name="connsiteX105" fmla="*/ 1356504 w 2263777"/>
                  <a:gd name="connsiteY105" fmla="*/ 2573868 h 3060550"/>
                  <a:gd name="connsiteX106" fmla="*/ 1282282 w 2263777"/>
                  <a:gd name="connsiteY106" fmla="*/ 2500731 h 3060550"/>
                  <a:gd name="connsiteX107" fmla="*/ 1277600 w 2263777"/>
                  <a:gd name="connsiteY107" fmla="*/ 2493792 h 3060550"/>
                  <a:gd name="connsiteX108" fmla="*/ 1253777 w 2263777"/>
                  <a:gd name="connsiteY108" fmla="*/ 2479491 h 3060550"/>
                  <a:gd name="connsiteX109" fmla="*/ 1233918 w 2263777"/>
                  <a:gd name="connsiteY109" fmla="*/ 2452605 h 3060550"/>
                  <a:gd name="connsiteX110" fmla="*/ 1392343 w 2263777"/>
                  <a:gd name="connsiteY110" fmla="*/ 2426404 h 3060550"/>
                  <a:gd name="connsiteX111" fmla="*/ 1389299 w 2263777"/>
                  <a:gd name="connsiteY111" fmla="*/ 2445725 h 3060550"/>
                  <a:gd name="connsiteX112" fmla="*/ 1345805 w 2263777"/>
                  <a:gd name="connsiteY112" fmla="*/ 2493250 h 3060550"/>
                  <a:gd name="connsiteX113" fmla="*/ 1334826 w 2263777"/>
                  <a:gd name="connsiteY113" fmla="*/ 2495910 h 3060550"/>
                  <a:gd name="connsiteX114" fmla="*/ 1376563 w 2263777"/>
                  <a:gd name="connsiteY114" fmla="*/ 2537035 h 3060550"/>
                  <a:gd name="connsiteX115" fmla="*/ 1398100 w 2263777"/>
                  <a:gd name="connsiteY115" fmla="*/ 2545771 h 3060550"/>
                  <a:gd name="connsiteX116" fmla="*/ 1396577 w 2263777"/>
                  <a:gd name="connsiteY116" fmla="*/ 2538227 h 3060550"/>
                  <a:gd name="connsiteX117" fmla="*/ 1426640 w 2263777"/>
                  <a:gd name="connsiteY117" fmla="*/ 2465651 h 3060550"/>
                  <a:gd name="connsiteX118" fmla="*/ 1429924 w 2263777"/>
                  <a:gd name="connsiteY118" fmla="*/ 2463437 h 3060550"/>
                  <a:gd name="connsiteX119" fmla="*/ 1348316 w 2263777"/>
                  <a:gd name="connsiteY119" fmla="*/ 2408699 h 3060550"/>
                  <a:gd name="connsiteX120" fmla="*/ 1321748 w 2263777"/>
                  <a:gd name="connsiteY120" fmla="*/ 2419933 h 3060550"/>
                  <a:gd name="connsiteX121" fmla="*/ 1312079 w 2263777"/>
                  <a:gd name="connsiteY121" fmla="*/ 2443773 h 3060550"/>
                  <a:gd name="connsiteX122" fmla="*/ 1323648 w 2263777"/>
                  <a:gd name="connsiteY122" fmla="*/ 2443260 h 3060550"/>
                  <a:gd name="connsiteX123" fmla="*/ 1346869 w 2263777"/>
                  <a:gd name="connsiteY123" fmla="*/ 2417888 h 3060550"/>
                  <a:gd name="connsiteX124" fmla="*/ 1790980 w 2263777"/>
                  <a:gd name="connsiteY124" fmla="*/ 2388539 h 3060550"/>
                  <a:gd name="connsiteX125" fmla="*/ 1789525 w 2263777"/>
                  <a:gd name="connsiteY125" fmla="*/ 2398824 h 3060550"/>
                  <a:gd name="connsiteX126" fmla="*/ 1772497 w 2263777"/>
                  <a:gd name="connsiteY126" fmla="*/ 2427587 h 3060550"/>
                  <a:gd name="connsiteX127" fmla="*/ 1702722 w 2263777"/>
                  <a:gd name="connsiteY127" fmla="*/ 2504976 h 3060550"/>
                  <a:gd name="connsiteX128" fmla="*/ 1644555 w 2263777"/>
                  <a:gd name="connsiteY128" fmla="*/ 2532673 h 3060550"/>
                  <a:gd name="connsiteX129" fmla="*/ 1632599 w 2263777"/>
                  <a:gd name="connsiteY129" fmla="*/ 2530982 h 3060550"/>
                  <a:gd name="connsiteX130" fmla="*/ 1634061 w 2263777"/>
                  <a:gd name="connsiteY130" fmla="*/ 2538227 h 3060550"/>
                  <a:gd name="connsiteX131" fmla="*/ 1571375 w 2263777"/>
                  <a:gd name="connsiteY131" fmla="*/ 2632799 h 3060550"/>
                  <a:gd name="connsiteX132" fmla="*/ 1551412 w 2263777"/>
                  <a:gd name="connsiteY132" fmla="*/ 2636829 h 3060550"/>
                  <a:gd name="connsiteX133" fmla="*/ 1564138 w 2263777"/>
                  <a:gd name="connsiteY133" fmla="*/ 2922719 h 3060550"/>
                  <a:gd name="connsiteX134" fmla="*/ 1563316 w 2263777"/>
                  <a:gd name="connsiteY134" fmla="*/ 2922718 h 3060550"/>
                  <a:gd name="connsiteX135" fmla="*/ 1563375 w 2263777"/>
                  <a:gd name="connsiteY135" fmla="*/ 2922737 h 3060550"/>
                  <a:gd name="connsiteX136" fmla="*/ 1598602 w 2263777"/>
                  <a:gd name="connsiteY136" fmla="*/ 2965515 h 3060550"/>
                  <a:gd name="connsiteX137" fmla="*/ 1605805 w 2263777"/>
                  <a:gd name="connsiteY137" fmla="*/ 3001195 h 3060550"/>
                  <a:gd name="connsiteX138" fmla="*/ 1634648 w 2263777"/>
                  <a:gd name="connsiteY138" fmla="*/ 2992135 h 3060550"/>
                  <a:gd name="connsiteX139" fmla="*/ 1962973 w 2263777"/>
                  <a:gd name="connsiteY139" fmla="*/ 2658579 h 3060550"/>
                  <a:gd name="connsiteX140" fmla="*/ 1985844 w 2263777"/>
                  <a:gd name="connsiteY140" fmla="*/ 2610366 h 3060550"/>
                  <a:gd name="connsiteX141" fmla="*/ 1984122 w 2263777"/>
                  <a:gd name="connsiteY141" fmla="*/ 2609465 h 3060550"/>
                  <a:gd name="connsiteX142" fmla="*/ 1942805 w 2263777"/>
                  <a:gd name="connsiteY142" fmla="*/ 2560035 h 3060550"/>
                  <a:gd name="connsiteX143" fmla="*/ 1939313 w 2263777"/>
                  <a:gd name="connsiteY143" fmla="*/ 2528799 h 3060550"/>
                  <a:gd name="connsiteX144" fmla="*/ 1939083 w 2263777"/>
                  <a:gd name="connsiteY144" fmla="*/ 2529088 h 3060550"/>
                  <a:gd name="connsiteX145" fmla="*/ 1656682 w 2263777"/>
                  <a:gd name="connsiteY145" fmla="*/ 2364838 h 3060550"/>
                  <a:gd name="connsiteX146" fmla="*/ 1615376 w 2263777"/>
                  <a:gd name="connsiteY146" fmla="*/ 2410653 h 3060550"/>
                  <a:gd name="connsiteX147" fmla="*/ 1618659 w 2263777"/>
                  <a:gd name="connsiteY147" fmla="*/ 2474121 h 3060550"/>
                  <a:gd name="connsiteX148" fmla="*/ 1682128 w 2263777"/>
                  <a:gd name="connsiteY148" fmla="*/ 2470838 h 3060550"/>
                  <a:gd name="connsiteX149" fmla="*/ 1733217 w 2263777"/>
                  <a:gd name="connsiteY149" fmla="*/ 2414173 h 3060550"/>
                  <a:gd name="connsiteX150" fmla="*/ 1739642 w 2263777"/>
                  <a:gd name="connsiteY150" fmla="*/ 2396068 h 3060550"/>
                  <a:gd name="connsiteX151" fmla="*/ 1723792 w 2263777"/>
                  <a:gd name="connsiteY151" fmla="*/ 2399356 h 3060550"/>
                  <a:gd name="connsiteX152" fmla="*/ 1690964 w 2263777"/>
                  <a:gd name="connsiteY152" fmla="*/ 2393060 h 3060550"/>
                  <a:gd name="connsiteX153" fmla="*/ 1663151 w 2263777"/>
                  <a:gd name="connsiteY153" fmla="*/ 2374521 h 3060550"/>
                  <a:gd name="connsiteX154" fmla="*/ 406973 w 2263777"/>
                  <a:gd name="connsiteY154" fmla="*/ 2350338 h 3060550"/>
                  <a:gd name="connsiteX155" fmla="*/ 244659 w 2263777"/>
                  <a:gd name="connsiteY155" fmla="*/ 2492579 h 3060550"/>
                  <a:gd name="connsiteX156" fmla="*/ 253886 w 2263777"/>
                  <a:gd name="connsiteY156" fmla="*/ 2512497 h 3060550"/>
                  <a:gd name="connsiteX157" fmla="*/ 279728 w 2263777"/>
                  <a:gd name="connsiteY157" fmla="*/ 2509649 h 3060550"/>
                  <a:gd name="connsiteX158" fmla="*/ 331526 w 2263777"/>
                  <a:gd name="connsiteY158" fmla="*/ 2513064 h 3060550"/>
                  <a:gd name="connsiteX159" fmla="*/ 468109 w 2263777"/>
                  <a:gd name="connsiteY159" fmla="*/ 2393373 h 3060550"/>
                  <a:gd name="connsiteX160" fmla="*/ 442847 w 2263777"/>
                  <a:gd name="connsiteY160" fmla="*/ 2388341 h 3060550"/>
                  <a:gd name="connsiteX161" fmla="*/ 417624 w 2263777"/>
                  <a:gd name="connsiteY161" fmla="*/ 2370131 h 3060550"/>
                  <a:gd name="connsiteX162" fmla="*/ 495471 w 2263777"/>
                  <a:gd name="connsiteY162" fmla="*/ 2286935 h 3060550"/>
                  <a:gd name="connsiteX163" fmla="*/ 466465 w 2263777"/>
                  <a:gd name="connsiteY163" fmla="*/ 2298204 h 3060550"/>
                  <a:gd name="connsiteX164" fmla="*/ 453839 w 2263777"/>
                  <a:gd name="connsiteY164" fmla="*/ 2309269 h 3060550"/>
                  <a:gd name="connsiteX165" fmla="*/ 460508 w 2263777"/>
                  <a:gd name="connsiteY165" fmla="*/ 2332551 h 3060550"/>
                  <a:gd name="connsiteX166" fmla="*/ 515553 w 2263777"/>
                  <a:gd name="connsiteY166" fmla="*/ 2332618 h 3060550"/>
                  <a:gd name="connsiteX167" fmla="*/ 528179 w 2263777"/>
                  <a:gd name="connsiteY167" fmla="*/ 2321552 h 3060550"/>
                  <a:gd name="connsiteX168" fmla="*/ 521510 w 2263777"/>
                  <a:gd name="connsiteY168" fmla="*/ 2298271 h 3060550"/>
                  <a:gd name="connsiteX169" fmla="*/ 495471 w 2263777"/>
                  <a:gd name="connsiteY169" fmla="*/ 2286935 h 3060550"/>
                  <a:gd name="connsiteX170" fmla="*/ 1246100 w 2263777"/>
                  <a:gd name="connsiteY170" fmla="*/ 2183118 h 3060550"/>
                  <a:gd name="connsiteX171" fmla="*/ 1226237 w 2263777"/>
                  <a:gd name="connsiteY171" fmla="*/ 2202515 h 3060550"/>
                  <a:gd name="connsiteX172" fmla="*/ 1195189 w 2263777"/>
                  <a:gd name="connsiteY172" fmla="*/ 2214898 h 3060550"/>
                  <a:gd name="connsiteX173" fmla="*/ 1170710 w 2263777"/>
                  <a:gd name="connsiteY173" fmla="*/ 2214435 h 3060550"/>
                  <a:gd name="connsiteX174" fmla="*/ 1174524 w 2263777"/>
                  <a:gd name="connsiteY174" fmla="*/ 2230174 h 3060550"/>
                  <a:gd name="connsiteX175" fmla="*/ 1254196 w 2263777"/>
                  <a:gd name="connsiteY175" fmla="*/ 2400756 h 3060550"/>
                  <a:gd name="connsiteX176" fmla="*/ 1255418 w 2263777"/>
                  <a:gd name="connsiteY176" fmla="*/ 2402081 h 3060550"/>
                  <a:gd name="connsiteX177" fmla="*/ 1255007 w 2263777"/>
                  <a:gd name="connsiteY177" fmla="*/ 2402494 h 3060550"/>
                  <a:gd name="connsiteX178" fmla="*/ 1261759 w 2263777"/>
                  <a:gd name="connsiteY178" fmla="*/ 2416949 h 3060550"/>
                  <a:gd name="connsiteX179" fmla="*/ 1263119 w 2263777"/>
                  <a:gd name="connsiteY179" fmla="*/ 2409676 h 3060550"/>
                  <a:gd name="connsiteX180" fmla="*/ 1281404 w 2263777"/>
                  <a:gd name="connsiteY180" fmla="*/ 2381695 h 3060550"/>
                  <a:gd name="connsiteX181" fmla="*/ 1309112 w 2263777"/>
                  <a:gd name="connsiteY181" fmla="*/ 2363000 h 3060550"/>
                  <a:gd name="connsiteX182" fmla="*/ 1333460 w 2263777"/>
                  <a:gd name="connsiteY182" fmla="*/ 2358075 h 3060550"/>
                  <a:gd name="connsiteX183" fmla="*/ 1255957 w 2263777"/>
                  <a:gd name="connsiteY183" fmla="*/ 2192139 h 3060550"/>
                  <a:gd name="connsiteX184" fmla="*/ 781482 w 2263777"/>
                  <a:gd name="connsiteY184" fmla="*/ 2153246 h 3060550"/>
                  <a:gd name="connsiteX185" fmla="*/ 777184 w 2263777"/>
                  <a:gd name="connsiteY185" fmla="*/ 2158607 h 3060550"/>
                  <a:gd name="connsiteX186" fmla="*/ 576040 w 2263777"/>
                  <a:gd name="connsiteY186" fmla="*/ 2334875 h 3060550"/>
                  <a:gd name="connsiteX187" fmla="*/ 570969 w 2263777"/>
                  <a:gd name="connsiteY187" fmla="*/ 2350359 h 3060550"/>
                  <a:gd name="connsiteX188" fmla="*/ 549047 w 2263777"/>
                  <a:gd name="connsiteY188" fmla="*/ 2377709 h 3060550"/>
                  <a:gd name="connsiteX189" fmla="*/ 390177 w 2263777"/>
                  <a:gd name="connsiteY189" fmla="*/ 2516929 h 3060550"/>
                  <a:gd name="connsiteX190" fmla="*/ 546599 w 2263777"/>
                  <a:gd name="connsiteY190" fmla="*/ 2527240 h 3060550"/>
                  <a:gd name="connsiteX191" fmla="*/ 561133 w 2263777"/>
                  <a:gd name="connsiteY191" fmla="*/ 2519878 h 3060550"/>
                  <a:gd name="connsiteX192" fmla="*/ 595974 w 2263777"/>
                  <a:gd name="connsiteY192" fmla="*/ 2516040 h 3060550"/>
                  <a:gd name="connsiteX193" fmla="*/ 905644 w 2263777"/>
                  <a:gd name="connsiteY193" fmla="*/ 2536452 h 3060550"/>
                  <a:gd name="connsiteX194" fmla="*/ 871886 w 2263777"/>
                  <a:gd name="connsiteY194" fmla="*/ 2457786 h 3060550"/>
                  <a:gd name="connsiteX195" fmla="*/ 788740 w 2263777"/>
                  <a:gd name="connsiteY195" fmla="*/ 2189528 h 3060550"/>
                  <a:gd name="connsiteX196" fmla="*/ 636407 w 2263777"/>
                  <a:gd name="connsiteY196" fmla="*/ 2130101 h 3060550"/>
                  <a:gd name="connsiteX197" fmla="*/ 513910 w 2263777"/>
                  <a:gd name="connsiteY197" fmla="*/ 2237449 h 3060550"/>
                  <a:gd name="connsiteX198" fmla="*/ 539173 w 2263777"/>
                  <a:gd name="connsiteY198" fmla="*/ 2242480 h 3060550"/>
                  <a:gd name="connsiteX199" fmla="*/ 564396 w 2263777"/>
                  <a:gd name="connsiteY199" fmla="*/ 2260691 h 3060550"/>
                  <a:gd name="connsiteX200" fmla="*/ 575046 w 2263777"/>
                  <a:gd name="connsiteY200" fmla="*/ 2280483 h 3060550"/>
                  <a:gd name="connsiteX201" fmla="*/ 731964 w 2263777"/>
                  <a:gd name="connsiteY201" fmla="*/ 2142971 h 3060550"/>
                  <a:gd name="connsiteX202" fmla="*/ 709106 w 2263777"/>
                  <a:gd name="connsiteY202" fmla="*/ 2147906 h 3060550"/>
                  <a:gd name="connsiteX203" fmla="*/ 674430 w 2263777"/>
                  <a:gd name="connsiteY203" fmla="*/ 2142789 h 3060550"/>
                  <a:gd name="connsiteX204" fmla="*/ 1759200 w 2263777"/>
                  <a:gd name="connsiteY204" fmla="*/ 2118885 h 3060550"/>
                  <a:gd name="connsiteX205" fmla="*/ 1753498 w 2263777"/>
                  <a:gd name="connsiteY205" fmla="*/ 2124633 h 3060550"/>
                  <a:gd name="connsiteX206" fmla="*/ 1688469 w 2263777"/>
                  <a:gd name="connsiteY206" fmla="*/ 2283422 h 3060550"/>
                  <a:gd name="connsiteX207" fmla="*/ 1686856 w 2263777"/>
                  <a:gd name="connsiteY207" fmla="*/ 2291833 h 3060550"/>
                  <a:gd name="connsiteX208" fmla="*/ 1705634 w 2263777"/>
                  <a:gd name="connsiteY208" fmla="*/ 2287160 h 3060550"/>
                  <a:gd name="connsiteX209" fmla="*/ 1766348 w 2263777"/>
                  <a:gd name="connsiteY209" fmla="*/ 2308706 h 3060550"/>
                  <a:gd name="connsiteX210" fmla="*/ 1772074 w 2263777"/>
                  <a:gd name="connsiteY210" fmla="*/ 2316431 h 3060550"/>
                  <a:gd name="connsiteX211" fmla="*/ 1836671 w 2263777"/>
                  <a:gd name="connsiteY211" fmla="*/ 2158696 h 3060550"/>
                  <a:gd name="connsiteX212" fmla="*/ 1840032 w 2263777"/>
                  <a:gd name="connsiteY212" fmla="*/ 2141170 h 3060550"/>
                  <a:gd name="connsiteX213" fmla="*/ 1839766 w 2263777"/>
                  <a:gd name="connsiteY213" fmla="*/ 2139886 h 3060550"/>
                  <a:gd name="connsiteX214" fmla="*/ 1835075 w 2263777"/>
                  <a:gd name="connsiteY214" fmla="*/ 2141933 h 3060550"/>
                  <a:gd name="connsiteX215" fmla="*/ 1801655 w 2263777"/>
                  <a:gd name="connsiteY215" fmla="*/ 2142511 h 3060550"/>
                  <a:gd name="connsiteX216" fmla="*/ 1770628 w 2263777"/>
                  <a:gd name="connsiteY216" fmla="*/ 2130079 h 3060550"/>
                  <a:gd name="connsiteX217" fmla="*/ 686765 w 2263777"/>
                  <a:gd name="connsiteY217" fmla="*/ 2085971 h 3060550"/>
                  <a:gd name="connsiteX218" fmla="*/ 672617 w 2263777"/>
                  <a:gd name="connsiteY218" fmla="*/ 2098369 h 3060550"/>
                  <a:gd name="connsiteX219" fmla="*/ 678375 w 2263777"/>
                  <a:gd name="connsiteY219" fmla="*/ 2100290 h 3060550"/>
                  <a:gd name="connsiteX220" fmla="*/ 696097 w 2263777"/>
                  <a:gd name="connsiteY220" fmla="*/ 2099813 h 3060550"/>
                  <a:gd name="connsiteX221" fmla="*/ 751745 w 2263777"/>
                  <a:gd name="connsiteY221" fmla="*/ 2004622 h 3060550"/>
                  <a:gd name="connsiteX222" fmla="*/ 745890 w 2263777"/>
                  <a:gd name="connsiteY222" fmla="*/ 2007047 h 3060550"/>
                  <a:gd name="connsiteX223" fmla="*/ 753004 w 2263777"/>
                  <a:gd name="connsiteY223" fmla="*/ 2010912 h 3060550"/>
                  <a:gd name="connsiteX224" fmla="*/ 802279 w 2263777"/>
                  <a:gd name="connsiteY224" fmla="*/ 2003355 h 3060550"/>
                  <a:gd name="connsiteX225" fmla="*/ 807962 w 2263777"/>
                  <a:gd name="connsiteY225" fmla="*/ 2045476 h 3060550"/>
                  <a:gd name="connsiteX226" fmla="*/ 815374 w 2263777"/>
                  <a:gd name="connsiteY226" fmla="*/ 2078506 h 3060550"/>
                  <a:gd name="connsiteX227" fmla="*/ 825221 w 2263777"/>
                  <a:gd name="connsiteY227" fmla="*/ 2063903 h 3060550"/>
                  <a:gd name="connsiteX228" fmla="*/ 829201 w 2263777"/>
                  <a:gd name="connsiteY228" fmla="*/ 2044184 h 3060550"/>
                  <a:gd name="connsiteX229" fmla="*/ 814363 w 2263777"/>
                  <a:gd name="connsiteY229" fmla="*/ 2008361 h 3060550"/>
                  <a:gd name="connsiteX230" fmla="*/ 2172072 w 2263777"/>
                  <a:gd name="connsiteY230" fmla="*/ 1997575 h 3060550"/>
                  <a:gd name="connsiteX231" fmla="*/ 2117935 w 2263777"/>
                  <a:gd name="connsiteY231" fmla="*/ 2032710 h 3060550"/>
                  <a:gd name="connsiteX232" fmla="*/ 2153070 w 2263777"/>
                  <a:gd name="connsiteY232" fmla="*/ 2086848 h 3060550"/>
                  <a:gd name="connsiteX233" fmla="*/ 2160603 w 2263777"/>
                  <a:gd name="connsiteY233" fmla="*/ 2088451 h 3060550"/>
                  <a:gd name="connsiteX234" fmla="*/ 2175560 w 2263777"/>
                  <a:gd name="connsiteY234" fmla="*/ 1998318 h 3060550"/>
                  <a:gd name="connsiteX235" fmla="*/ 1915804 w 2263777"/>
                  <a:gd name="connsiteY235" fmla="*/ 1987206 h 3060550"/>
                  <a:gd name="connsiteX236" fmla="*/ 1899666 w 2263777"/>
                  <a:gd name="connsiteY236" fmla="*/ 2074952 h 3060550"/>
                  <a:gd name="connsiteX237" fmla="*/ 1887234 w 2263777"/>
                  <a:gd name="connsiteY237" fmla="*/ 2105979 h 3060550"/>
                  <a:gd name="connsiteX238" fmla="*/ 1881661 w 2263777"/>
                  <a:gd name="connsiteY238" fmla="*/ 2111668 h 3060550"/>
                  <a:gd name="connsiteX239" fmla="*/ 1884469 w 2263777"/>
                  <a:gd name="connsiteY239" fmla="*/ 2125208 h 3060550"/>
                  <a:gd name="connsiteX240" fmla="*/ 1878173 w 2263777"/>
                  <a:gd name="connsiteY240" fmla="*/ 2158035 h 3060550"/>
                  <a:gd name="connsiteX241" fmla="*/ 1806300 w 2263777"/>
                  <a:gd name="connsiteY241" fmla="*/ 2333535 h 3060550"/>
                  <a:gd name="connsiteX242" fmla="*/ 1993799 w 2263777"/>
                  <a:gd name="connsiteY242" fmla="*/ 2458577 h 3060550"/>
                  <a:gd name="connsiteX243" fmla="*/ 2030042 w 2263777"/>
                  <a:gd name="connsiteY243" fmla="*/ 2450964 h 3060550"/>
                  <a:gd name="connsiteX244" fmla="*/ 2055090 w 2263777"/>
                  <a:gd name="connsiteY244" fmla="*/ 2458240 h 3060550"/>
                  <a:gd name="connsiteX245" fmla="*/ 2117450 w 2263777"/>
                  <a:gd name="connsiteY245" fmla="*/ 2273015 h 3060550"/>
                  <a:gd name="connsiteX246" fmla="*/ 2150693 w 2263777"/>
                  <a:gd name="connsiteY246" fmla="*/ 2134210 h 3060550"/>
                  <a:gd name="connsiteX247" fmla="*/ 2138203 w 2263777"/>
                  <a:gd name="connsiteY247" fmla="*/ 2131551 h 3060550"/>
                  <a:gd name="connsiteX248" fmla="*/ 2067422 w 2263777"/>
                  <a:gd name="connsiteY248" fmla="*/ 2059385 h 3060550"/>
                  <a:gd name="connsiteX249" fmla="*/ 2067763 w 2263777"/>
                  <a:gd name="connsiteY249" fmla="*/ 2027071 h 3060550"/>
                  <a:gd name="connsiteX250" fmla="*/ 108597 w 2263777"/>
                  <a:gd name="connsiteY250" fmla="*/ 1969187 h 3060550"/>
                  <a:gd name="connsiteX251" fmla="*/ 129999 w 2263777"/>
                  <a:gd name="connsiteY251" fmla="*/ 2111097 h 3060550"/>
                  <a:gd name="connsiteX252" fmla="*/ 177982 w 2263777"/>
                  <a:gd name="connsiteY252" fmla="*/ 2304021 h 3060550"/>
                  <a:gd name="connsiteX253" fmla="*/ 228818 w 2263777"/>
                  <a:gd name="connsiteY253" fmla="*/ 2451196 h 3060550"/>
                  <a:gd name="connsiteX254" fmla="*/ 405979 w 2263777"/>
                  <a:gd name="connsiteY254" fmla="*/ 2295947 h 3060550"/>
                  <a:gd name="connsiteX255" fmla="*/ 411050 w 2263777"/>
                  <a:gd name="connsiteY255" fmla="*/ 2280462 h 3060550"/>
                  <a:gd name="connsiteX256" fmla="*/ 432973 w 2263777"/>
                  <a:gd name="connsiteY256" fmla="*/ 2253112 h 3060550"/>
                  <a:gd name="connsiteX257" fmla="*/ 590734 w 2263777"/>
                  <a:gd name="connsiteY257" fmla="*/ 2114861 h 3060550"/>
                  <a:gd name="connsiteX258" fmla="*/ 420730 w 2263777"/>
                  <a:gd name="connsiteY258" fmla="*/ 2058134 h 3060550"/>
                  <a:gd name="connsiteX259" fmla="*/ 404806 w 2263777"/>
                  <a:gd name="connsiteY259" fmla="*/ 2061573 h 3060550"/>
                  <a:gd name="connsiteX260" fmla="*/ 370129 w 2263777"/>
                  <a:gd name="connsiteY260" fmla="*/ 2056455 h 3060550"/>
                  <a:gd name="connsiteX261" fmla="*/ 473470 w 2263777"/>
                  <a:gd name="connsiteY261" fmla="*/ 1955322 h 3060550"/>
                  <a:gd name="connsiteX262" fmla="*/ 481879 w 2263777"/>
                  <a:gd name="connsiteY262" fmla="*/ 1979668 h 3060550"/>
                  <a:gd name="connsiteX263" fmla="*/ 478891 w 2263777"/>
                  <a:gd name="connsiteY263" fmla="*/ 2010633 h 3060550"/>
                  <a:gd name="connsiteX264" fmla="*/ 467183 w 2263777"/>
                  <a:gd name="connsiteY264" fmla="*/ 2029819 h 3060550"/>
                  <a:gd name="connsiteX265" fmla="*/ 626946 w 2263777"/>
                  <a:gd name="connsiteY265" fmla="*/ 2083129 h 3060550"/>
                  <a:gd name="connsiteX266" fmla="*/ 674512 w 2263777"/>
                  <a:gd name="connsiteY266" fmla="*/ 2041445 h 3060550"/>
                  <a:gd name="connsiteX267" fmla="*/ 677947 w 2263777"/>
                  <a:gd name="connsiteY267" fmla="*/ 2039367 h 3060550"/>
                  <a:gd name="connsiteX268" fmla="*/ 680223 w 2263777"/>
                  <a:gd name="connsiteY268" fmla="*/ 2024310 h 3060550"/>
                  <a:gd name="connsiteX269" fmla="*/ 1060761 w 2263777"/>
                  <a:gd name="connsiteY269" fmla="*/ 1940724 h 3060550"/>
                  <a:gd name="connsiteX270" fmla="*/ 879828 w 2263777"/>
                  <a:gd name="connsiteY270" fmla="*/ 2043967 h 3060550"/>
                  <a:gd name="connsiteX271" fmla="*/ 879861 w 2263777"/>
                  <a:gd name="connsiteY271" fmla="*/ 2044184 h 3060550"/>
                  <a:gd name="connsiteX272" fmla="*/ 850185 w 2263777"/>
                  <a:gd name="connsiteY272" fmla="*/ 2115829 h 3060550"/>
                  <a:gd name="connsiteX273" fmla="*/ 827225 w 2263777"/>
                  <a:gd name="connsiteY273" fmla="*/ 2131309 h 3060550"/>
                  <a:gd name="connsiteX274" fmla="*/ 856389 w 2263777"/>
                  <a:gd name="connsiteY274" fmla="*/ 2261265 h 3060550"/>
                  <a:gd name="connsiteX275" fmla="*/ 902917 w 2263777"/>
                  <a:gd name="connsiteY275" fmla="*/ 2409996 h 3060550"/>
                  <a:gd name="connsiteX276" fmla="*/ 949073 w 2263777"/>
                  <a:gd name="connsiteY276" fmla="*/ 2525080 h 3060550"/>
                  <a:gd name="connsiteX277" fmla="*/ 978565 w 2263777"/>
                  <a:gd name="connsiteY277" fmla="*/ 2519126 h 3060550"/>
                  <a:gd name="connsiteX278" fmla="*/ 1018003 w 2263777"/>
                  <a:gd name="connsiteY278" fmla="*/ 2527089 h 3060550"/>
                  <a:gd name="connsiteX279" fmla="*/ 1023820 w 2263777"/>
                  <a:gd name="connsiteY279" fmla="*/ 2531010 h 3060550"/>
                  <a:gd name="connsiteX280" fmla="*/ 1200834 w 2263777"/>
                  <a:gd name="connsiteY280" fmla="*/ 2381770 h 3060550"/>
                  <a:gd name="connsiteX281" fmla="*/ 1131083 w 2263777"/>
                  <a:gd name="connsiteY281" fmla="*/ 2232429 h 3060550"/>
                  <a:gd name="connsiteX282" fmla="*/ 1123212 w 2263777"/>
                  <a:gd name="connsiteY282" fmla="*/ 2199944 h 3060550"/>
                  <a:gd name="connsiteX283" fmla="*/ 1124276 w 2263777"/>
                  <a:gd name="connsiteY283" fmla="*/ 2193188 h 3060550"/>
                  <a:gd name="connsiteX284" fmla="*/ 1109669 w 2263777"/>
                  <a:gd name="connsiteY284" fmla="*/ 2178230 h 3060550"/>
                  <a:gd name="connsiteX285" fmla="*/ 1097286 w 2263777"/>
                  <a:gd name="connsiteY285" fmla="*/ 2147182 h 3060550"/>
                  <a:gd name="connsiteX286" fmla="*/ 1060657 w 2263777"/>
                  <a:gd name="connsiteY286" fmla="*/ 1946226 h 3060550"/>
                  <a:gd name="connsiteX287" fmla="*/ 381148 w 2263777"/>
                  <a:gd name="connsiteY287" fmla="*/ 1939720 h 3060550"/>
                  <a:gd name="connsiteX288" fmla="*/ 364415 w 2263777"/>
                  <a:gd name="connsiteY288" fmla="*/ 1957229 h 3060550"/>
                  <a:gd name="connsiteX289" fmla="*/ 392145 w 2263777"/>
                  <a:gd name="connsiteY289" fmla="*/ 2004781 h 3060550"/>
                  <a:gd name="connsiteX290" fmla="*/ 408070 w 2263777"/>
                  <a:gd name="connsiteY290" fmla="*/ 2010095 h 3060550"/>
                  <a:gd name="connsiteX291" fmla="*/ 424802 w 2263777"/>
                  <a:gd name="connsiteY291" fmla="*/ 1992585 h 3060550"/>
                  <a:gd name="connsiteX292" fmla="*/ 397073 w 2263777"/>
                  <a:gd name="connsiteY292" fmla="*/ 1945034 h 3060550"/>
                  <a:gd name="connsiteX293" fmla="*/ 1188175 w 2263777"/>
                  <a:gd name="connsiteY293" fmla="*/ 1933540 h 3060550"/>
                  <a:gd name="connsiteX294" fmla="*/ 1177839 w 2263777"/>
                  <a:gd name="connsiteY294" fmla="*/ 1940509 h 3060550"/>
                  <a:gd name="connsiteX295" fmla="*/ 1145075 w 2263777"/>
                  <a:gd name="connsiteY295" fmla="*/ 1947124 h 3060550"/>
                  <a:gd name="connsiteX296" fmla="*/ 1112310 w 2263777"/>
                  <a:gd name="connsiteY296" fmla="*/ 1940509 h 3060550"/>
                  <a:gd name="connsiteX297" fmla="*/ 1104465 w 2263777"/>
                  <a:gd name="connsiteY297" fmla="*/ 1935220 h 3060550"/>
                  <a:gd name="connsiteX298" fmla="*/ 1103585 w 2263777"/>
                  <a:gd name="connsiteY298" fmla="*/ 1937230 h 3060550"/>
                  <a:gd name="connsiteX299" fmla="*/ 1103248 w 2263777"/>
                  <a:gd name="connsiteY299" fmla="*/ 1955071 h 3060550"/>
                  <a:gd name="connsiteX300" fmla="*/ 1134017 w 2263777"/>
                  <a:gd name="connsiteY300" fmla="*/ 2123878 h 3060550"/>
                  <a:gd name="connsiteX301" fmla="*/ 1144762 w 2263777"/>
                  <a:gd name="connsiteY301" fmla="*/ 2140532 h 3060550"/>
                  <a:gd name="connsiteX302" fmla="*/ 1144841 w 2263777"/>
                  <a:gd name="connsiteY302" fmla="*/ 2140402 h 3060550"/>
                  <a:gd name="connsiteX303" fmla="*/ 1171728 w 2263777"/>
                  <a:gd name="connsiteY303" fmla="*/ 2120542 h 3060550"/>
                  <a:gd name="connsiteX304" fmla="*/ 1204213 w 2263777"/>
                  <a:gd name="connsiteY304" fmla="*/ 2112671 h 3060550"/>
                  <a:gd name="connsiteX305" fmla="*/ 1222291 w 2263777"/>
                  <a:gd name="connsiteY305" fmla="*/ 2115519 h 3060550"/>
                  <a:gd name="connsiteX306" fmla="*/ 1222438 w 2263777"/>
                  <a:gd name="connsiteY306" fmla="*/ 2107761 h 3060550"/>
                  <a:gd name="connsiteX307" fmla="*/ 1191668 w 2263777"/>
                  <a:gd name="connsiteY307" fmla="*/ 1938954 h 3060550"/>
                  <a:gd name="connsiteX308" fmla="*/ 167206 w 2263777"/>
                  <a:gd name="connsiteY308" fmla="*/ 1868331 h 3060550"/>
                  <a:gd name="connsiteX309" fmla="*/ 121455 w 2263777"/>
                  <a:gd name="connsiteY309" fmla="*/ 1891190 h 3060550"/>
                  <a:gd name="connsiteX310" fmla="*/ 97886 w 2263777"/>
                  <a:gd name="connsiteY310" fmla="*/ 1898166 h 3060550"/>
                  <a:gd name="connsiteX311" fmla="*/ 101639 w 2263777"/>
                  <a:gd name="connsiteY311" fmla="*/ 1923050 h 3060550"/>
                  <a:gd name="connsiteX312" fmla="*/ 315748 w 2263777"/>
                  <a:gd name="connsiteY312" fmla="*/ 1994494 h 3060550"/>
                  <a:gd name="connsiteX313" fmla="*/ 307340 w 2263777"/>
                  <a:gd name="connsiteY313" fmla="*/ 1970147 h 3060550"/>
                  <a:gd name="connsiteX314" fmla="*/ 310327 w 2263777"/>
                  <a:gd name="connsiteY314" fmla="*/ 1939182 h 3060550"/>
                  <a:gd name="connsiteX315" fmla="*/ 322036 w 2263777"/>
                  <a:gd name="connsiteY315" fmla="*/ 1919995 h 3060550"/>
                  <a:gd name="connsiteX316" fmla="*/ 110844 w 2263777"/>
                  <a:gd name="connsiteY316" fmla="*/ 1849524 h 3060550"/>
                  <a:gd name="connsiteX317" fmla="*/ 90632 w 2263777"/>
                  <a:gd name="connsiteY317" fmla="*/ 1850069 h 3060550"/>
                  <a:gd name="connsiteX318" fmla="*/ 90929 w 2263777"/>
                  <a:gd name="connsiteY318" fmla="*/ 1852040 h 3060550"/>
                  <a:gd name="connsiteX319" fmla="*/ 111353 w 2263777"/>
                  <a:gd name="connsiteY319" fmla="*/ 1849694 h 3060550"/>
                  <a:gd name="connsiteX320" fmla="*/ 1821605 w 2263777"/>
                  <a:gd name="connsiteY320" fmla="*/ 1845544 h 3060550"/>
                  <a:gd name="connsiteX321" fmla="*/ 1807737 w 2263777"/>
                  <a:gd name="connsiteY321" fmla="*/ 1866964 h 3060550"/>
                  <a:gd name="connsiteX322" fmla="*/ 1776700 w 2263777"/>
                  <a:gd name="connsiteY322" fmla="*/ 2035722 h 3060550"/>
                  <a:gd name="connsiteX323" fmla="*/ 1776888 w 2263777"/>
                  <a:gd name="connsiteY323" fmla="*/ 2046604 h 3060550"/>
                  <a:gd name="connsiteX324" fmla="*/ 1799352 w 2263777"/>
                  <a:gd name="connsiteY324" fmla="*/ 2041944 h 3060550"/>
                  <a:gd name="connsiteX325" fmla="*/ 1832179 w 2263777"/>
                  <a:gd name="connsiteY325" fmla="*/ 2048239 h 3060550"/>
                  <a:gd name="connsiteX326" fmla="*/ 1856863 w 2263777"/>
                  <a:gd name="connsiteY326" fmla="*/ 2064693 h 3060550"/>
                  <a:gd name="connsiteX327" fmla="*/ 1865094 w 2263777"/>
                  <a:gd name="connsiteY327" fmla="*/ 2051979 h 3060550"/>
                  <a:gd name="connsiteX328" fmla="*/ 1896132 w 2263777"/>
                  <a:gd name="connsiteY328" fmla="*/ 1883222 h 3060550"/>
                  <a:gd name="connsiteX329" fmla="*/ 1895823 w 2263777"/>
                  <a:gd name="connsiteY329" fmla="*/ 1865379 h 3060550"/>
                  <a:gd name="connsiteX330" fmla="*/ 1890871 w 2263777"/>
                  <a:gd name="connsiteY330" fmla="*/ 1854027 h 3060550"/>
                  <a:gd name="connsiteX331" fmla="*/ 1890134 w 2263777"/>
                  <a:gd name="connsiteY331" fmla="*/ 1854428 h 3060550"/>
                  <a:gd name="connsiteX332" fmla="*/ 1856892 w 2263777"/>
                  <a:gd name="connsiteY332" fmla="*/ 1857924 h 3060550"/>
                  <a:gd name="connsiteX333" fmla="*/ 1824898 w 2263777"/>
                  <a:gd name="connsiteY333" fmla="*/ 1848248 h 3060550"/>
                  <a:gd name="connsiteX334" fmla="*/ 278258 w 2263777"/>
                  <a:gd name="connsiteY334" fmla="*/ 1685167 h 3060550"/>
                  <a:gd name="connsiteX335" fmla="*/ 84135 w 2263777"/>
                  <a:gd name="connsiteY335" fmla="*/ 1782152 h 3060550"/>
                  <a:gd name="connsiteX336" fmla="*/ 85661 w 2263777"/>
                  <a:gd name="connsiteY336" fmla="*/ 1802727 h 3060550"/>
                  <a:gd name="connsiteX337" fmla="*/ 114790 w 2263777"/>
                  <a:gd name="connsiteY337" fmla="*/ 1807026 h 3060550"/>
                  <a:gd name="connsiteX338" fmla="*/ 164031 w 2263777"/>
                  <a:gd name="connsiteY338" fmla="*/ 1823457 h 3060550"/>
                  <a:gd name="connsiteX339" fmla="*/ 326490 w 2263777"/>
                  <a:gd name="connsiteY339" fmla="*/ 1742291 h 3060550"/>
                  <a:gd name="connsiteX340" fmla="*/ 303328 w 2263777"/>
                  <a:gd name="connsiteY340" fmla="*/ 1731020 h 3060550"/>
                  <a:gd name="connsiteX341" fmla="*/ 283544 w 2263777"/>
                  <a:gd name="connsiteY341" fmla="*/ 1707012 h 3060550"/>
                  <a:gd name="connsiteX342" fmla="*/ 1188019 w 2263777"/>
                  <a:gd name="connsiteY342" fmla="*/ 1659801 h 3060550"/>
                  <a:gd name="connsiteX343" fmla="*/ 1177840 w 2263777"/>
                  <a:gd name="connsiteY343" fmla="*/ 1666666 h 3060550"/>
                  <a:gd name="connsiteX344" fmla="*/ 1145075 w 2263777"/>
                  <a:gd name="connsiteY344" fmla="*/ 1673279 h 3060550"/>
                  <a:gd name="connsiteX345" fmla="*/ 1112310 w 2263777"/>
                  <a:gd name="connsiteY345" fmla="*/ 1666665 h 3060550"/>
                  <a:gd name="connsiteX346" fmla="*/ 1104030 w 2263777"/>
                  <a:gd name="connsiteY346" fmla="*/ 1661082 h 3060550"/>
                  <a:gd name="connsiteX347" fmla="*/ 1101215 w 2263777"/>
                  <a:gd name="connsiteY347" fmla="*/ 1675022 h 3060550"/>
                  <a:gd name="connsiteX348" fmla="*/ 1101215 w 2263777"/>
                  <a:gd name="connsiteY348" fmla="*/ 1846610 h 3060550"/>
                  <a:gd name="connsiteX349" fmla="*/ 1103559 w 2263777"/>
                  <a:gd name="connsiteY349" fmla="*/ 1858219 h 3060550"/>
                  <a:gd name="connsiteX350" fmla="*/ 1128373 w 2263777"/>
                  <a:gd name="connsiteY350" fmla="*/ 1848322 h 3060550"/>
                  <a:gd name="connsiteX351" fmla="*/ 1161791 w 2263777"/>
                  <a:gd name="connsiteY351" fmla="*/ 1848954 h 3060550"/>
                  <a:gd name="connsiteX352" fmla="*/ 1188277 w 2263777"/>
                  <a:gd name="connsiteY352" fmla="*/ 1860557 h 3060550"/>
                  <a:gd name="connsiteX353" fmla="*/ 1191093 w 2263777"/>
                  <a:gd name="connsiteY353" fmla="*/ 1846610 h 3060550"/>
                  <a:gd name="connsiteX354" fmla="*/ 1191094 w 2263777"/>
                  <a:gd name="connsiteY354" fmla="*/ 1675022 h 3060550"/>
                  <a:gd name="connsiteX355" fmla="*/ 379935 w 2263777"/>
                  <a:gd name="connsiteY355" fmla="*/ 1646262 h 3060550"/>
                  <a:gd name="connsiteX356" fmla="*/ 349021 w 2263777"/>
                  <a:gd name="connsiteY356" fmla="*/ 1649812 h 3060550"/>
                  <a:gd name="connsiteX357" fmla="*/ 334002 w 2263777"/>
                  <a:gd name="connsiteY357" fmla="*/ 1657316 h 3060550"/>
                  <a:gd name="connsiteX358" fmla="*/ 334553 w 2263777"/>
                  <a:gd name="connsiteY358" fmla="*/ 1681528 h 3060550"/>
                  <a:gd name="connsiteX359" fmla="*/ 387783 w 2263777"/>
                  <a:gd name="connsiteY359" fmla="*/ 1695544 h 3060550"/>
                  <a:gd name="connsiteX360" fmla="*/ 402802 w 2263777"/>
                  <a:gd name="connsiteY360" fmla="*/ 1688041 h 3060550"/>
                  <a:gd name="connsiteX361" fmla="*/ 402252 w 2263777"/>
                  <a:gd name="connsiteY361" fmla="*/ 1663829 h 3060550"/>
                  <a:gd name="connsiteX362" fmla="*/ 379935 w 2263777"/>
                  <a:gd name="connsiteY362" fmla="*/ 1646262 h 3060550"/>
                  <a:gd name="connsiteX363" fmla="*/ 1838795 w 2263777"/>
                  <a:gd name="connsiteY363" fmla="*/ 1583858 h 3060550"/>
                  <a:gd name="connsiteX364" fmla="*/ 1822706 w 2263777"/>
                  <a:gd name="connsiteY364" fmla="*/ 1753722 h 3060550"/>
                  <a:gd name="connsiteX365" fmla="*/ 1824572 w 2263777"/>
                  <a:gd name="connsiteY365" fmla="*/ 1771469 h 3060550"/>
                  <a:gd name="connsiteX366" fmla="*/ 1828963 w 2263777"/>
                  <a:gd name="connsiteY366" fmla="*/ 1779531 h 3060550"/>
                  <a:gd name="connsiteX367" fmla="*/ 1835634 w 2263777"/>
                  <a:gd name="connsiteY367" fmla="*/ 1776622 h 3060550"/>
                  <a:gd name="connsiteX368" fmla="*/ 1869054 w 2263777"/>
                  <a:gd name="connsiteY368" fmla="*/ 1776042 h 3060550"/>
                  <a:gd name="connsiteX369" fmla="*/ 1898582 w 2263777"/>
                  <a:gd name="connsiteY369" fmla="*/ 1787873 h 3060550"/>
                  <a:gd name="connsiteX370" fmla="*/ 1912184 w 2263777"/>
                  <a:gd name="connsiteY370" fmla="*/ 1762196 h 3060550"/>
                  <a:gd name="connsiteX371" fmla="*/ 1928363 w 2263777"/>
                  <a:gd name="connsiteY371" fmla="*/ 1591374 h 3060550"/>
                  <a:gd name="connsiteX372" fmla="*/ 1927979 w 2263777"/>
                  <a:gd name="connsiteY372" fmla="*/ 1587719 h 3060550"/>
                  <a:gd name="connsiteX373" fmla="*/ 1919015 w 2263777"/>
                  <a:gd name="connsiteY373" fmla="*/ 1593763 h 3060550"/>
                  <a:gd name="connsiteX374" fmla="*/ 1886250 w 2263777"/>
                  <a:gd name="connsiteY374" fmla="*/ 1600378 h 3060550"/>
                  <a:gd name="connsiteX375" fmla="*/ 1853486 w 2263777"/>
                  <a:gd name="connsiteY375" fmla="*/ 1593763 h 3060550"/>
                  <a:gd name="connsiteX376" fmla="*/ 701508 w 2263777"/>
                  <a:gd name="connsiteY376" fmla="*/ 1581245 h 3060550"/>
                  <a:gd name="connsiteX377" fmla="*/ 684975 w 2263777"/>
                  <a:gd name="connsiteY377" fmla="*/ 1593526 h 3060550"/>
                  <a:gd name="connsiteX378" fmla="*/ 445723 w 2263777"/>
                  <a:gd name="connsiteY378" fmla="*/ 1713058 h 3060550"/>
                  <a:gd name="connsiteX379" fmla="*/ 436894 w 2263777"/>
                  <a:gd name="connsiteY379" fmla="*/ 1726751 h 3060550"/>
                  <a:gd name="connsiteX380" fmla="*/ 408755 w 2263777"/>
                  <a:gd name="connsiteY380" fmla="*/ 1747652 h 3060550"/>
                  <a:gd name="connsiteX381" fmla="*/ 219787 w 2263777"/>
                  <a:gd name="connsiteY381" fmla="*/ 1842062 h 3060550"/>
                  <a:gd name="connsiteX382" fmla="*/ 368490 w 2263777"/>
                  <a:gd name="connsiteY382" fmla="*/ 1891680 h 3060550"/>
                  <a:gd name="connsiteX383" fmla="*/ 384414 w 2263777"/>
                  <a:gd name="connsiteY383" fmla="*/ 1888242 h 3060550"/>
                  <a:gd name="connsiteX384" fmla="*/ 419090 w 2263777"/>
                  <a:gd name="connsiteY384" fmla="*/ 1893360 h 3060550"/>
                  <a:gd name="connsiteX385" fmla="*/ 696483 w 2263777"/>
                  <a:gd name="connsiteY385" fmla="*/ 1985920 h 3060550"/>
                  <a:gd name="connsiteX386" fmla="*/ 739102 w 2263777"/>
                  <a:gd name="connsiteY386" fmla="*/ 1950825 h 3060550"/>
                  <a:gd name="connsiteX387" fmla="*/ 744106 w 2263777"/>
                  <a:gd name="connsiteY387" fmla="*/ 1949815 h 3060550"/>
                  <a:gd name="connsiteX388" fmla="*/ 723773 w 2263777"/>
                  <a:gd name="connsiteY388" fmla="*/ 1782279 h 3060550"/>
                  <a:gd name="connsiteX389" fmla="*/ 715545 w 2263777"/>
                  <a:gd name="connsiteY389" fmla="*/ 1584079 h 3060550"/>
                  <a:gd name="connsiteX390" fmla="*/ 2100269 w 2263777"/>
                  <a:gd name="connsiteY390" fmla="*/ 1568906 h 3060550"/>
                  <a:gd name="connsiteX391" fmla="*/ 1967148 w 2263777"/>
                  <a:gd name="connsiteY391" fmla="*/ 1586546 h 3060550"/>
                  <a:gd name="connsiteX392" fmla="*/ 1948628 w 2263777"/>
                  <a:gd name="connsiteY392" fmla="*/ 1782062 h 3060550"/>
                  <a:gd name="connsiteX393" fmla="*/ 1938953 w 2263777"/>
                  <a:gd name="connsiteY393" fmla="*/ 1814056 h 3060550"/>
                  <a:gd name="connsiteX394" fmla="*/ 1929475 w 2263777"/>
                  <a:gd name="connsiteY394" fmla="*/ 1825596 h 3060550"/>
                  <a:gd name="connsiteX395" fmla="*/ 1936035 w 2263777"/>
                  <a:gd name="connsiteY395" fmla="*/ 1840632 h 3060550"/>
                  <a:gd name="connsiteX396" fmla="*/ 1936614 w 2263777"/>
                  <a:gd name="connsiteY396" fmla="*/ 1874053 h 3060550"/>
                  <a:gd name="connsiteX397" fmla="*/ 1932705 w 2263777"/>
                  <a:gd name="connsiteY397" fmla="*/ 1895308 h 3060550"/>
                  <a:gd name="connsiteX398" fmla="*/ 2092271 w 2263777"/>
                  <a:gd name="connsiteY398" fmla="*/ 1980078 h 3060550"/>
                  <a:gd name="connsiteX399" fmla="*/ 2107461 w 2263777"/>
                  <a:gd name="connsiteY399" fmla="*/ 1965411 h 3060550"/>
                  <a:gd name="connsiteX400" fmla="*/ 2176279 w 2263777"/>
                  <a:gd name="connsiteY400" fmla="*/ 1952677 h 3060550"/>
                  <a:gd name="connsiteX401" fmla="*/ 2182901 w 2263777"/>
                  <a:gd name="connsiteY401" fmla="*/ 1954087 h 3060550"/>
                  <a:gd name="connsiteX402" fmla="*/ 2188388 w 2263777"/>
                  <a:gd name="connsiteY402" fmla="*/ 1921028 h 3060550"/>
                  <a:gd name="connsiteX403" fmla="*/ 2207083 w 2263777"/>
                  <a:gd name="connsiteY403" fmla="*/ 1729649 h 3060550"/>
                  <a:gd name="connsiteX404" fmla="*/ 2209869 w 2263777"/>
                  <a:gd name="connsiteY404" fmla="*/ 1643060 h 3060550"/>
                  <a:gd name="connsiteX405" fmla="*/ 2203107 w 2263777"/>
                  <a:gd name="connsiteY405" fmla="*/ 1643061 h 3060550"/>
                  <a:gd name="connsiteX406" fmla="*/ 2102977 w 2263777"/>
                  <a:gd name="connsiteY406" fmla="*/ 1581372 h 3060550"/>
                  <a:gd name="connsiteX407" fmla="*/ 1887862 w 2263777"/>
                  <a:gd name="connsiteY407" fmla="*/ 1542397 h 3060550"/>
                  <a:gd name="connsiteX408" fmla="*/ 1884223 w 2263777"/>
                  <a:gd name="connsiteY408" fmla="*/ 1543516 h 3060550"/>
                  <a:gd name="connsiteX409" fmla="*/ 1887329 w 2263777"/>
                  <a:gd name="connsiteY409" fmla="*/ 1544803 h 3060550"/>
                  <a:gd name="connsiteX410" fmla="*/ 1890177 w 2263777"/>
                  <a:gd name="connsiteY410" fmla="*/ 1543624 h 3060550"/>
                  <a:gd name="connsiteX411" fmla="*/ 571700 w 2263777"/>
                  <a:gd name="connsiteY411" fmla="*/ 1522437 h 3060550"/>
                  <a:gd name="connsiteX412" fmla="*/ 410316 w 2263777"/>
                  <a:gd name="connsiteY412" fmla="*/ 1603066 h 3060550"/>
                  <a:gd name="connsiteX413" fmla="*/ 433477 w 2263777"/>
                  <a:gd name="connsiteY413" fmla="*/ 1614336 h 3060550"/>
                  <a:gd name="connsiteX414" fmla="*/ 453261 w 2263777"/>
                  <a:gd name="connsiteY414" fmla="*/ 1638344 h 3060550"/>
                  <a:gd name="connsiteX415" fmla="*/ 458548 w 2263777"/>
                  <a:gd name="connsiteY415" fmla="*/ 1660190 h 3060550"/>
                  <a:gd name="connsiteX416" fmla="*/ 657714 w 2263777"/>
                  <a:gd name="connsiteY416" fmla="*/ 1560685 h 3060550"/>
                  <a:gd name="connsiteX417" fmla="*/ 658589 w 2263777"/>
                  <a:gd name="connsiteY417" fmla="*/ 1559761 h 3060550"/>
                  <a:gd name="connsiteX418" fmla="*/ 617434 w 2263777"/>
                  <a:gd name="connsiteY418" fmla="*/ 1548788 h 3060550"/>
                  <a:gd name="connsiteX419" fmla="*/ 1060901 w 2263777"/>
                  <a:gd name="connsiteY419" fmla="*/ 1512080 h 3060550"/>
                  <a:gd name="connsiteX420" fmla="*/ 830447 w 2263777"/>
                  <a:gd name="connsiteY420" fmla="*/ 1522793 h 3060550"/>
                  <a:gd name="connsiteX421" fmla="*/ 820434 w 2263777"/>
                  <a:gd name="connsiteY421" fmla="*/ 1543621 h 3060550"/>
                  <a:gd name="connsiteX422" fmla="*/ 775856 w 2263777"/>
                  <a:gd name="connsiteY422" fmla="*/ 1580331 h 3060550"/>
                  <a:gd name="connsiteX423" fmla="*/ 765980 w 2263777"/>
                  <a:gd name="connsiteY423" fmla="*/ 1582324 h 3060550"/>
                  <a:gd name="connsiteX424" fmla="*/ 776562 w 2263777"/>
                  <a:gd name="connsiteY424" fmla="*/ 1812747 h 3060550"/>
                  <a:gd name="connsiteX425" fmla="*/ 794553 w 2263777"/>
                  <a:gd name="connsiteY425" fmla="*/ 1946096 h 3060550"/>
                  <a:gd name="connsiteX426" fmla="*/ 817979 w 2263777"/>
                  <a:gd name="connsiteY426" fmla="*/ 1950825 h 3060550"/>
                  <a:gd name="connsiteX427" fmla="*/ 848859 w 2263777"/>
                  <a:gd name="connsiteY427" fmla="*/ 1976254 h 3060550"/>
                  <a:gd name="connsiteX428" fmla="*/ 1064357 w 2263777"/>
                  <a:gd name="connsiteY428" fmla="*/ 1880068 h 3060550"/>
                  <a:gd name="connsiteX429" fmla="*/ 1060901 w 2263777"/>
                  <a:gd name="connsiteY429" fmla="*/ 1862950 h 3060550"/>
                  <a:gd name="connsiteX430" fmla="*/ 1060901 w 2263777"/>
                  <a:gd name="connsiteY430" fmla="*/ 1658682 h 3060550"/>
                  <a:gd name="connsiteX431" fmla="*/ 1067516 w 2263777"/>
                  <a:gd name="connsiteY431" fmla="*/ 1625918 h 3060550"/>
                  <a:gd name="connsiteX432" fmla="*/ 1068880 w 2263777"/>
                  <a:gd name="connsiteY432" fmla="*/ 1623894 h 3060550"/>
                  <a:gd name="connsiteX433" fmla="*/ 1067517 w 2263777"/>
                  <a:gd name="connsiteY433" fmla="*/ 1621870 h 3060550"/>
                  <a:gd name="connsiteX434" fmla="*/ 1060901 w 2263777"/>
                  <a:gd name="connsiteY434" fmla="*/ 1589106 h 3060550"/>
                  <a:gd name="connsiteX435" fmla="*/ 636593 w 2263777"/>
                  <a:gd name="connsiteY435" fmla="*/ 1494383 h 3060550"/>
                  <a:gd name="connsiteX436" fmla="*/ 625241 w 2263777"/>
                  <a:gd name="connsiteY436" fmla="*/ 1495687 h 3060550"/>
                  <a:gd name="connsiteX437" fmla="*/ 616288 w 2263777"/>
                  <a:gd name="connsiteY437" fmla="*/ 1500159 h 3060550"/>
                  <a:gd name="connsiteX438" fmla="*/ 629772 w 2263777"/>
                  <a:gd name="connsiteY438" fmla="*/ 1507929 h 3060550"/>
                  <a:gd name="connsiteX439" fmla="*/ 639678 w 2263777"/>
                  <a:gd name="connsiteY439" fmla="*/ 1509667 h 3060550"/>
                  <a:gd name="connsiteX440" fmla="*/ 2212524 w 2263777"/>
                  <a:gd name="connsiteY440" fmla="*/ 1490526 h 3060550"/>
                  <a:gd name="connsiteX441" fmla="*/ 2209327 w 2263777"/>
                  <a:gd name="connsiteY441" fmla="*/ 1490526 h 3060550"/>
                  <a:gd name="connsiteX442" fmla="*/ 2155092 w 2263777"/>
                  <a:gd name="connsiteY442" fmla="*/ 1540935 h 3060550"/>
                  <a:gd name="connsiteX443" fmla="*/ 2209326 w 2263777"/>
                  <a:gd name="connsiteY443" fmla="*/ 1591345 h 3060550"/>
                  <a:gd name="connsiteX444" fmla="*/ 2211534 w 2263777"/>
                  <a:gd name="connsiteY444" fmla="*/ 1591345 h 3060550"/>
                  <a:gd name="connsiteX445" fmla="*/ 2213498 w 2263777"/>
                  <a:gd name="connsiteY445" fmla="*/ 1530275 h 3060550"/>
                  <a:gd name="connsiteX446" fmla="*/ 765598 w 2263777"/>
                  <a:gd name="connsiteY446" fmla="*/ 1448398 h 3060550"/>
                  <a:gd name="connsiteX447" fmla="*/ 763686 w 2263777"/>
                  <a:gd name="connsiteY447" fmla="*/ 1526337 h 3060550"/>
                  <a:gd name="connsiteX448" fmla="*/ 772240 w 2263777"/>
                  <a:gd name="connsiteY448" fmla="*/ 1522795 h 3060550"/>
                  <a:gd name="connsiteX449" fmla="*/ 787079 w 2263777"/>
                  <a:gd name="connsiteY449" fmla="*/ 1486971 h 3060550"/>
                  <a:gd name="connsiteX450" fmla="*/ 772240 w 2263777"/>
                  <a:gd name="connsiteY450" fmla="*/ 1451149 h 3060550"/>
                  <a:gd name="connsiteX451" fmla="*/ 1107078 w 2263777"/>
                  <a:gd name="connsiteY451" fmla="*/ 1380228 h 3060550"/>
                  <a:gd name="connsiteX452" fmla="*/ 1104747 w 2263777"/>
                  <a:gd name="connsiteY452" fmla="*/ 1383686 h 3060550"/>
                  <a:gd name="connsiteX453" fmla="*/ 1101215 w 2263777"/>
                  <a:gd name="connsiteY453" fmla="*/ 1401178 h 3060550"/>
                  <a:gd name="connsiteX454" fmla="*/ 1101215 w 2263777"/>
                  <a:gd name="connsiteY454" fmla="*/ 1572765 h 3060550"/>
                  <a:gd name="connsiteX455" fmla="*/ 1104030 w 2263777"/>
                  <a:gd name="connsiteY455" fmla="*/ 1586706 h 3060550"/>
                  <a:gd name="connsiteX456" fmla="*/ 1112310 w 2263777"/>
                  <a:gd name="connsiteY456" fmla="*/ 1581122 h 3060550"/>
                  <a:gd name="connsiteX457" fmla="*/ 1145075 w 2263777"/>
                  <a:gd name="connsiteY457" fmla="*/ 1574508 h 3060550"/>
                  <a:gd name="connsiteX458" fmla="*/ 1177840 w 2263777"/>
                  <a:gd name="connsiteY458" fmla="*/ 1581122 h 3060550"/>
                  <a:gd name="connsiteX459" fmla="*/ 1188020 w 2263777"/>
                  <a:gd name="connsiteY459" fmla="*/ 1587987 h 3060550"/>
                  <a:gd name="connsiteX460" fmla="*/ 1191092 w 2263777"/>
                  <a:gd name="connsiteY460" fmla="*/ 1572766 h 3060550"/>
                  <a:gd name="connsiteX461" fmla="*/ 1191093 w 2263777"/>
                  <a:gd name="connsiteY461" fmla="*/ 1401177 h 3060550"/>
                  <a:gd name="connsiteX462" fmla="*/ 1188918 w 2263777"/>
                  <a:gd name="connsiteY462" fmla="*/ 1390405 h 3060550"/>
                  <a:gd name="connsiteX463" fmla="*/ 1177227 w 2263777"/>
                  <a:gd name="connsiteY463" fmla="*/ 1395808 h 3060550"/>
                  <a:gd name="connsiteX464" fmla="*/ 1143827 w 2263777"/>
                  <a:gd name="connsiteY464" fmla="*/ 1397110 h 3060550"/>
                  <a:gd name="connsiteX465" fmla="*/ 1112539 w 2263777"/>
                  <a:gd name="connsiteY465" fmla="*/ 1385351 h 3060550"/>
                  <a:gd name="connsiteX466" fmla="*/ 1232866 w 2263777"/>
                  <a:gd name="connsiteY466" fmla="*/ 1347378 h 3060550"/>
                  <a:gd name="connsiteX467" fmla="*/ 1228597 w 2263777"/>
                  <a:gd name="connsiteY467" fmla="*/ 1358737 h 3060550"/>
                  <a:gd name="connsiteX468" fmla="*/ 1224797 w 2263777"/>
                  <a:gd name="connsiteY468" fmla="*/ 1362787 h 3060550"/>
                  <a:gd name="connsiteX469" fmla="*/ 1228994 w 2263777"/>
                  <a:gd name="connsiteY469" fmla="*/ 1383574 h 3060550"/>
                  <a:gd name="connsiteX470" fmla="*/ 1229459 w 2263777"/>
                  <a:gd name="connsiteY470" fmla="*/ 1373053 h 3060550"/>
                  <a:gd name="connsiteX471" fmla="*/ 1932269 w 2263777"/>
                  <a:gd name="connsiteY471" fmla="*/ 1330468 h 3060550"/>
                  <a:gd name="connsiteX472" fmla="*/ 1928269 w 2263777"/>
                  <a:gd name="connsiteY472" fmla="*/ 1334319 h 3060550"/>
                  <a:gd name="connsiteX473" fmla="*/ 1897137 w 2263777"/>
                  <a:gd name="connsiteY473" fmla="*/ 1346488 h 3060550"/>
                  <a:gd name="connsiteX474" fmla="*/ 1863723 w 2263777"/>
                  <a:gd name="connsiteY474" fmla="*/ 1345625 h 3060550"/>
                  <a:gd name="connsiteX475" fmla="*/ 1842391 w 2263777"/>
                  <a:gd name="connsiteY475" fmla="*/ 1336103 h 3060550"/>
                  <a:gd name="connsiteX476" fmla="*/ 1842391 w 2263777"/>
                  <a:gd name="connsiteY476" fmla="*/ 1499395 h 3060550"/>
                  <a:gd name="connsiteX477" fmla="*/ 1858787 w 2263777"/>
                  <a:gd name="connsiteY477" fmla="*/ 1490464 h 3060550"/>
                  <a:gd name="connsiteX478" fmla="*/ 1892029 w 2263777"/>
                  <a:gd name="connsiteY478" fmla="*/ 1486968 h 3060550"/>
                  <a:gd name="connsiteX479" fmla="*/ 1924023 w 2263777"/>
                  <a:gd name="connsiteY479" fmla="*/ 1496643 h 3060550"/>
                  <a:gd name="connsiteX480" fmla="*/ 1931654 w 2263777"/>
                  <a:gd name="connsiteY480" fmla="*/ 1502910 h 3060550"/>
                  <a:gd name="connsiteX481" fmla="*/ 1932268 w 2263777"/>
                  <a:gd name="connsiteY481" fmla="*/ 1499864 h 3060550"/>
                  <a:gd name="connsiteX482" fmla="*/ 457875 w 2263777"/>
                  <a:gd name="connsiteY482" fmla="*/ 1325025 h 3060550"/>
                  <a:gd name="connsiteX483" fmla="*/ 461261 w 2263777"/>
                  <a:gd name="connsiteY483" fmla="*/ 1350560 h 3060550"/>
                  <a:gd name="connsiteX484" fmla="*/ 452162 w 2263777"/>
                  <a:gd name="connsiteY484" fmla="*/ 1380309 h 3060550"/>
                  <a:gd name="connsiteX485" fmla="*/ 436864 w 2263777"/>
                  <a:gd name="connsiteY485" fmla="*/ 1396775 h 3060550"/>
                  <a:gd name="connsiteX486" fmla="*/ 573101 w 2263777"/>
                  <a:gd name="connsiteY486" fmla="*/ 1475275 h 3060550"/>
                  <a:gd name="connsiteX487" fmla="*/ 615350 w 2263777"/>
                  <a:gd name="connsiteY487" fmla="*/ 1454166 h 3060550"/>
                  <a:gd name="connsiteX488" fmla="*/ 644380 w 2263777"/>
                  <a:gd name="connsiteY488" fmla="*/ 1445574 h 3060550"/>
                  <a:gd name="connsiteX489" fmla="*/ 650733 w 2263777"/>
                  <a:gd name="connsiteY489" fmla="*/ 1436150 h 3060550"/>
                  <a:gd name="connsiteX490" fmla="*/ 370514 w 2263777"/>
                  <a:gd name="connsiteY490" fmla="*/ 1291335 h 3060550"/>
                  <a:gd name="connsiteX491" fmla="*/ 350628 w 2263777"/>
                  <a:gd name="connsiteY491" fmla="*/ 1305159 h 3060550"/>
                  <a:gd name="connsiteX492" fmla="*/ 368324 w 2263777"/>
                  <a:gd name="connsiteY492" fmla="*/ 1357282 h 3060550"/>
                  <a:gd name="connsiteX493" fmla="*/ 382870 w 2263777"/>
                  <a:gd name="connsiteY493" fmla="*/ 1365665 h 3060550"/>
                  <a:gd name="connsiteX494" fmla="*/ 402755 w 2263777"/>
                  <a:gd name="connsiteY494" fmla="*/ 1351841 h 3060550"/>
                  <a:gd name="connsiteX495" fmla="*/ 385061 w 2263777"/>
                  <a:gd name="connsiteY495" fmla="*/ 1299717 h 3060550"/>
                  <a:gd name="connsiteX496" fmla="*/ 1887330 w 2263777"/>
                  <a:gd name="connsiteY496" fmla="*/ 1283336 h 3060550"/>
                  <a:gd name="connsiteX497" fmla="*/ 1874870 w 2263777"/>
                  <a:gd name="connsiteY497" fmla="*/ 1288497 h 3060550"/>
                  <a:gd name="connsiteX498" fmla="*/ 1888611 w 2263777"/>
                  <a:gd name="connsiteY498" fmla="*/ 1291560 h 3060550"/>
                  <a:gd name="connsiteX499" fmla="*/ 1895940 w 2263777"/>
                  <a:gd name="connsiteY499" fmla="*/ 1286903 h 3060550"/>
                  <a:gd name="connsiteX500" fmla="*/ 85574 w 2263777"/>
                  <a:gd name="connsiteY500" fmla="*/ 1258978 h 3060550"/>
                  <a:gd name="connsiteX501" fmla="*/ 76771 w 2263777"/>
                  <a:gd name="connsiteY501" fmla="*/ 1377709 h 3060550"/>
                  <a:gd name="connsiteX502" fmla="*/ 73028 w 2263777"/>
                  <a:gd name="connsiteY502" fmla="*/ 1530275 h 3060550"/>
                  <a:gd name="connsiteX503" fmla="*/ 76772 w 2263777"/>
                  <a:gd name="connsiteY503" fmla="*/ 1682841 h 3060550"/>
                  <a:gd name="connsiteX504" fmla="*/ 80812 w 2263777"/>
                  <a:gd name="connsiteY504" fmla="*/ 1737351 h 3060550"/>
                  <a:gd name="connsiteX505" fmla="*/ 291082 w 2263777"/>
                  <a:gd name="connsiteY505" fmla="*/ 1632298 h 3060550"/>
                  <a:gd name="connsiteX506" fmla="*/ 299912 w 2263777"/>
                  <a:gd name="connsiteY506" fmla="*/ 1618606 h 3060550"/>
                  <a:gd name="connsiteX507" fmla="*/ 328051 w 2263777"/>
                  <a:gd name="connsiteY507" fmla="*/ 1597705 h 3060550"/>
                  <a:gd name="connsiteX508" fmla="*/ 528513 w 2263777"/>
                  <a:gd name="connsiteY508" fmla="*/ 1497551 h 3060550"/>
                  <a:gd name="connsiteX509" fmla="*/ 385701 w 2263777"/>
                  <a:gd name="connsiteY509" fmla="*/ 1415264 h 3060550"/>
                  <a:gd name="connsiteX510" fmla="*/ 369409 w 2263777"/>
                  <a:gd name="connsiteY510" fmla="*/ 1415459 h 3060550"/>
                  <a:gd name="connsiteX511" fmla="*/ 336449 w 2263777"/>
                  <a:gd name="connsiteY511" fmla="*/ 1403532 h 3060550"/>
                  <a:gd name="connsiteX512" fmla="*/ 175094 w 2263777"/>
                  <a:gd name="connsiteY512" fmla="*/ 1178736 h 3060550"/>
                  <a:gd name="connsiteX513" fmla="*/ 125707 w 2263777"/>
                  <a:gd name="connsiteY513" fmla="*/ 1192015 h 3060550"/>
                  <a:gd name="connsiteX514" fmla="*/ 92987 w 2263777"/>
                  <a:gd name="connsiteY514" fmla="*/ 1194873 h 3060550"/>
                  <a:gd name="connsiteX515" fmla="*/ 90155 w 2263777"/>
                  <a:gd name="connsiteY515" fmla="*/ 1213650 h 3060550"/>
                  <a:gd name="connsiteX516" fmla="*/ 295511 w 2263777"/>
                  <a:gd name="connsiteY516" fmla="*/ 1331975 h 3060550"/>
                  <a:gd name="connsiteX517" fmla="*/ 292124 w 2263777"/>
                  <a:gd name="connsiteY517" fmla="*/ 1306441 h 3060550"/>
                  <a:gd name="connsiteX518" fmla="*/ 301223 w 2263777"/>
                  <a:gd name="connsiteY518" fmla="*/ 1276691 h 3060550"/>
                  <a:gd name="connsiteX519" fmla="*/ 316521 w 2263777"/>
                  <a:gd name="connsiteY519" fmla="*/ 1260224 h 3060550"/>
                  <a:gd name="connsiteX520" fmla="*/ 100505 w 2263777"/>
                  <a:gd name="connsiteY520" fmla="*/ 1145016 h 3060550"/>
                  <a:gd name="connsiteX521" fmla="*/ 100165 w 2263777"/>
                  <a:gd name="connsiteY521" fmla="*/ 1147270 h 3060550"/>
                  <a:gd name="connsiteX522" fmla="*/ 124077 w 2263777"/>
                  <a:gd name="connsiteY522" fmla="*/ 1149339 h 3060550"/>
                  <a:gd name="connsiteX523" fmla="*/ 123612 w 2263777"/>
                  <a:gd name="connsiteY523" fmla="*/ 1149071 h 3060550"/>
                  <a:gd name="connsiteX524" fmla="*/ 2087237 w 2263777"/>
                  <a:gd name="connsiteY524" fmla="*/ 1117211 h 3060550"/>
                  <a:gd name="connsiteX525" fmla="*/ 1954702 w 2263777"/>
                  <a:gd name="connsiteY525" fmla="*/ 1187252 h 3060550"/>
                  <a:gd name="connsiteX526" fmla="*/ 1965527 w 2263777"/>
                  <a:gd name="connsiteY526" fmla="*/ 1249054 h 3060550"/>
                  <a:gd name="connsiteX527" fmla="*/ 1964664 w 2263777"/>
                  <a:gd name="connsiteY527" fmla="*/ 1282467 h 3060550"/>
                  <a:gd name="connsiteX528" fmla="*/ 1964534 w 2263777"/>
                  <a:gd name="connsiteY528" fmla="*/ 1282758 h 3060550"/>
                  <a:gd name="connsiteX529" fmla="*/ 1970424 w 2263777"/>
                  <a:gd name="connsiteY529" fmla="*/ 1311935 h 3060550"/>
                  <a:gd name="connsiteX530" fmla="*/ 1970424 w 2263777"/>
                  <a:gd name="connsiteY530" fmla="*/ 1499610 h 3060550"/>
                  <a:gd name="connsiteX531" fmla="*/ 2099930 w 2263777"/>
                  <a:gd name="connsiteY531" fmla="*/ 1516771 h 3060550"/>
                  <a:gd name="connsiteX532" fmla="*/ 2102977 w 2263777"/>
                  <a:gd name="connsiteY532" fmla="*/ 1502741 h 3060550"/>
                  <a:gd name="connsiteX533" fmla="*/ 2203107 w 2263777"/>
                  <a:gd name="connsiteY533" fmla="*/ 1441052 h 3060550"/>
                  <a:gd name="connsiteX534" fmla="*/ 2211310 w 2263777"/>
                  <a:gd name="connsiteY534" fmla="*/ 1441052 h 3060550"/>
                  <a:gd name="connsiteX535" fmla="*/ 2209755 w 2263777"/>
                  <a:gd name="connsiteY535" fmla="*/ 1377709 h 3060550"/>
                  <a:gd name="connsiteX536" fmla="*/ 2186303 w 2263777"/>
                  <a:gd name="connsiteY536" fmla="*/ 1133294 h 3060550"/>
                  <a:gd name="connsiteX537" fmla="*/ 2155475 w 2263777"/>
                  <a:gd name="connsiteY537" fmla="*/ 1138131 h 3060550"/>
                  <a:gd name="connsiteX538" fmla="*/ 2093716 w 2263777"/>
                  <a:gd name="connsiteY538" fmla="*/ 1122600 h 3060550"/>
                  <a:gd name="connsiteX539" fmla="*/ 1150229 w 2263777"/>
                  <a:gd name="connsiteY539" fmla="*/ 1111329 h 3060550"/>
                  <a:gd name="connsiteX540" fmla="*/ 1143954 w 2263777"/>
                  <a:gd name="connsiteY540" fmla="*/ 1121496 h 3060550"/>
                  <a:gd name="connsiteX541" fmla="*/ 1116570 w 2263777"/>
                  <a:gd name="connsiteY541" fmla="*/ 1290885 h 3060550"/>
                  <a:gd name="connsiteX542" fmla="*/ 1117171 w 2263777"/>
                  <a:gd name="connsiteY542" fmla="*/ 1306298 h 3060550"/>
                  <a:gd name="connsiteX543" fmla="*/ 1145075 w 2263777"/>
                  <a:gd name="connsiteY543" fmla="*/ 1300663 h 3060550"/>
                  <a:gd name="connsiteX544" fmla="*/ 1192138 w 2263777"/>
                  <a:gd name="connsiteY544" fmla="*/ 1315039 h 3060550"/>
                  <a:gd name="connsiteX545" fmla="*/ 1196197 w 2263777"/>
                  <a:gd name="connsiteY545" fmla="*/ 1319970 h 3060550"/>
                  <a:gd name="connsiteX546" fmla="*/ 1205297 w 2263777"/>
                  <a:gd name="connsiteY546" fmla="*/ 1305228 h 3060550"/>
                  <a:gd name="connsiteX547" fmla="*/ 1232680 w 2263777"/>
                  <a:gd name="connsiteY547" fmla="*/ 1135839 h 3060550"/>
                  <a:gd name="connsiteX548" fmla="*/ 1232174 w 2263777"/>
                  <a:gd name="connsiteY548" fmla="*/ 1122859 h 3060550"/>
                  <a:gd name="connsiteX549" fmla="*/ 1216131 w 2263777"/>
                  <a:gd name="connsiteY549" fmla="*/ 1128881 h 3060550"/>
                  <a:gd name="connsiteX550" fmla="*/ 1182726 w 2263777"/>
                  <a:gd name="connsiteY550" fmla="*/ 1127716 h 3060550"/>
                  <a:gd name="connsiteX551" fmla="*/ 1152390 w 2263777"/>
                  <a:gd name="connsiteY551" fmla="*/ 1113680 h 3060550"/>
                  <a:gd name="connsiteX552" fmla="*/ 864585 w 2263777"/>
                  <a:gd name="connsiteY552" fmla="*/ 1069812 h 3060550"/>
                  <a:gd name="connsiteX553" fmla="*/ 825861 w 2263777"/>
                  <a:gd name="connsiteY553" fmla="*/ 1101700 h 3060550"/>
                  <a:gd name="connsiteX554" fmla="*/ 793185 w 2263777"/>
                  <a:gd name="connsiteY554" fmla="*/ 1108297 h 3060550"/>
                  <a:gd name="connsiteX555" fmla="*/ 767333 w 2263777"/>
                  <a:gd name="connsiteY555" fmla="*/ 1377708 h 3060550"/>
                  <a:gd name="connsiteX556" fmla="*/ 766987 w 2263777"/>
                  <a:gd name="connsiteY556" fmla="*/ 1391822 h 3060550"/>
                  <a:gd name="connsiteX557" fmla="*/ 775856 w 2263777"/>
                  <a:gd name="connsiteY557" fmla="*/ 1393613 h 3060550"/>
                  <a:gd name="connsiteX558" fmla="*/ 820434 w 2263777"/>
                  <a:gd name="connsiteY558" fmla="*/ 1430322 h 3060550"/>
                  <a:gd name="connsiteX559" fmla="*/ 828978 w 2263777"/>
                  <a:gd name="connsiteY559" fmla="*/ 1448094 h 3060550"/>
                  <a:gd name="connsiteX560" fmla="*/ 1060901 w 2263777"/>
                  <a:gd name="connsiteY560" fmla="*/ 1458876 h 3060550"/>
                  <a:gd name="connsiteX561" fmla="*/ 1060900 w 2263777"/>
                  <a:gd name="connsiteY561" fmla="*/ 1384837 h 3060550"/>
                  <a:gd name="connsiteX562" fmla="*/ 1067516 w 2263777"/>
                  <a:gd name="connsiteY562" fmla="*/ 1352073 h 3060550"/>
                  <a:gd name="connsiteX563" fmla="*/ 1077194 w 2263777"/>
                  <a:gd name="connsiteY563" fmla="*/ 1337719 h 3060550"/>
                  <a:gd name="connsiteX564" fmla="*/ 1075466 w 2263777"/>
                  <a:gd name="connsiteY564" fmla="*/ 1333982 h 3060550"/>
                  <a:gd name="connsiteX565" fmla="*/ 1074166 w 2263777"/>
                  <a:gd name="connsiteY565" fmla="*/ 1300581 h 3060550"/>
                  <a:gd name="connsiteX566" fmla="*/ 1092350 w 2263777"/>
                  <a:gd name="connsiteY566" fmla="*/ 1188096 h 3060550"/>
                  <a:gd name="connsiteX567" fmla="*/ 1882968 w 2263777"/>
                  <a:gd name="connsiteY567" fmla="*/ 1050775 h 3060550"/>
                  <a:gd name="connsiteX568" fmla="*/ 1855185 w 2263777"/>
                  <a:gd name="connsiteY568" fmla="*/ 1064757 h 3060550"/>
                  <a:gd name="connsiteX569" fmla="*/ 1821836 w 2263777"/>
                  <a:gd name="connsiteY569" fmla="*/ 1067022 h 3060550"/>
                  <a:gd name="connsiteX570" fmla="*/ 1809791 w 2263777"/>
                  <a:gd name="connsiteY570" fmla="*/ 1062949 h 3060550"/>
                  <a:gd name="connsiteX571" fmla="*/ 1807450 w 2263777"/>
                  <a:gd name="connsiteY571" fmla="*/ 1068194 h 3060550"/>
                  <a:gd name="connsiteX572" fmla="*/ 1806989 w 2263777"/>
                  <a:gd name="connsiteY572" fmla="*/ 1086033 h 3060550"/>
                  <a:gd name="connsiteX573" fmla="*/ 1835139 w 2263777"/>
                  <a:gd name="connsiteY573" fmla="*/ 1246746 h 3060550"/>
                  <a:gd name="connsiteX574" fmla="*/ 1853486 w 2263777"/>
                  <a:gd name="connsiteY574" fmla="*/ 1234376 h 3060550"/>
                  <a:gd name="connsiteX575" fmla="*/ 1886250 w 2263777"/>
                  <a:gd name="connsiteY575" fmla="*/ 1227762 h 3060550"/>
                  <a:gd name="connsiteX576" fmla="*/ 1919015 w 2263777"/>
                  <a:gd name="connsiteY576" fmla="*/ 1234376 h 3060550"/>
                  <a:gd name="connsiteX577" fmla="*/ 1924915 w 2263777"/>
                  <a:gd name="connsiteY577" fmla="*/ 1238354 h 3060550"/>
                  <a:gd name="connsiteX578" fmla="*/ 1895520 w 2263777"/>
                  <a:gd name="connsiteY578" fmla="*/ 1070526 h 3060550"/>
                  <a:gd name="connsiteX579" fmla="*/ 629394 w 2263777"/>
                  <a:gd name="connsiteY579" fmla="*/ 1041647 h 3060550"/>
                  <a:gd name="connsiteX580" fmla="*/ 478975 w 2263777"/>
                  <a:gd name="connsiteY580" fmla="*/ 1082091 h 3060550"/>
                  <a:gd name="connsiteX581" fmla="*/ 467592 w 2263777"/>
                  <a:gd name="connsiteY581" fmla="*/ 1093750 h 3060550"/>
                  <a:gd name="connsiteX582" fmla="*/ 435853 w 2263777"/>
                  <a:gd name="connsiteY582" fmla="*/ 1108624 h 3060550"/>
                  <a:gd name="connsiteX583" fmla="*/ 231857 w 2263777"/>
                  <a:gd name="connsiteY583" fmla="*/ 1163473 h 3060550"/>
                  <a:gd name="connsiteX584" fmla="*/ 367685 w 2263777"/>
                  <a:gd name="connsiteY584" fmla="*/ 1241737 h 3060550"/>
                  <a:gd name="connsiteX585" fmla="*/ 383976 w 2263777"/>
                  <a:gd name="connsiteY585" fmla="*/ 1241541 h 3060550"/>
                  <a:gd name="connsiteX586" fmla="*/ 416936 w 2263777"/>
                  <a:gd name="connsiteY586" fmla="*/ 1253468 h 3060550"/>
                  <a:gd name="connsiteX587" fmla="*/ 680012 w 2263777"/>
                  <a:gd name="connsiteY587" fmla="*/ 1405052 h 3060550"/>
                  <a:gd name="connsiteX588" fmla="*/ 696978 w 2263777"/>
                  <a:gd name="connsiteY588" fmla="*/ 1393613 h 3060550"/>
                  <a:gd name="connsiteX589" fmla="*/ 719171 w 2263777"/>
                  <a:gd name="connsiteY589" fmla="*/ 1389133 h 3060550"/>
                  <a:gd name="connsiteX590" fmla="*/ 723773 w 2263777"/>
                  <a:gd name="connsiteY590" fmla="*/ 1278270 h 3060550"/>
                  <a:gd name="connsiteX591" fmla="*/ 745338 w 2263777"/>
                  <a:gd name="connsiteY591" fmla="*/ 1100589 h 3060550"/>
                  <a:gd name="connsiteX592" fmla="*/ 714779 w 2263777"/>
                  <a:gd name="connsiteY592" fmla="*/ 1079985 h 3060550"/>
                  <a:gd name="connsiteX593" fmla="*/ 709101 w 2263777"/>
                  <a:gd name="connsiteY593" fmla="*/ 1071564 h 3060550"/>
                  <a:gd name="connsiteX594" fmla="*/ 689507 w 2263777"/>
                  <a:gd name="connsiteY594" fmla="*/ 1073312 h 3060550"/>
                  <a:gd name="connsiteX595" fmla="*/ 630275 w 2263777"/>
                  <a:gd name="connsiteY595" fmla="*/ 1042606 h 3060550"/>
                  <a:gd name="connsiteX596" fmla="*/ 320428 w 2263777"/>
                  <a:gd name="connsiteY596" fmla="*/ 1021381 h 3060550"/>
                  <a:gd name="connsiteX597" fmla="*/ 110644 w 2263777"/>
                  <a:gd name="connsiteY597" fmla="*/ 1077787 h 3060550"/>
                  <a:gd name="connsiteX598" fmla="*/ 107603 w 2263777"/>
                  <a:gd name="connsiteY598" fmla="*/ 1097955 h 3060550"/>
                  <a:gd name="connsiteX599" fmla="*/ 135951 w 2263777"/>
                  <a:gd name="connsiteY599" fmla="*/ 1108212 h 3060550"/>
                  <a:gd name="connsiteX600" fmla="*/ 180928 w 2263777"/>
                  <a:gd name="connsiteY600" fmla="*/ 1134128 h 3060550"/>
                  <a:gd name="connsiteX601" fmla="*/ 356307 w 2263777"/>
                  <a:gd name="connsiteY601" fmla="*/ 1086973 h 3060550"/>
                  <a:gd name="connsiteX602" fmla="*/ 335855 w 2263777"/>
                  <a:gd name="connsiteY602" fmla="*/ 1071312 h 3060550"/>
                  <a:gd name="connsiteX603" fmla="*/ 321254 w 2263777"/>
                  <a:gd name="connsiteY603" fmla="*/ 1043841 h 3060550"/>
                  <a:gd name="connsiteX604" fmla="*/ 396818 w 2263777"/>
                  <a:gd name="connsiteY604" fmla="*/ 1000841 h 3060550"/>
                  <a:gd name="connsiteX605" fmla="*/ 380605 w 2263777"/>
                  <a:gd name="connsiteY605" fmla="*/ 1005201 h 3060550"/>
                  <a:gd name="connsiteX606" fmla="*/ 376318 w 2263777"/>
                  <a:gd name="connsiteY606" fmla="*/ 1029036 h 3060550"/>
                  <a:gd name="connsiteX607" fmla="*/ 425688 w 2263777"/>
                  <a:gd name="connsiteY607" fmla="*/ 1053382 h 3060550"/>
                  <a:gd name="connsiteX608" fmla="*/ 441901 w 2263777"/>
                  <a:gd name="connsiteY608" fmla="*/ 1049022 h 3060550"/>
                  <a:gd name="connsiteX609" fmla="*/ 446188 w 2263777"/>
                  <a:gd name="connsiteY609" fmla="*/ 1025187 h 3060550"/>
                  <a:gd name="connsiteX610" fmla="*/ 396818 w 2263777"/>
                  <a:gd name="connsiteY610" fmla="*/ 1000841 h 3060550"/>
                  <a:gd name="connsiteX611" fmla="*/ 2162915 w 2263777"/>
                  <a:gd name="connsiteY611" fmla="*/ 998426 h 3060550"/>
                  <a:gd name="connsiteX612" fmla="*/ 2146554 w 2263777"/>
                  <a:gd name="connsiteY612" fmla="*/ 1006435 h 3060550"/>
                  <a:gd name="connsiteX613" fmla="*/ 2123460 w 2263777"/>
                  <a:gd name="connsiteY613" fmla="*/ 1058140 h 3060550"/>
                  <a:gd name="connsiteX614" fmla="*/ 2150419 w 2263777"/>
                  <a:gd name="connsiteY614" fmla="*/ 1083732 h 3060550"/>
                  <a:gd name="connsiteX615" fmla="*/ 2179503 w 2263777"/>
                  <a:gd name="connsiteY615" fmla="*/ 1083582 h 3060550"/>
                  <a:gd name="connsiteX616" fmla="*/ 819446 w 2263777"/>
                  <a:gd name="connsiteY616" fmla="*/ 971358 h 3060550"/>
                  <a:gd name="connsiteX617" fmla="*/ 803774 w 2263777"/>
                  <a:gd name="connsiteY617" fmla="*/ 1051815 h 3060550"/>
                  <a:gd name="connsiteX618" fmla="*/ 822246 w 2263777"/>
                  <a:gd name="connsiteY618" fmla="*/ 1044163 h 3060550"/>
                  <a:gd name="connsiteX619" fmla="*/ 837085 w 2263777"/>
                  <a:gd name="connsiteY619" fmla="*/ 1008341 h 3060550"/>
                  <a:gd name="connsiteX620" fmla="*/ 822246 w 2263777"/>
                  <a:gd name="connsiteY620" fmla="*/ 972518 h 3060550"/>
                  <a:gd name="connsiteX621" fmla="*/ 542185 w 2263777"/>
                  <a:gd name="connsiteY621" fmla="*/ 946819 h 3060550"/>
                  <a:gd name="connsiteX622" fmla="*/ 466200 w 2263777"/>
                  <a:gd name="connsiteY622" fmla="*/ 967249 h 3060550"/>
                  <a:gd name="connsiteX623" fmla="*/ 486652 w 2263777"/>
                  <a:gd name="connsiteY623" fmla="*/ 982911 h 3060550"/>
                  <a:gd name="connsiteX624" fmla="*/ 501253 w 2263777"/>
                  <a:gd name="connsiteY624" fmla="*/ 1010381 h 3060550"/>
                  <a:gd name="connsiteX625" fmla="*/ 502080 w 2263777"/>
                  <a:gd name="connsiteY625" fmla="*/ 1032841 h 3060550"/>
                  <a:gd name="connsiteX626" fmla="*/ 597659 w 2263777"/>
                  <a:gd name="connsiteY626" fmla="*/ 1007142 h 3060550"/>
                  <a:gd name="connsiteX627" fmla="*/ 666598 w 2263777"/>
                  <a:gd name="connsiteY627" fmla="*/ 913367 h 3060550"/>
                  <a:gd name="connsiteX628" fmla="*/ 587455 w 2263777"/>
                  <a:gd name="connsiteY628" fmla="*/ 934647 h 3060550"/>
                  <a:gd name="connsiteX629" fmla="*/ 642932 w 2263777"/>
                  <a:gd name="connsiteY629" fmla="*/ 994969 h 3060550"/>
                  <a:gd name="connsiteX630" fmla="*/ 690377 w 2263777"/>
                  <a:gd name="connsiteY630" fmla="*/ 982212 h 3060550"/>
                  <a:gd name="connsiteX631" fmla="*/ 693064 w 2263777"/>
                  <a:gd name="connsiteY631" fmla="*/ 968902 h 3060550"/>
                  <a:gd name="connsiteX632" fmla="*/ 703474 w 2263777"/>
                  <a:gd name="connsiteY632" fmla="*/ 953464 h 3060550"/>
                  <a:gd name="connsiteX633" fmla="*/ 716718 w 2263777"/>
                  <a:gd name="connsiteY633" fmla="*/ 906467 h 3060550"/>
                  <a:gd name="connsiteX634" fmla="*/ 733136 w 2263777"/>
                  <a:gd name="connsiteY634" fmla="*/ 924319 h 3060550"/>
                  <a:gd name="connsiteX635" fmla="*/ 739690 w 2263777"/>
                  <a:gd name="connsiteY635" fmla="*/ 919899 h 3060550"/>
                  <a:gd name="connsiteX636" fmla="*/ 729218 w 2263777"/>
                  <a:gd name="connsiteY636" fmla="*/ 907549 h 3060550"/>
                  <a:gd name="connsiteX637" fmla="*/ 1214221 w 2263777"/>
                  <a:gd name="connsiteY637" fmla="*/ 837625 h 3060550"/>
                  <a:gd name="connsiteX638" fmla="*/ 1203186 w 2263777"/>
                  <a:gd name="connsiteY638" fmla="*/ 852861 h 3060550"/>
                  <a:gd name="connsiteX639" fmla="*/ 1163380 w 2263777"/>
                  <a:gd name="connsiteY639" fmla="*/ 1019768 h 3060550"/>
                  <a:gd name="connsiteX640" fmla="*/ 1162891 w 2263777"/>
                  <a:gd name="connsiteY640" fmla="*/ 1033807 h 3060550"/>
                  <a:gd name="connsiteX641" fmla="*/ 1169893 w 2263777"/>
                  <a:gd name="connsiteY641" fmla="*/ 1030571 h 3060550"/>
                  <a:gd name="connsiteX642" fmla="*/ 1203293 w 2263777"/>
                  <a:gd name="connsiteY642" fmla="*/ 1029269 h 3060550"/>
                  <a:gd name="connsiteX643" fmla="*/ 1234581 w 2263777"/>
                  <a:gd name="connsiteY643" fmla="*/ 1041028 h 3060550"/>
                  <a:gd name="connsiteX644" fmla="*/ 1244065 w 2263777"/>
                  <a:gd name="connsiteY644" fmla="*/ 1049926 h 3060550"/>
                  <a:gd name="connsiteX645" fmla="*/ 1250807 w 2263777"/>
                  <a:gd name="connsiteY645" fmla="*/ 1040619 h 3060550"/>
                  <a:gd name="connsiteX646" fmla="*/ 1290613 w 2263777"/>
                  <a:gd name="connsiteY646" fmla="*/ 873711 h 3060550"/>
                  <a:gd name="connsiteX647" fmla="*/ 1291235 w 2263777"/>
                  <a:gd name="connsiteY647" fmla="*/ 855878 h 3060550"/>
                  <a:gd name="connsiteX648" fmla="*/ 1286115 w 2263777"/>
                  <a:gd name="connsiteY648" fmla="*/ 842238 h 3060550"/>
                  <a:gd name="connsiteX649" fmla="*/ 1262455 w 2263777"/>
                  <a:gd name="connsiteY649" fmla="*/ 849273 h 3060550"/>
                  <a:gd name="connsiteX650" fmla="*/ 1230332 w 2263777"/>
                  <a:gd name="connsiteY650" fmla="*/ 846204 h 3060550"/>
                  <a:gd name="connsiteX651" fmla="*/ 545142 w 2263777"/>
                  <a:gd name="connsiteY651" fmla="*/ 781299 h 3060550"/>
                  <a:gd name="connsiteX652" fmla="*/ 540718 w 2263777"/>
                  <a:gd name="connsiteY652" fmla="*/ 806674 h 3060550"/>
                  <a:gd name="connsiteX653" fmla="*/ 523118 w 2263777"/>
                  <a:gd name="connsiteY653" fmla="*/ 832326 h 3060550"/>
                  <a:gd name="connsiteX654" fmla="*/ 503586 w 2263777"/>
                  <a:gd name="connsiteY654" fmla="*/ 843449 h 3060550"/>
                  <a:gd name="connsiteX655" fmla="*/ 555722 w 2263777"/>
                  <a:gd name="connsiteY655" fmla="*/ 900140 h 3060550"/>
                  <a:gd name="connsiteX656" fmla="*/ 634865 w 2263777"/>
                  <a:gd name="connsiteY656" fmla="*/ 878861 h 3060550"/>
                  <a:gd name="connsiteX657" fmla="*/ 1813421 w 2263777"/>
                  <a:gd name="connsiteY657" fmla="*/ 771659 h 3060550"/>
                  <a:gd name="connsiteX658" fmla="*/ 1800535 w 2263777"/>
                  <a:gd name="connsiteY658" fmla="*/ 789217 h 3060550"/>
                  <a:gd name="connsiteX659" fmla="*/ 1771854 w 2263777"/>
                  <a:gd name="connsiteY659" fmla="*/ 806382 h 3060550"/>
                  <a:gd name="connsiteX660" fmla="*/ 1740875 w 2263777"/>
                  <a:gd name="connsiteY660" fmla="*/ 810914 h 3060550"/>
                  <a:gd name="connsiteX661" fmla="*/ 1741077 w 2263777"/>
                  <a:gd name="connsiteY661" fmla="*/ 813874 h 3060550"/>
                  <a:gd name="connsiteX662" fmla="*/ 1786356 w 2263777"/>
                  <a:gd name="connsiteY662" fmla="*/ 979379 h 3060550"/>
                  <a:gd name="connsiteX663" fmla="*/ 1798363 w 2263777"/>
                  <a:gd name="connsiteY663" fmla="*/ 994859 h 3060550"/>
                  <a:gd name="connsiteX664" fmla="*/ 1801718 w 2263777"/>
                  <a:gd name="connsiteY664" fmla="*/ 991628 h 3060550"/>
                  <a:gd name="connsiteX665" fmla="*/ 1832851 w 2263777"/>
                  <a:gd name="connsiteY665" fmla="*/ 979459 h 3060550"/>
                  <a:gd name="connsiteX666" fmla="*/ 1866264 w 2263777"/>
                  <a:gd name="connsiteY666" fmla="*/ 980322 h 3060550"/>
                  <a:gd name="connsiteX667" fmla="*/ 1871194 w 2263777"/>
                  <a:gd name="connsiteY667" fmla="*/ 982523 h 3060550"/>
                  <a:gd name="connsiteX668" fmla="*/ 1874257 w 2263777"/>
                  <a:gd name="connsiteY668" fmla="*/ 973467 h 3060550"/>
                  <a:gd name="connsiteX669" fmla="*/ 1873047 w 2263777"/>
                  <a:gd name="connsiteY669" fmla="*/ 955662 h 3060550"/>
                  <a:gd name="connsiteX670" fmla="*/ 1827769 w 2263777"/>
                  <a:gd name="connsiteY670" fmla="*/ 790157 h 3060550"/>
                  <a:gd name="connsiteX671" fmla="*/ 471902 w 2263777"/>
                  <a:gd name="connsiteY671" fmla="*/ 722967 h 3060550"/>
                  <a:gd name="connsiteX672" fmla="*/ 448785 w 2263777"/>
                  <a:gd name="connsiteY672" fmla="*/ 730193 h 3060550"/>
                  <a:gd name="connsiteX673" fmla="*/ 450038 w 2263777"/>
                  <a:gd name="connsiteY673" fmla="*/ 785224 h 3060550"/>
                  <a:gd name="connsiteX674" fmla="*/ 461403 w 2263777"/>
                  <a:gd name="connsiteY674" fmla="*/ 797581 h 3060550"/>
                  <a:gd name="connsiteX675" fmla="*/ 484519 w 2263777"/>
                  <a:gd name="connsiteY675" fmla="*/ 790355 h 3060550"/>
                  <a:gd name="connsiteX676" fmla="*/ 483266 w 2263777"/>
                  <a:gd name="connsiteY676" fmla="*/ 735324 h 3060550"/>
                  <a:gd name="connsiteX677" fmla="*/ 1564185 w 2263777"/>
                  <a:gd name="connsiteY677" fmla="*/ 652021 h 3060550"/>
                  <a:gd name="connsiteX678" fmla="*/ 1545975 w 2263777"/>
                  <a:gd name="connsiteY678" fmla="*/ 664299 h 3060550"/>
                  <a:gd name="connsiteX679" fmla="*/ 1506024 w 2263777"/>
                  <a:gd name="connsiteY679" fmla="*/ 672365 h 3060550"/>
                  <a:gd name="connsiteX680" fmla="*/ 1473815 w 2263777"/>
                  <a:gd name="connsiteY680" fmla="*/ 672365 h 3060550"/>
                  <a:gd name="connsiteX681" fmla="*/ 1438751 w 2263777"/>
                  <a:gd name="connsiteY681" fmla="*/ 665286 h 3060550"/>
                  <a:gd name="connsiteX682" fmla="*/ 1425867 w 2263777"/>
                  <a:gd name="connsiteY682" fmla="*/ 689482 h 3060550"/>
                  <a:gd name="connsiteX683" fmla="*/ 1324813 w 2263777"/>
                  <a:gd name="connsiteY683" fmla="*/ 812292 h 3060550"/>
                  <a:gd name="connsiteX684" fmla="*/ 1332686 w 2263777"/>
                  <a:gd name="connsiteY684" fmla="*/ 833264 h 3060550"/>
                  <a:gd name="connsiteX685" fmla="*/ 1331519 w 2263777"/>
                  <a:gd name="connsiteY685" fmla="*/ 866669 h 3060550"/>
                  <a:gd name="connsiteX686" fmla="*/ 1284131 w 2263777"/>
                  <a:gd name="connsiteY686" fmla="*/ 1065364 h 3060550"/>
                  <a:gd name="connsiteX687" fmla="*/ 1271639 w 2263777"/>
                  <a:gd name="connsiteY687" fmla="*/ 1092366 h 3060550"/>
                  <a:gd name="connsiteX688" fmla="*/ 1271654 w 2263777"/>
                  <a:gd name="connsiteY688" fmla="*/ 1092397 h 3060550"/>
                  <a:gd name="connsiteX689" fmla="*/ 1272954 w 2263777"/>
                  <a:gd name="connsiteY689" fmla="*/ 1125798 h 3060550"/>
                  <a:gd name="connsiteX690" fmla="*/ 1271074 w 2263777"/>
                  <a:gd name="connsiteY690" fmla="*/ 1137427 h 3060550"/>
                  <a:gd name="connsiteX691" fmla="*/ 1274343 w 2263777"/>
                  <a:gd name="connsiteY691" fmla="*/ 1123847 h 3060550"/>
                  <a:gd name="connsiteX692" fmla="*/ 1343611 w 2263777"/>
                  <a:gd name="connsiteY692" fmla="*/ 1027111 h 3060550"/>
                  <a:gd name="connsiteX693" fmla="*/ 1467497 w 2263777"/>
                  <a:gd name="connsiteY693" fmla="*/ 1593527 h 3060550"/>
                  <a:gd name="connsiteX694" fmla="*/ 1343611 w 2263777"/>
                  <a:gd name="connsiteY694" fmla="*/ 2159942 h 3060550"/>
                  <a:gd name="connsiteX695" fmla="*/ 1229458 w 2263777"/>
                  <a:gd name="connsiteY695" fmla="*/ 1814001 h 3060550"/>
                  <a:gd name="connsiteX696" fmla="*/ 1229249 w 2263777"/>
                  <a:gd name="connsiteY696" fmla="*/ 1809256 h 3060550"/>
                  <a:gd name="connsiteX697" fmla="*/ 1229249 w 2263777"/>
                  <a:gd name="connsiteY697" fmla="*/ 1862949 h 3060550"/>
                  <a:gd name="connsiteX698" fmla="*/ 1222633 w 2263777"/>
                  <a:gd name="connsiteY698" fmla="*/ 1895714 h 3060550"/>
                  <a:gd name="connsiteX699" fmla="*/ 1219830 w 2263777"/>
                  <a:gd name="connsiteY699" fmla="*/ 1899874 h 3060550"/>
                  <a:gd name="connsiteX700" fmla="*/ 1226276 w 2263777"/>
                  <a:gd name="connsiteY700" fmla="*/ 1916037 h 3060550"/>
                  <a:gd name="connsiteX701" fmla="*/ 1262905 w 2263777"/>
                  <a:gd name="connsiteY701" fmla="*/ 2116994 h 3060550"/>
                  <a:gd name="connsiteX702" fmla="*/ 1262591 w 2263777"/>
                  <a:gd name="connsiteY702" fmla="*/ 2133602 h 3060550"/>
                  <a:gd name="connsiteX703" fmla="*/ 1263755 w 2263777"/>
                  <a:gd name="connsiteY703" fmla="*/ 2134301 h 3060550"/>
                  <a:gd name="connsiteX704" fmla="*/ 1283615 w 2263777"/>
                  <a:gd name="connsiteY704" fmla="*/ 2161188 h 3060550"/>
                  <a:gd name="connsiteX705" fmla="*/ 1379936 w 2263777"/>
                  <a:gd name="connsiteY705" fmla="*/ 2367417 h 3060550"/>
                  <a:gd name="connsiteX706" fmla="*/ 1400441 w 2263777"/>
                  <a:gd name="connsiteY706" fmla="*/ 2380817 h 3060550"/>
                  <a:gd name="connsiteX707" fmla="*/ 1463371 w 2263777"/>
                  <a:gd name="connsiteY707" fmla="*/ 2442826 h 3060550"/>
                  <a:gd name="connsiteX708" fmla="*/ 1499216 w 2263777"/>
                  <a:gd name="connsiteY708" fmla="*/ 2435589 h 3060550"/>
                  <a:gd name="connsiteX709" fmla="*/ 1531423 w 2263777"/>
                  <a:gd name="connsiteY709" fmla="*/ 2435589 h 3060550"/>
                  <a:gd name="connsiteX710" fmla="*/ 1557847 w 2263777"/>
                  <a:gd name="connsiteY710" fmla="*/ 2440923 h 3060550"/>
                  <a:gd name="connsiteX711" fmla="*/ 1560663 w 2263777"/>
                  <a:gd name="connsiteY711" fmla="*/ 2421009 h 3060550"/>
                  <a:gd name="connsiteX712" fmla="*/ 1577691 w 2263777"/>
                  <a:gd name="connsiteY712" fmla="*/ 2392246 h 3060550"/>
                  <a:gd name="connsiteX713" fmla="*/ 1640110 w 2263777"/>
                  <a:gd name="connsiteY713" fmla="*/ 2323016 h 3060550"/>
                  <a:gd name="connsiteX714" fmla="*/ 1638673 w 2263777"/>
                  <a:gd name="connsiteY714" fmla="*/ 2316092 h 3060550"/>
                  <a:gd name="connsiteX715" fmla="*/ 1644970 w 2263777"/>
                  <a:gd name="connsiteY715" fmla="*/ 2283266 h 3060550"/>
                  <a:gd name="connsiteX716" fmla="*/ 1722383 w 2263777"/>
                  <a:gd name="connsiteY716" fmla="*/ 2094234 h 3060550"/>
                  <a:gd name="connsiteX717" fmla="*/ 1734638 w 2263777"/>
                  <a:gd name="connsiteY717" fmla="*/ 2075848 h 3060550"/>
                  <a:gd name="connsiteX718" fmla="*/ 1734095 w 2263777"/>
                  <a:gd name="connsiteY718" fmla="*/ 2044501 h 3060550"/>
                  <a:gd name="connsiteX719" fmla="*/ 1771043 w 2263777"/>
                  <a:gd name="connsiteY719" fmla="*/ 1843602 h 3060550"/>
                  <a:gd name="connsiteX720" fmla="*/ 1783475 w 2263777"/>
                  <a:gd name="connsiteY720" fmla="*/ 1812574 h 3060550"/>
                  <a:gd name="connsiteX721" fmla="*/ 1788752 w 2263777"/>
                  <a:gd name="connsiteY721" fmla="*/ 1807188 h 3060550"/>
                  <a:gd name="connsiteX722" fmla="*/ 1784527 w 2263777"/>
                  <a:gd name="connsiteY722" fmla="*/ 1799430 h 3060550"/>
                  <a:gd name="connsiteX723" fmla="*/ 1781030 w 2263777"/>
                  <a:gd name="connsiteY723" fmla="*/ 1766187 h 3060550"/>
                  <a:gd name="connsiteX724" fmla="*/ 1800292 w 2263777"/>
                  <a:gd name="connsiteY724" fmla="*/ 1562829 h 3060550"/>
                  <a:gd name="connsiteX725" fmla="*/ 1807007 w 2263777"/>
                  <a:gd name="connsiteY725" fmla="*/ 1540625 h 3060550"/>
                  <a:gd name="connsiteX726" fmla="*/ 1802077 w 2263777"/>
                  <a:gd name="connsiteY726" fmla="*/ 1516204 h 3060550"/>
                  <a:gd name="connsiteX727" fmla="*/ 1802076 w 2263777"/>
                  <a:gd name="connsiteY727" fmla="*/ 1311935 h 3060550"/>
                  <a:gd name="connsiteX728" fmla="*/ 1805773 w 2263777"/>
                  <a:gd name="connsiteY728" fmla="*/ 1293627 h 3060550"/>
                  <a:gd name="connsiteX729" fmla="*/ 1799703 w 2263777"/>
                  <a:gd name="connsiteY729" fmla="*/ 1278099 h 3060550"/>
                  <a:gd name="connsiteX730" fmla="*/ 1764460 w 2263777"/>
                  <a:gd name="connsiteY730" fmla="*/ 1076894 h 3060550"/>
                  <a:gd name="connsiteX731" fmla="*/ 1765323 w 2263777"/>
                  <a:gd name="connsiteY731" fmla="*/ 1043479 h 3060550"/>
                  <a:gd name="connsiteX732" fmla="*/ 1768265 w 2263777"/>
                  <a:gd name="connsiteY732" fmla="*/ 1036890 h 3060550"/>
                  <a:gd name="connsiteX733" fmla="*/ 1766808 w 2263777"/>
                  <a:gd name="connsiteY733" fmla="*/ 1035636 h 3060550"/>
                  <a:gd name="connsiteX734" fmla="*/ 1751782 w 2263777"/>
                  <a:gd name="connsiteY734" fmla="*/ 1005778 h 3060550"/>
                  <a:gd name="connsiteX735" fmla="*/ 1697880 w 2263777"/>
                  <a:gd name="connsiteY735" fmla="*/ 808750 h 3060550"/>
                  <a:gd name="connsiteX736" fmla="*/ 1696938 w 2263777"/>
                  <a:gd name="connsiteY736" fmla="*/ 794871 h 3060550"/>
                  <a:gd name="connsiteX737" fmla="*/ 1681626 w 2263777"/>
                  <a:gd name="connsiteY737" fmla="*/ 783636 h 3060550"/>
                  <a:gd name="connsiteX738" fmla="*/ 1568735 w 2263777"/>
                  <a:gd name="connsiteY738" fmla="*/ 659623 h 3060550"/>
                  <a:gd name="connsiteX739" fmla="*/ 224291 w 2263777"/>
                  <a:gd name="connsiteY739" fmla="*/ 622459 h 3060550"/>
                  <a:gd name="connsiteX740" fmla="*/ 177982 w 2263777"/>
                  <a:gd name="connsiteY740" fmla="*/ 756528 h 3060550"/>
                  <a:gd name="connsiteX741" fmla="*/ 129999 w 2263777"/>
                  <a:gd name="connsiteY741" fmla="*/ 949453 h 3060550"/>
                  <a:gd name="connsiteX742" fmla="*/ 117409 w 2263777"/>
                  <a:gd name="connsiteY742" fmla="*/ 1032929 h 3060550"/>
                  <a:gd name="connsiteX743" fmla="*/ 343532 w 2263777"/>
                  <a:gd name="connsiteY743" fmla="*/ 972130 h 3060550"/>
                  <a:gd name="connsiteX744" fmla="*/ 354915 w 2263777"/>
                  <a:gd name="connsiteY744" fmla="*/ 960471 h 3060550"/>
                  <a:gd name="connsiteX745" fmla="*/ 386655 w 2263777"/>
                  <a:gd name="connsiteY745" fmla="*/ 945599 h 3060550"/>
                  <a:gd name="connsiteX746" fmla="*/ 510450 w 2263777"/>
                  <a:gd name="connsiteY746" fmla="*/ 912313 h 3060550"/>
                  <a:gd name="connsiteX747" fmla="*/ 449232 w 2263777"/>
                  <a:gd name="connsiteY747" fmla="*/ 845745 h 3060550"/>
                  <a:gd name="connsiteX748" fmla="*/ 433633 w 2263777"/>
                  <a:gd name="connsiteY748" fmla="*/ 841049 h 3060550"/>
                  <a:gd name="connsiteX749" fmla="*/ 405765 w 2263777"/>
                  <a:gd name="connsiteY749" fmla="*/ 819788 h 3060550"/>
                  <a:gd name="connsiteX750" fmla="*/ 1002489 w 2263777"/>
                  <a:gd name="connsiteY750" fmla="*/ 621021 h 3060550"/>
                  <a:gd name="connsiteX751" fmla="*/ 978261 w 2263777"/>
                  <a:gd name="connsiteY751" fmla="*/ 637355 h 3060550"/>
                  <a:gd name="connsiteX752" fmla="*/ 938823 w 2263777"/>
                  <a:gd name="connsiteY752" fmla="*/ 645318 h 3060550"/>
                  <a:gd name="connsiteX753" fmla="*/ 908506 w 2263777"/>
                  <a:gd name="connsiteY753" fmla="*/ 639196 h 3060550"/>
                  <a:gd name="connsiteX754" fmla="*/ 893574 w 2263777"/>
                  <a:gd name="connsiteY754" fmla="*/ 677480 h 3060550"/>
                  <a:gd name="connsiteX755" fmla="*/ 842900 w 2263777"/>
                  <a:gd name="connsiteY755" fmla="*/ 850960 h 3060550"/>
                  <a:gd name="connsiteX756" fmla="*/ 829899 w 2263777"/>
                  <a:gd name="connsiteY756" fmla="*/ 917704 h 3060550"/>
                  <a:gd name="connsiteX757" fmla="*/ 858068 w 2263777"/>
                  <a:gd name="connsiteY757" fmla="*/ 936696 h 3060550"/>
                  <a:gd name="connsiteX758" fmla="*/ 879782 w 2263777"/>
                  <a:gd name="connsiteY758" fmla="*/ 968902 h 3060550"/>
                  <a:gd name="connsiteX759" fmla="*/ 884883 w 2263777"/>
                  <a:gd name="connsiteY759" fmla="*/ 994172 h 3060550"/>
                  <a:gd name="connsiteX760" fmla="*/ 1101357 w 2263777"/>
                  <a:gd name="connsiteY760" fmla="*/ 1132378 h 3060550"/>
                  <a:gd name="connsiteX761" fmla="*/ 1106765 w 2263777"/>
                  <a:gd name="connsiteY761" fmla="*/ 1098932 h 3060550"/>
                  <a:gd name="connsiteX762" fmla="*/ 1118523 w 2263777"/>
                  <a:gd name="connsiteY762" fmla="*/ 1067642 h 3060550"/>
                  <a:gd name="connsiteX763" fmla="*/ 1121139 w 2263777"/>
                  <a:gd name="connsiteY763" fmla="*/ 1064854 h 3060550"/>
                  <a:gd name="connsiteX764" fmla="*/ 1119209 w 2263777"/>
                  <a:gd name="connsiteY764" fmla="*/ 1059715 h 3060550"/>
                  <a:gd name="connsiteX765" fmla="*/ 1120375 w 2263777"/>
                  <a:gd name="connsiteY765" fmla="*/ 1026310 h 3060550"/>
                  <a:gd name="connsiteX766" fmla="*/ 1167763 w 2263777"/>
                  <a:gd name="connsiteY766" fmla="*/ 827614 h 3060550"/>
                  <a:gd name="connsiteX767" fmla="*/ 1180634 w 2263777"/>
                  <a:gd name="connsiteY767" fmla="*/ 805676 h 3060550"/>
                  <a:gd name="connsiteX768" fmla="*/ 1179732 w 2263777"/>
                  <a:gd name="connsiteY768" fmla="*/ 804567 h 3060550"/>
                  <a:gd name="connsiteX769" fmla="*/ 1170533 w 2263777"/>
                  <a:gd name="connsiteY769" fmla="*/ 773637 h 3060550"/>
                  <a:gd name="connsiteX770" fmla="*/ 1171968 w 2263777"/>
                  <a:gd name="connsiteY770" fmla="*/ 758633 h 3060550"/>
                  <a:gd name="connsiteX771" fmla="*/ 1350094 w 2263777"/>
                  <a:gd name="connsiteY771" fmla="*/ 600780 h 3060550"/>
                  <a:gd name="connsiteX772" fmla="*/ 1319739 w 2263777"/>
                  <a:gd name="connsiteY772" fmla="*/ 616954 h 3060550"/>
                  <a:gd name="connsiteX773" fmla="*/ 1221723 w 2263777"/>
                  <a:gd name="connsiteY773" fmla="*/ 736074 h 3060550"/>
                  <a:gd name="connsiteX774" fmla="*/ 1211695 w 2263777"/>
                  <a:gd name="connsiteY774" fmla="*/ 768974 h 3060550"/>
                  <a:gd name="connsiteX775" fmla="*/ 1214609 w 2263777"/>
                  <a:gd name="connsiteY775" fmla="*/ 774441 h 3060550"/>
                  <a:gd name="connsiteX776" fmla="*/ 1235762 w 2263777"/>
                  <a:gd name="connsiteY776" fmla="*/ 764097 h 3060550"/>
                  <a:gd name="connsiteX777" fmla="*/ 1269167 w 2263777"/>
                  <a:gd name="connsiteY777" fmla="*/ 765264 h 3060550"/>
                  <a:gd name="connsiteX778" fmla="*/ 1299504 w 2263777"/>
                  <a:gd name="connsiteY778" fmla="*/ 779299 h 3060550"/>
                  <a:gd name="connsiteX779" fmla="*/ 1301111 w 2263777"/>
                  <a:gd name="connsiteY779" fmla="*/ 781047 h 3060550"/>
                  <a:gd name="connsiteX780" fmla="*/ 1389142 w 2263777"/>
                  <a:gd name="connsiteY780" fmla="*/ 674062 h 3060550"/>
                  <a:gd name="connsiteX781" fmla="*/ 1399169 w 2263777"/>
                  <a:gd name="connsiteY781" fmla="*/ 641160 h 3060550"/>
                  <a:gd name="connsiteX782" fmla="*/ 1394266 w 2263777"/>
                  <a:gd name="connsiteY782" fmla="*/ 631960 h 3060550"/>
                  <a:gd name="connsiteX783" fmla="*/ 1379244 w 2263777"/>
                  <a:gd name="connsiteY783" fmla="*/ 609678 h 3060550"/>
                  <a:gd name="connsiteX784" fmla="*/ 1379240 w 2263777"/>
                  <a:gd name="connsiteY784" fmla="*/ 609663 h 3060550"/>
                  <a:gd name="connsiteX785" fmla="*/ 2051903 w 2263777"/>
                  <a:gd name="connsiteY785" fmla="*/ 596432 h 3060550"/>
                  <a:gd name="connsiteX786" fmla="*/ 2049913 w 2263777"/>
                  <a:gd name="connsiteY786" fmla="*/ 597356 h 3060550"/>
                  <a:gd name="connsiteX787" fmla="*/ 1950634 w 2263777"/>
                  <a:gd name="connsiteY787" fmla="*/ 613736 h 3060550"/>
                  <a:gd name="connsiteX788" fmla="*/ 1922222 w 2263777"/>
                  <a:gd name="connsiteY788" fmla="*/ 603403 h 3060550"/>
                  <a:gd name="connsiteX789" fmla="*/ 1819300 w 2263777"/>
                  <a:gd name="connsiteY789" fmla="*/ 692335 h 3060550"/>
                  <a:gd name="connsiteX790" fmla="*/ 1823282 w 2263777"/>
                  <a:gd name="connsiteY790" fmla="*/ 698990 h 3060550"/>
                  <a:gd name="connsiteX791" fmla="*/ 1826247 w 2263777"/>
                  <a:gd name="connsiteY791" fmla="*/ 719257 h 3060550"/>
                  <a:gd name="connsiteX792" fmla="*/ 1833976 w 2263777"/>
                  <a:gd name="connsiteY792" fmla="*/ 722726 h 3060550"/>
                  <a:gd name="connsiteX793" fmla="*/ 1860261 w 2263777"/>
                  <a:gd name="connsiteY793" fmla="*/ 764327 h 3060550"/>
                  <a:gd name="connsiteX794" fmla="*/ 1914163 w 2263777"/>
                  <a:gd name="connsiteY794" fmla="*/ 961355 h 3060550"/>
                  <a:gd name="connsiteX795" fmla="*/ 1916429 w 2263777"/>
                  <a:gd name="connsiteY795" fmla="*/ 994703 h 3060550"/>
                  <a:gd name="connsiteX796" fmla="*/ 1911357 w 2263777"/>
                  <a:gd name="connsiteY796" fmla="*/ 1009699 h 3060550"/>
                  <a:gd name="connsiteX797" fmla="*/ 1918115 w 2263777"/>
                  <a:gd name="connsiteY797" fmla="*/ 1016716 h 3060550"/>
                  <a:gd name="connsiteX798" fmla="*/ 1930284 w 2263777"/>
                  <a:gd name="connsiteY798" fmla="*/ 1047849 h 3060550"/>
                  <a:gd name="connsiteX799" fmla="*/ 1939583 w 2263777"/>
                  <a:gd name="connsiteY799" fmla="*/ 1100938 h 3060550"/>
                  <a:gd name="connsiteX800" fmla="*/ 2058008 w 2263777"/>
                  <a:gd name="connsiteY800" fmla="*/ 1076366 h 3060550"/>
                  <a:gd name="connsiteX801" fmla="*/ 2056607 w 2263777"/>
                  <a:gd name="connsiteY801" fmla="*/ 1042685 h 3060550"/>
                  <a:gd name="connsiteX802" fmla="*/ 2148008 w 2263777"/>
                  <a:gd name="connsiteY802" fmla="*/ 954870 h 3060550"/>
                  <a:gd name="connsiteX803" fmla="*/ 2154059 w 2263777"/>
                  <a:gd name="connsiteY803" fmla="*/ 952962 h 3060550"/>
                  <a:gd name="connsiteX804" fmla="*/ 2134189 w 2263777"/>
                  <a:gd name="connsiteY804" fmla="*/ 850960 h 3060550"/>
                  <a:gd name="connsiteX805" fmla="*/ 2083516 w 2263777"/>
                  <a:gd name="connsiteY805" fmla="*/ 677480 h 3060550"/>
                  <a:gd name="connsiteX806" fmla="*/ 1641579 w 2263777"/>
                  <a:gd name="connsiteY806" fmla="*/ 565794 h 3060550"/>
                  <a:gd name="connsiteX807" fmla="*/ 1609220 w 2263777"/>
                  <a:gd name="connsiteY807" fmla="*/ 577452 h 3060550"/>
                  <a:gd name="connsiteX808" fmla="*/ 1605509 w 2263777"/>
                  <a:gd name="connsiteY808" fmla="*/ 585341 h 3060550"/>
                  <a:gd name="connsiteX809" fmla="*/ 1600595 w 2263777"/>
                  <a:gd name="connsiteY809" fmla="*/ 609678 h 3060550"/>
                  <a:gd name="connsiteX810" fmla="*/ 1596935 w 2263777"/>
                  <a:gd name="connsiteY810" fmla="*/ 615108 h 3060550"/>
                  <a:gd name="connsiteX811" fmla="*/ 1606239 w 2263777"/>
                  <a:gd name="connsiteY811" fmla="*/ 640935 h 3060550"/>
                  <a:gd name="connsiteX812" fmla="*/ 1704564 w 2263777"/>
                  <a:gd name="connsiteY812" fmla="*/ 748945 h 3060550"/>
                  <a:gd name="connsiteX813" fmla="*/ 1705954 w 2263777"/>
                  <a:gd name="connsiteY813" fmla="*/ 744834 h 3060550"/>
                  <a:gd name="connsiteX814" fmla="*/ 1756859 w 2263777"/>
                  <a:gd name="connsiteY814" fmla="*/ 705348 h 3060550"/>
                  <a:gd name="connsiteX815" fmla="*/ 1779890 w 2263777"/>
                  <a:gd name="connsiteY815" fmla="*/ 703783 h 3060550"/>
                  <a:gd name="connsiteX816" fmla="*/ 1776548 w 2263777"/>
                  <a:gd name="connsiteY816" fmla="*/ 694506 h 3060550"/>
                  <a:gd name="connsiteX817" fmla="*/ 1672703 w 2263777"/>
                  <a:gd name="connsiteY817" fmla="*/ 580432 h 3060550"/>
                  <a:gd name="connsiteX818" fmla="*/ 1641579 w 2263777"/>
                  <a:gd name="connsiteY818" fmla="*/ 565794 h 3060550"/>
                  <a:gd name="connsiteX819" fmla="*/ 638106 w 2263777"/>
                  <a:gd name="connsiteY819" fmla="*/ 555866 h 3060550"/>
                  <a:gd name="connsiteX820" fmla="*/ 623752 w 2263777"/>
                  <a:gd name="connsiteY820" fmla="*/ 563576 h 3060550"/>
                  <a:gd name="connsiteX821" fmla="*/ 589012 w 2263777"/>
                  <a:gd name="connsiteY821" fmla="*/ 568249 h 3060550"/>
                  <a:gd name="connsiteX822" fmla="*/ 377957 w 2263777"/>
                  <a:gd name="connsiteY822" fmla="*/ 559415 h 3060550"/>
                  <a:gd name="connsiteX823" fmla="*/ 484073 w 2263777"/>
                  <a:gd name="connsiteY823" fmla="*/ 674803 h 3060550"/>
                  <a:gd name="connsiteX824" fmla="*/ 499673 w 2263777"/>
                  <a:gd name="connsiteY824" fmla="*/ 679500 h 3060550"/>
                  <a:gd name="connsiteX825" fmla="*/ 527541 w 2263777"/>
                  <a:gd name="connsiteY825" fmla="*/ 700760 h 3060550"/>
                  <a:gd name="connsiteX826" fmla="*/ 680136 w 2263777"/>
                  <a:gd name="connsiteY826" fmla="*/ 866688 h 3060550"/>
                  <a:gd name="connsiteX827" fmla="*/ 696801 w 2263777"/>
                  <a:gd name="connsiteY827" fmla="*/ 862208 h 3060550"/>
                  <a:gd name="connsiteX828" fmla="*/ 763272 w 2263777"/>
                  <a:gd name="connsiteY828" fmla="*/ 867959 h 3060550"/>
                  <a:gd name="connsiteX829" fmla="*/ 785888 w 2263777"/>
                  <a:gd name="connsiteY829" fmla="*/ 885279 h 3060550"/>
                  <a:gd name="connsiteX830" fmla="*/ 788740 w 2263777"/>
                  <a:gd name="connsiteY830" fmla="*/ 871022 h 3060550"/>
                  <a:gd name="connsiteX831" fmla="*/ 867771 w 2263777"/>
                  <a:gd name="connsiteY831" fmla="*/ 616041 h 3060550"/>
                  <a:gd name="connsiteX832" fmla="*/ 867179 w 2263777"/>
                  <a:gd name="connsiteY832" fmla="*/ 615641 h 3060550"/>
                  <a:gd name="connsiteX833" fmla="*/ 845465 w 2263777"/>
                  <a:gd name="connsiteY833" fmla="*/ 583435 h 3060550"/>
                  <a:gd name="connsiteX834" fmla="*/ 841618 w 2263777"/>
                  <a:gd name="connsiteY834" fmla="*/ 564384 h 3060550"/>
                  <a:gd name="connsiteX835" fmla="*/ 252365 w 2263777"/>
                  <a:gd name="connsiteY835" fmla="*/ 551336 h 3060550"/>
                  <a:gd name="connsiteX836" fmla="*/ 239966 w 2263777"/>
                  <a:gd name="connsiteY836" fmla="*/ 578105 h 3060550"/>
                  <a:gd name="connsiteX837" fmla="*/ 388163 w 2263777"/>
                  <a:gd name="connsiteY837" fmla="*/ 739249 h 3060550"/>
                  <a:gd name="connsiteX838" fmla="*/ 392588 w 2263777"/>
                  <a:gd name="connsiteY838" fmla="*/ 713875 h 3060550"/>
                  <a:gd name="connsiteX839" fmla="*/ 410187 w 2263777"/>
                  <a:gd name="connsiteY839" fmla="*/ 688222 h 3060550"/>
                  <a:gd name="connsiteX840" fmla="*/ 429719 w 2263777"/>
                  <a:gd name="connsiteY840" fmla="*/ 677099 h 3060550"/>
                  <a:gd name="connsiteX841" fmla="*/ 319230 w 2263777"/>
                  <a:gd name="connsiteY841" fmla="*/ 556956 h 3060550"/>
                  <a:gd name="connsiteX842" fmla="*/ 268132 w 2263777"/>
                  <a:gd name="connsiteY842" fmla="*/ 554818 h 3060550"/>
                  <a:gd name="connsiteX843" fmla="*/ 986386 w 2263777"/>
                  <a:gd name="connsiteY843" fmla="*/ 528642 h 3060550"/>
                  <a:gd name="connsiteX844" fmla="*/ 983114 w 2263777"/>
                  <a:gd name="connsiteY844" fmla="*/ 529900 h 3060550"/>
                  <a:gd name="connsiteX845" fmla="*/ 968917 w 2263777"/>
                  <a:gd name="connsiteY845" fmla="*/ 546879 h 3060550"/>
                  <a:gd name="connsiteX846" fmla="*/ 940060 w 2263777"/>
                  <a:gd name="connsiteY846" fmla="*/ 562379 h 3060550"/>
                  <a:gd name="connsiteX847" fmla="*/ 938379 w 2263777"/>
                  <a:gd name="connsiteY847" fmla="*/ 562604 h 3060550"/>
                  <a:gd name="connsiteX848" fmla="*/ 927679 w 2263777"/>
                  <a:gd name="connsiteY848" fmla="*/ 590041 h 3060550"/>
                  <a:gd name="connsiteX849" fmla="*/ 938824 w 2263777"/>
                  <a:gd name="connsiteY849" fmla="*/ 594658 h 3060550"/>
                  <a:gd name="connsiteX850" fmla="*/ 989485 w 2263777"/>
                  <a:gd name="connsiteY850" fmla="*/ 543996 h 3060550"/>
                  <a:gd name="connsiteX851" fmla="*/ 896151 w 2263777"/>
                  <a:gd name="connsiteY851" fmla="*/ 518335 h 3060550"/>
                  <a:gd name="connsiteX852" fmla="*/ 892144 w 2263777"/>
                  <a:gd name="connsiteY852" fmla="*/ 524277 h 3060550"/>
                  <a:gd name="connsiteX853" fmla="*/ 892019 w 2263777"/>
                  <a:gd name="connsiteY853" fmla="*/ 524895 h 3060550"/>
                  <a:gd name="connsiteX854" fmla="*/ 897357 w 2263777"/>
                  <a:gd name="connsiteY854" fmla="*/ 525119 h 3060550"/>
                  <a:gd name="connsiteX855" fmla="*/ 904759 w 2263777"/>
                  <a:gd name="connsiteY855" fmla="*/ 522771 h 3060550"/>
                  <a:gd name="connsiteX856" fmla="*/ 1501108 w 2263777"/>
                  <a:gd name="connsiteY856" fmla="*/ 516246 h 3060550"/>
                  <a:gd name="connsiteX857" fmla="*/ 1478730 w 2263777"/>
                  <a:gd name="connsiteY857" fmla="*/ 516246 h 3060550"/>
                  <a:gd name="connsiteX858" fmla="*/ 1423934 w 2263777"/>
                  <a:gd name="connsiteY858" fmla="*/ 571042 h 3060550"/>
                  <a:gd name="connsiteX859" fmla="*/ 1427084 w 2263777"/>
                  <a:gd name="connsiteY859" fmla="*/ 586648 h 3060550"/>
                  <a:gd name="connsiteX860" fmla="*/ 1435448 w 2263777"/>
                  <a:gd name="connsiteY860" fmla="*/ 596926 h 3060550"/>
                  <a:gd name="connsiteX861" fmla="*/ 1438714 w 2263777"/>
                  <a:gd name="connsiteY861" fmla="*/ 607907 h 3060550"/>
                  <a:gd name="connsiteX862" fmla="*/ 1439984 w 2263777"/>
                  <a:gd name="connsiteY862" fmla="*/ 609789 h 3060550"/>
                  <a:gd name="connsiteX863" fmla="*/ 1478730 w 2263777"/>
                  <a:gd name="connsiteY863" fmla="*/ 625839 h 3060550"/>
                  <a:gd name="connsiteX864" fmla="*/ 1501107 w 2263777"/>
                  <a:gd name="connsiteY864" fmla="*/ 625839 h 3060550"/>
                  <a:gd name="connsiteX865" fmla="*/ 1539854 w 2263777"/>
                  <a:gd name="connsiteY865" fmla="*/ 609789 h 3060550"/>
                  <a:gd name="connsiteX866" fmla="*/ 1546939 w 2263777"/>
                  <a:gd name="connsiteY866" fmla="*/ 599281 h 3060550"/>
                  <a:gd name="connsiteX867" fmla="*/ 1546900 w 2263777"/>
                  <a:gd name="connsiteY867" fmla="*/ 599013 h 3060550"/>
                  <a:gd name="connsiteX868" fmla="*/ 1554541 w 2263777"/>
                  <a:gd name="connsiteY868" fmla="*/ 567661 h 3060550"/>
                  <a:gd name="connsiteX869" fmla="*/ 1555074 w 2263777"/>
                  <a:gd name="connsiteY869" fmla="*/ 566935 h 3060550"/>
                  <a:gd name="connsiteX870" fmla="*/ 1551597 w 2263777"/>
                  <a:gd name="connsiteY870" fmla="*/ 549713 h 3060550"/>
                  <a:gd name="connsiteX871" fmla="*/ 1501108 w 2263777"/>
                  <a:gd name="connsiteY871" fmla="*/ 516246 h 3060550"/>
                  <a:gd name="connsiteX872" fmla="*/ 271760 w 2263777"/>
                  <a:gd name="connsiteY872" fmla="*/ 509464 h 3060550"/>
                  <a:gd name="connsiteX873" fmla="*/ 271364 w 2263777"/>
                  <a:gd name="connsiteY873" fmla="*/ 510317 h 3060550"/>
                  <a:gd name="connsiteX874" fmla="*/ 279373 w 2263777"/>
                  <a:gd name="connsiteY874" fmla="*/ 513617 h 3060550"/>
                  <a:gd name="connsiteX875" fmla="*/ 279010 w 2263777"/>
                  <a:gd name="connsiteY875" fmla="*/ 513222 h 3060550"/>
                  <a:gd name="connsiteX876" fmla="*/ 1996141 w 2263777"/>
                  <a:gd name="connsiteY876" fmla="*/ 469313 h 3060550"/>
                  <a:gd name="connsiteX877" fmla="*/ 1975764 w 2263777"/>
                  <a:gd name="connsiteY877" fmla="*/ 482371 h 3060550"/>
                  <a:gd name="connsiteX878" fmla="*/ 1955725 w 2263777"/>
                  <a:gd name="connsiteY878" fmla="*/ 538403 h 3060550"/>
                  <a:gd name="connsiteX879" fmla="*/ 1987600 w 2263777"/>
                  <a:gd name="connsiteY879" fmla="*/ 559444 h 3060550"/>
                  <a:gd name="connsiteX880" fmla="*/ 2034461 w 2263777"/>
                  <a:gd name="connsiteY880" fmla="*/ 551713 h 3060550"/>
                  <a:gd name="connsiteX881" fmla="*/ 2022234 w 2263777"/>
                  <a:gd name="connsiteY881" fmla="*/ 520364 h 3060550"/>
                  <a:gd name="connsiteX882" fmla="*/ 567313 w 2263777"/>
                  <a:gd name="connsiteY882" fmla="*/ 453020 h 3060550"/>
                  <a:gd name="connsiteX883" fmla="*/ 556077 w 2263777"/>
                  <a:gd name="connsiteY883" fmla="*/ 474473 h 3060550"/>
                  <a:gd name="connsiteX884" fmla="*/ 595878 w 2263777"/>
                  <a:gd name="connsiteY884" fmla="*/ 512500 h 3060550"/>
                  <a:gd name="connsiteX885" fmla="*/ 612652 w 2263777"/>
                  <a:gd name="connsiteY885" fmla="*/ 513202 h 3060550"/>
                  <a:gd name="connsiteX886" fmla="*/ 623888 w 2263777"/>
                  <a:gd name="connsiteY886" fmla="*/ 491749 h 3060550"/>
                  <a:gd name="connsiteX887" fmla="*/ 584088 w 2263777"/>
                  <a:gd name="connsiteY887" fmla="*/ 453721 h 3060550"/>
                  <a:gd name="connsiteX888" fmla="*/ 890627 w 2263777"/>
                  <a:gd name="connsiteY888" fmla="*/ 452115 h 3060550"/>
                  <a:gd name="connsiteX889" fmla="*/ 893747 w 2263777"/>
                  <a:gd name="connsiteY889" fmla="*/ 454438 h 3060550"/>
                  <a:gd name="connsiteX890" fmla="*/ 896809 w 2263777"/>
                  <a:gd name="connsiteY890" fmla="*/ 452373 h 3060550"/>
                  <a:gd name="connsiteX891" fmla="*/ 660350 w 2263777"/>
                  <a:gd name="connsiteY891" fmla="*/ 442477 h 3060550"/>
                  <a:gd name="connsiteX892" fmla="*/ 675166 w 2263777"/>
                  <a:gd name="connsiteY892" fmla="*/ 463550 h 3060550"/>
                  <a:gd name="connsiteX893" fmla="*/ 680859 w 2263777"/>
                  <a:gd name="connsiteY893" fmla="*/ 494134 h 3060550"/>
                  <a:gd name="connsiteX894" fmla="*/ 674914 w 2263777"/>
                  <a:gd name="connsiteY894" fmla="*/ 515808 h 3060550"/>
                  <a:gd name="connsiteX895" fmla="*/ 841783 w 2263777"/>
                  <a:gd name="connsiteY895" fmla="*/ 522793 h 3060550"/>
                  <a:gd name="connsiteX896" fmla="*/ 845464 w 2263777"/>
                  <a:gd name="connsiteY896" fmla="*/ 504558 h 3060550"/>
                  <a:gd name="connsiteX897" fmla="*/ 860241 w 2263777"/>
                  <a:gd name="connsiteY897" fmla="*/ 482641 h 3060550"/>
                  <a:gd name="connsiteX898" fmla="*/ 836009 w 2263777"/>
                  <a:gd name="connsiteY898" fmla="*/ 449829 h 3060550"/>
                  <a:gd name="connsiteX899" fmla="*/ 303028 w 2263777"/>
                  <a:gd name="connsiteY899" fmla="*/ 441958 h 3060550"/>
                  <a:gd name="connsiteX900" fmla="*/ 290713 w 2263777"/>
                  <a:gd name="connsiteY900" fmla="*/ 468545 h 3060550"/>
                  <a:gd name="connsiteX901" fmla="*/ 303031 w 2263777"/>
                  <a:gd name="connsiteY901" fmla="*/ 477942 h 3060550"/>
                  <a:gd name="connsiteX902" fmla="*/ 338169 w 2263777"/>
                  <a:gd name="connsiteY902" fmla="*/ 516151 h 3060550"/>
                  <a:gd name="connsiteX903" fmla="*/ 519617 w 2263777"/>
                  <a:gd name="connsiteY903" fmla="*/ 523746 h 3060550"/>
                  <a:gd name="connsiteX904" fmla="*/ 504802 w 2263777"/>
                  <a:gd name="connsiteY904" fmla="*/ 502672 h 3060550"/>
                  <a:gd name="connsiteX905" fmla="*/ 499108 w 2263777"/>
                  <a:gd name="connsiteY905" fmla="*/ 472089 h 3060550"/>
                  <a:gd name="connsiteX906" fmla="*/ 505054 w 2263777"/>
                  <a:gd name="connsiteY906" fmla="*/ 450414 h 3060550"/>
                  <a:gd name="connsiteX907" fmla="*/ 603005 w 2263777"/>
                  <a:gd name="connsiteY907" fmla="*/ 93791 h 3060550"/>
                  <a:gd name="connsiteX908" fmla="*/ 595222 w 2263777"/>
                  <a:gd name="connsiteY908" fmla="*/ 97247 h 3060550"/>
                  <a:gd name="connsiteX909" fmla="*/ 414623 w 2263777"/>
                  <a:gd name="connsiteY909" fmla="*/ 263564 h 3060550"/>
                  <a:gd name="connsiteX910" fmla="*/ 326207 w 2263777"/>
                  <a:gd name="connsiteY910" fmla="*/ 401329 h 3060550"/>
                  <a:gd name="connsiteX911" fmla="*/ 541860 w 2263777"/>
                  <a:gd name="connsiteY911" fmla="*/ 410356 h 3060550"/>
                  <a:gd name="connsiteX912" fmla="*/ 556216 w 2263777"/>
                  <a:gd name="connsiteY912" fmla="*/ 402646 h 3060550"/>
                  <a:gd name="connsiteX913" fmla="*/ 590954 w 2263777"/>
                  <a:gd name="connsiteY913" fmla="*/ 397973 h 3060550"/>
                  <a:gd name="connsiteX914" fmla="*/ 804308 w 2263777"/>
                  <a:gd name="connsiteY914" fmla="*/ 406904 h 3060550"/>
                  <a:gd name="connsiteX915" fmla="*/ 629651 w 2263777"/>
                  <a:gd name="connsiteY915" fmla="*/ 170402 h 3060550"/>
                  <a:gd name="connsiteX916" fmla="*/ 602802 w 2263777"/>
                  <a:gd name="connsiteY916" fmla="*/ 94839 h 3060550"/>
                  <a:gd name="connsiteX917" fmla="*/ 700517 w 2263777"/>
                  <a:gd name="connsiteY917" fmla="*/ 88347 h 3060550"/>
                  <a:gd name="connsiteX918" fmla="*/ 670612 w 2263777"/>
                  <a:gd name="connsiteY918" fmla="*/ 92002 h 3060550"/>
                  <a:gd name="connsiteX919" fmla="*/ 670843 w 2263777"/>
                  <a:gd name="connsiteY919" fmla="*/ 154750 h 3060550"/>
                  <a:gd name="connsiteX920" fmla="*/ 858742 w 2263777"/>
                  <a:gd name="connsiteY920" fmla="*/ 409182 h 3060550"/>
                  <a:gd name="connsiteX921" fmla="*/ 911836 w 2263777"/>
                  <a:gd name="connsiteY921" fmla="*/ 411404 h 3060550"/>
                  <a:gd name="connsiteX922" fmla="*/ 946063 w 2263777"/>
                  <a:gd name="connsiteY922" fmla="*/ 418963 h 3060550"/>
                  <a:gd name="connsiteX923" fmla="*/ 954221 w 2263777"/>
                  <a:gd name="connsiteY923" fmla="*/ 424269 h 3060550"/>
                  <a:gd name="connsiteX924" fmla="*/ 955148 w 2263777"/>
                  <a:gd name="connsiteY924" fmla="*/ 422509 h 3060550"/>
                  <a:gd name="connsiteX925" fmla="*/ 949904 w 2263777"/>
                  <a:gd name="connsiteY925" fmla="*/ 407752 h 3060550"/>
                  <a:gd name="connsiteX926" fmla="*/ 730516 w 2263777"/>
                  <a:gd name="connsiteY926" fmla="*/ 110681 h 3060550"/>
                  <a:gd name="connsiteX927" fmla="*/ 700517 w 2263777"/>
                  <a:gd name="connsiteY927" fmla="*/ 88347 h 3060550"/>
                  <a:gd name="connsiteX928" fmla="*/ 1613423 w 2263777"/>
                  <a:gd name="connsiteY928" fmla="*/ 60506 h 3060550"/>
                  <a:gd name="connsiteX929" fmla="*/ 1613423 w 2263777"/>
                  <a:gd name="connsiteY929" fmla="*/ 66147 h 3060550"/>
                  <a:gd name="connsiteX930" fmla="*/ 1551650 w 2263777"/>
                  <a:gd name="connsiteY930" fmla="*/ 213637 h 3060550"/>
                  <a:gd name="connsiteX931" fmla="*/ 1521645 w 2263777"/>
                  <a:gd name="connsiteY931" fmla="*/ 223225 h 3060550"/>
                  <a:gd name="connsiteX932" fmla="*/ 1537622 w 2263777"/>
                  <a:gd name="connsiteY932" fmla="*/ 473468 h 3060550"/>
                  <a:gd name="connsiteX933" fmla="*/ 1545975 w 2263777"/>
                  <a:gd name="connsiteY933" fmla="*/ 475155 h 3060550"/>
                  <a:gd name="connsiteX934" fmla="*/ 1578599 w 2263777"/>
                  <a:gd name="connsiteY934" fmla="*/ 497150 h 3060550"/>
                  <a:gd name="connsiteX935" fmla="*/ 1598295 w 2263777"/>
                  <a:gd name="connsiteY935" fmla="*/ 526364 h 3060550"/>
                  <a:gd name="connsiteX936" fmla="*/ 1602999 w 2263777"/>
                  <a:gd name="connsiteY936" fmla="*/ 523550 h 3060550"/>
                  <a:gd name="connsiteX937" fmla="*/ 1634929 w 2263777"/>
                  <a:gd name="connsiteY937" fmla="*/ 518878 h 3060550"/>
                  <a:gd name="connsiteX938" fmla="*/ 1693227 w 2263777"/>
                  <a:gd name="connsiteY938" fmla="*/ 546296 h 3060550"/>
                  <a:gd name="connsiteX939" fmla="*/ 1764094 w 2263777"/>
                  <a:gd name="connsiteY939" fmla="*/ 624145 h 3060550"/>
                  <a:gd name="connsiteX940" fmla="*/ 1884950 w 2263777"/>
                  <a:gd name="connsiteY940" fmla="*/ 558967 h 3060550"/>
                  <a:gd name="connsiteX941" fmla="*/ 1881423 w 2263777"/>
                  <a:gd name="connsiteY941" fmla="*/ 534514 h 3060550"/>
                  <a:gd name="connsiteX942" fmla="*/ 1972258 w 2263777"/>
                  <a:gd name="connsiteY942" fmla="*/ 430252 h 3060550"/>
                  <a:gd name="connsiteX943" fmla="*/ 1975424 w 2263777"/>
                  <a:gd name="connsiteY943" fmla="*/ 428780 h 3060550"/>
                  <a:gd name="connsiteX944" fmla="*/ 1951359 w 2263777"/>
                  <a:gd name="connsiteY944" fmla="*/ 381696 h 3060550"/>
                  <a:gd name="connsiteX945" fmla="*/ 1617431 w 2263777"/>
                  <a:gd name="connsiteY945" fmla="*/ 61611 h 3060550"/>
                  <a:gd name="connsiteX946" fmla="*/ 1411140 w 2263777"/>
                  <a:gd name="connsiteY946" fmla="*/ 47414 h 3060550"/>
                  <a:gd name="connsiteX947" fmla="*/ 1359658 w 2263777"/>
                  <a:gd name="connsiteY947" fmla="*/ 61612 h 3060550"/>
                  <a:gd name="connsiteX948" fmla="*/ 1025730 w 2263777"/>
                  <a:gd name="connsiteY948" fmla="*/ 381696 h 3060550"/>
                  <a:gd name="connsiteX949" fmla="*/ 1006054 w 2263777"/>
                  <a:gd name="connsiteY949" fmla="*/ 420194 h 3060550"/>
                  <a:gd name="connsiteX950" fmla="*/ 1011164 w 2263777"/>
                  <a:gd name="connsiteY950" fmla="*/ 429793 h 3060550"/>
                  <a:gd name="connsiteX951" fmla="*/ 1017945 w 2263777"/>
                  <a:gd name="connsiteY951" fmla="*/ 467665 h 3060550"/>
                  <a:gd name="connsiteX952" fmla="*/ 1015576 w 2263777"/>
                  <a:gd name="connsiteY952" fmla="*/ 479927 h 3060550"/>
                  <a:gd name="connsiteX953" fmla="*/ 1032182 w 2263777"/>
                  <a:gd name="connsiteY953" fmla="*/ 504558 h 3060550"/>
                  <a:gd name="connsiteX954" fmla="*/ 1040144 w 2263777"/>
                  <a:gd name="connsiteY954" fmla="*/ 543996 h 3060550"/>
                  <a:gd name="connsiteX955" fmla="*/ 1038210 w 2263777"/>
                  <a:gd name="connsiteY955" fmla="*/ 553576 h 3060550"/>
                  <a:gd name="connsiteX956" fmla="*/ 1193655 w 2263777"/>
                  <a:gd name="connsiteY956" fmla="*/ 706735 h 3060550"/>
                  <a:gd name="connsiteX957" fmla="*/ 1295869 w 2263777"/>
                  <a:gd name="connsiteY957" fmla="*/ 582515 h 3060550"/>
                  <a:gd name="connsiteX958" fmla="*/ 1352726 w 2263777"/>
                  <a:gd name="connsiteY958" fmla="*/ 552220 h 3060550"/>
                  <a:gd name="connsiteX959" fmla="*/ 1374296 w 2263777"/>
                  <a:gd name="connsiteY959" fmla="*/ 554282 h 3060550"/>
                  <a:gd name="connsiteX960" fmla="*/ 1379243 w 2263777"/>
                  <a:gd name="connsiteY960" fmla="*/ 529775 h 3060550"/>
                  <a:gd name="connsiteX961" fmla="*/ 1416429 w 2263777"/>
                  <a:gd name="connsiteY961" fmla="*/ 484618 h 3060550"/>
                  <a:gd name="connsiteX962" fmla="*/ 1458353 w 2263777"/>
                  <a:gd name="connsiteY962" fmla="*/ 471812 h 3060550"/>
                  <a:gd name="connsiteX963" fmla="*/ 1474799 w 2263777"/>
                  <a:gd name="connsiteY963" fmla="*/ 214240 h 3060550"/>
                  <a:gd name="connsiteX964" fmla="*/ 1472913 w 2263777"/>
                  <a:gd name="connsiteY964" fmla="*/ 213638 h 3060550"/>
                  <a:gd name="connsiteX965" fmla="*/ 1411140 w 2263777"/>
                  <a:gd name="connsiteY965" fmla="*/ 66147 h 3060550"/>
                  <a:gd name="connsiteX966" fmla="*/ 1488544 w 2263777"/>
                  <a:gd name="connsiteY966" fmla="*/ 38100 h 3060550"/>
                  <a:gd name="connsiteX967" fmla="*/ 1460681 w 2263777"/>
                  <a:gd name="connsiteY967" fmla="*/ 40645 h 3060550"/>
                  <a:gd name="connsiteX968" fmla="*/ 1460680 w 2263777"/>
                  <a:gd name="connsiteY968" fmla="*/ 56985 h 3060550"/>
                  <a:gd name="connsiteX969" fmla="*/ 1511159 w 2263777"/>
                  <a:gd name="connsiteY969" fmla="*/ 136873 h 3060550"/>
                  <a:gd name="connsiteX970" fmla="*/ 1561637 w 2263777"/>
                  <a:gd name="connsiteY970" fmla="*/ 56984 h 3060550"/>
                  <a:gd name="connsiteX971" fmla="*/ 1561637 w 2263777"/>
                  <a:gd name="connsiteY971" fmla="*/ 46225 h 3060550"/>
                  <a:gd name="connsiteX972" fmla="*/ 1553797 w 2263777"/>
                  <a:gd name="connsiteY972" fmla="*/ 44063 h 3060550"/>
                  <a:gd name="connsiteX973" fmla="*/ 1488544 w 2263777"/>
                  <a:gd name="connsiteY973" fmla="*/ 38100 h 3060550"/>
                  <a:gd name="connsiteX974" fmla="*/ 797982 w 2263777"/>
                  <a:gd name="connsiteY974" fmla="*/ 38100 h 3060550"/>
                  <a:gd name="connsiteX975" fmla="*/ 729858 w 2263777"/>
                  <a:gd name="connsiteY975" fmla="*/ 48047 h 3060550"/>
                  <a:gd name="connsiteX976" fmla="*/ 757592 w 2263777"/>
                  <a:gd name="connsiteY976" fmla="*/ 75915 h 3060550"/>
                  <a:gd name="connsiteX977" fmla="*/ 979454 w 2263777"/>
                  <a:gd name="connsiteY977" fmla="*/ 376335 h 3060550"/>
                  <a:gd name="connsiteX978" fmla="*/ 980333 w 2263777"/>
                  <a:gd name="connsiteY978" fmla="*/ 374666 h 3060550"/>
                  <a:gd name="connsiteX979" fmla="*/ 1258014 w 2263777"/>
                  <a:gd name="connsiteY979" fmla="*/ 68798 h 3060550"/>
                  <a:gd name="connsiteX980" fmla="*/ 1316736 w 2263777"/>
                  <a:gd name="connsiteY980" fmla="*/ 38994 h 3060550"/>
                  <a:gd name="connsiteX981" fmla="*/ 967118 w 2263777"/>
                  <a:gd name="connsiteY981" fmla="*/ 38993 h 3060550"/>
                  <a:gd name="connsiteX982" fmla="*/ 970758 w 2263777"/>
                  <a:gd name="connsiteY982" fmla="*/ 41224 h 3060550"/>
                  <a:gd name="connsiteX983" fmla="*/ 828040 w 2263777"/>
                  <a:gd name="connsiteY983" fmla="*/ 41223 h 3060550"/>
                  <a:gd name="connsiteX984" fmla="*/ 772842 w 2263777"/>
                  <a:gd name="connsiteY984" fmla="*/ 0 h 3060550"/>
                  <a:gd name="connsiteX985" fmla="*/ 797982 w 2263777"/>
                  <a:gd name="connsiteY985" fmla="*/ 0 h 3060550"/>
                  <a:gd name="connsiteX986" fmla="*/ 1488545 w 2263777"/>
                  <a:gd name="connsiteY986" fmla="*/ 0 h 3060550"/>
                  <a:gd name="connsiteX987" fmla="*/ 1503886 w 2263777"/>
                  <a:gd name="connsiteY987" fmla="*/ 0 h 3060550"/>
                  <a:gd name="connsiteX988" fmla="*/ 1503885 w 2263777"/>
                  <a:gd name="connsiteY988" fmla="*/ 1528 h 3060550"/>
                  <a:gd name="connsiteX989" fmla="*/ 1524942 w 2263777"/>
                  <a:gd name="connsiteY989" fmla="*/ 3627 h 3060550"/>
                  <a:gd name="connsiteX990" fmla="*/ 1567808 w 2263777"/>
                  <a:gd name="connsiteY990" fmla="*/ 7901 h 3060550"/>
                  <a:gd name="connsiteX991" fmla="*/ 1567859 w 2263777"/>
                  <a:gd name="connsiteY991" fmla="*/ 7915 h 3060550"/>
                  <a:gd name="connsiteX992" fmla="*/ 1640045 w 2263777"/>
                  <a:gd name="connsiteY992" fmla="*/ 29207 h 3060550"/>
                  <a:gd name="connsiteX993" fmla="*/ 1642484 w 2263777"/>
                  <a:gd name="connsiteY993" fmla="*/ 30398 h 3060550"/>
                  <a:gd name="connsiteX994" fmla="*/ 1644781 w 2263777"/>
                  <a:gd name="connsiteY994" fmla="*/ 31090 h 3060550"/>
                  <a:gd name="connsiteX995" fmla="*/ 1666654 w 2263777"/>
                  <a:gd name="connsiteY995" fmla="*/ 42191 h 3060550"/>
                  <a:gd name="connsiteX996" fmla="*/ 1709948 w 2263777"/>
                  <a:gd name="connsiteY996" fmla="*/ 63317 h 3060550"/>
                  <a:gd name="connsiteX997" fmla="*/ 1714646 w 2263777"/>
                  <a:gd name="connsiteY997" fmla="*/ 66551 h 3060550"/>
                  <a:gd name="connsiteX998" fmla="*/ 1719075 w 2263777"/>
                  <a:gd name="connsiteY998" fmla="*/ 68798 h 3060550"/>
                  <a:gd name="connsiteX999" fmla="*/ 1742394 w 2263777"/>
                  <a:gd name="connsiteY999" fmla="*/ 85646 h 3060550"/>
                  <a:gd name="connsiteX1000" fmla="*/ 1777198 w 2263777"/>
                  <a:gd name="connsiteY1000" fmla="*/ 109596 h 3060550"/>
                  <a:gd name="connsiteX1001" fmla="*/ 1783939 w 2263777"/>
                  <a:gd name="connsiteY1001" fmla="*/ 115660 h 3060550"/>
                  <a:gd name="connsiteX1002" fmla="*/ 1790300 w 2263777"/>
                  <a:gd name="connsiteY1002" fmla="*/ 120256 h 3060550"/>
                  <a:gd name="connsiteX1003" fmla="*/ 1812214 w 2263777"/>
                  <a:gd name="connsiteY1003" fmla="*/ 141094 h 3060550"/>
                  <a:gd name="connsiteX1004" fmla="*/ 1841471 w 2263777"/>
                  <a:gd name="connsiteY1004" fmla="*/ 167411 h 3060550"/>
                  <a:gd name="connsiteX1005" fmla="*/ 1850011 w 2263777"/>
                  <a:gd name="connsiteY1005" fmla="*/ 177035 h 3060550"/>
                  <a:gd name="connsiteX1006" fmla="*/ 1858066 w 2263777"/>
                  <a:gd name="connsiteY1006" fmla="*/ 184696 h 3060550"/>
                  <a:gd name="connsiteX1007" fmla="*/ 1877689 w 2263777"/>
                  <a:gd name="connsiteY1007" fmla="*/ 208227 h 3060550"/>
                  <a:gd name="connsiteX1008" fmla="*/ 1902448 w 2263777"/>
                  <a:gd name="connsiteY1008" fmla="*/ 236127 h 3060550"/>
                  <a:gd name="connsiteX1009" fmla="*/ 1912509 w 2263777"/>
                  <a:gd name="connsiteY1009" fmla="*/ 249984 h 3060550"/>
                  <a:gd name="connsiteX1010" fmla="*/ 1921985 w 2263777"/>
                  <a:gd name="connsiteY1010" fmla="*/ 261346 h 3060550"/>
                  <a:gd name="connsiteX1011" fmla="*/ 1938995 w 2263777"/>
                  <a:gd name="connsiteY1011" fmla="*/ 286454 h 3060550"/>
                  <a:gd name="connsiteX1012" fmla="*/ 1959807 w 2263777"/>
                  <a:gd name="connsiteY1012" fmla="*/ 315112 h 3060550"/>
                  <a:gd name="connsiteX1013" fmla="*/ 1965879 w 2263777"/>
                  <a:gd name="connsiteY1013" fmla="*/ 326140 h 3060550"/>
                  <a:gd name="connsiteX1014" fmla="*/ 1981665 w 2263777"/>
                  <a:gd name="connsiteY1014" fmla="*/ 349440 h 3060550"/>
                  <a:gd name="connsiteX1015" fmla="*/ 2036717 w 2263777"/>
                  <a:gd name="connsiteY1015" fmla="*/ 448207 h 3060550"/>
                  <a:gd name="connsiteX1016" fmla="*/ 2048056 w 2263777"/>
                  <a:gd name="connsiteY1016" fmla="*/ 475337 h 3060550"/>
                  <a:gd name="connsiteX1017" fmla="*/ 2062387 w 2263777"/>
                  <a:gd name="connsiteY1017" fmla="*/ 501353 h 3060550"/>
                  <a:gd name="connsiteX1018" fmla="*/ 2100807 w 2263777"/>
                  <a:gd name="connsiteY1018" fmla="*/ 601539 h 3060550"/>
                  <a:gd name="connsiteX1019" fmla="*/ 2131380 w 2263777"/>
                  <a:gd name="connsiteY1019" fmla="*/ 674684 h 3060550"/>
                  <a:gd name="connsiteX1020" fmla="*/ 2137772 w 2263777"/>
                  <a:gd name="connsiteY1020" fmla="*/ 697929 h 3060550"/>
                  <a:gd name="connsiteX1021" fmla="*/ 2146643 w 2263777"/>
                  <a:gd name="connsiteY1021" fmla="*/ 721058 h 3060550"/>
                  <a:gd name="connsiteX1022" fmla="*/ 2179379 w 2263777"/>
                  <a:gd name="connsiteY1022" fmla="*/ 849242 h 3060550"/>
                  <a:gd name="connsiteX1023" fmla="*/ 2202857 w 2263777"/>
                  <a:gd name="connsiteY1023" fmla="*/ 934623 h 3060550"/>
                  <a:gd name="connsiteX1024" fmla="*/ 2205536 w 2263777"/>
                  <a:gd name="connsiteY1024" fmla="*/ 951660 h 3060550"/>
                  <a:gd name="connsiteX1025" fmla="*/ 2210004 w 2263777"/>
                  <a:gd name="connsiteY1025" fmla="*/ 969161 h 3060550"/>
                  <a:gd name="connsiteX1026" fmla="*/ 2234633 w 2263777"/>
                  <a:gd name="connsiteY1026" fmla="*/ 1136697 h 3060550"/>
                  <a:gd name="connsiteX1027" fmla="*/ 2248027 w 2263777"/>
                  <a:gd name="connsiteY1027" fmla="*/ 1221870 h 3060550"/>
                  <a:gd name="connsiteX1028" fmla="*/ 2248997 w 2263777"/>
                  <a:gd name="connsiteY1028" fmla="*/ 1234400 h 3060550"/>
                  <a:gd name="connsiteX1029" fmla="*/ 2249907 w 2263777"/>
                  <a:gd name="connsiteY1029" fmla="*/ 1240590 h 3060550"/>
                  <a:gd name="connsiteX1030" fmla="*/ 2250609 w 2263777"/>
                  <a:gd name="connsiteY1030" fmla="*/ 1255248 h 3060550"/>
                  <a:gd name="connsiteX1031" fmla="*/ 2259776 w 2263777"/>
                  <a:gd name="connsiteY1031" fmla="*/ 1373813 h 3060550"/>
                  <a:gd name="connsiteX1032" fmla="*/ 2263777 w 2263777"/>
                  <a:gd name="connsiteY1032" fmla="*/ 1530274 h 3060550"/>
                  <a:gd name="connsiteX1033" fmla="*/ 1488545 w 2263777"/>
                  <a:gd name="connsiteY1033" fmla="*/ 3060550 h 3060550"/>
                  <a:gd name="connsiteX1034" fmla="*/ 1458197 w 2263777"/>
                  <a:gd name="connsiteY1034" fmla="*/ 3057525 h 3060550"/>
                  <a:gd name="connsiteX1035" fmla="*/ 828331 w 2263777"/>
                  <a:gd name="connsiteY1035" fmla="*/ 3057525 h 3060550"/>
                  <a:gd name="connsiteX1036" fmla="*/ 797982 w 2263777"/>
                  <a:gd name="connsiteY1036" fmla="*/ 3060550 h 3060550"/>
                  <a:gd name="connsiteX1037" fmla="*/ 364542 w 2263777"/>
                  <a:gd name="connsiteY1037" fmla="*/ 2799203 h 3060550"/>
                  <a:gd name="connsiteX1038" fmla="*/ 278457 w 2263777"/>
                  <a:gd name="connsiteY1038" fmla="*/ 2665687 h 3060550"/>
                  <a:gd name="connsiteX1039" fmla="*/ 269482 w 2263777"/>
                  <a:gd name="connsiteY1039" fmla="*/ 2665096 h 3060550"/>
                  <a:gd name="connsiteX1040" fmla="*/ 191089 w 2263777"/>
                  <a:gd name="connsiteY1040" fmla="*/ 2612253 h 3060550"/>
                  <a:gd name="connsiteX1041" fmla="*/ 186466 w 2263777"/>
                  <a:gd name="connsiteY1041" fmla="*/ 2583620 h 3060550"/>
                  <a:gd name="connsiteX1042" fmla="*/ 174744 w 2263777"/>
                  <a:gd name="connsiteY1042" fmla="*/ 2561838 h 3060550"/>
                  <a:gd name="connsiteX1043" fmla="*/ 182913 w 2263777"/>
                  <a:gd name="connsiteY1043" fmla="*/ 2499564 h 3060550"/>
                  <a:gd name="connsiteX1044" fmla="*/ 193527 w 2263777"/>
                  <a:gd name="connsiteY1044" fmla="*/ 2486323 h 3060550"/>
                  <a:gd name="connsiteX1045" fmla="*/ 134982 w 2263777"/>
                  <a:gd name="connsiteY1045" fmla="*/ 2323778 h 3060550"/>
                  <a:gd name="connsiteX1046" fmla="*/ 83670 w 2263777"/>
                  <a:gd name="connsiteY1046" fmla="*/ 2125927 h 3060550"/>
                  <a:gd name="connsiteX1047" fmla="*/ 55945 w 2263777"/>
                  <a:gd name="connsiteY1047" fmla="*/ 1949620 h 3060550"/>
                  <a:gd name="connsiteX1048" fmla="*/ 34679 w 2263777"/>
                  <a:gd name="connsiteY1048" fmla="*/ 1938069 h 3060550"/>
                  <a:gd name="connsiteX1049" fmla="*/ 2478 w 2263777"/>
                  <a:gd name="connsiteY1049" fmla="*/ 1876081 h 3060550"/>
                  <a:gd name="connsiteX1050" fmla="*/ 5753 w 2263777"/>
                  <a:gd name="connsiteY1050" fmla="*/ 1854646 h 3060550"/>
                  <a:gd name="connsiteX1051" fmla="*/ 7 w 2263777"/>
                  <a:gd name="connsiteY1051" fmla="*/ 1830902 h 3060550"/>
                  <a:gd name="connsiteX1052" fmla="*/ 23691 w 2263777"/>
                  <a:gd name="connsiteY1052" fmla="*/ 1772732 h 3060550"/>
                  <a:gd name="connsiteX1053" fmla="*/ 32873 w 2263777"/>
                  <a:gd name="connsiteY1053" fmla="*/ 1765912 h 3060550"/>
                  <a:gd name="connsiteX1054" fmla="*/ 26752 w 2263777"/>
                  <a:gd name="connsiteY1054" fmla="*/ 1686736 h 3060550"/>
                  <a:gd name="connsiteX1055" fmla="*/ 22749 w 2263777"/>
                  <a:gd name="connsiteY1055" fmla="*/ 1530275 h 3060550"/>
                  <a:gd name="connsiteX1056" fmla="*/ 36621 w 2263777"/>
                  <a:gd name="connsiteY1056" fmla="*/ 1240590 h 3060550"/>
                  <a:gd name="connsiteX1057" fmla="*/ 38648 w 2263777"/>
                  <a:gd name="connsiteY1057" fmla="*/ 1226801 h 3060550"/>
                  <a:gd name="connsiteX1058" fmla="*/ 31328 w 2263777"/>
                  <a:gd name="connsiteY1058" fmla="*/ 1220658 h 3060550"/>
                  <a:gd name="connsiteX1059" fmla="*/ 12127 w 2263777"/>
                  <a:gd name="connsiteY1059" fmla="*/ 1153495 h 3060550"/>
                  <a:gd name="connsiteX1060" fmla="*/ 19610 w 2263777"/>
                  <a:gd name="connsiteY1060" fmla="*/ 1133141 h 3060550"/>
                  <a:gd name="connsiteX1061" fmla="*/ 18712 w 2263777"/>
                  <a:gd name="connsiteY1061" fmla="*/ 1108729 h 3060550"/>
                  <a:gd name="connsiteX1062" fmla="*/ 53516 w 2263777"/>
                  <a:gd name="connsiteY1062" fmla="*/ 1056447 h 3060550"/>
                  <a:gd name="connsiteX1063" fmla="*/ 64443 w 2263777"/>
                  <a:gd name="connsiteY1063" fmla="*/ 1051327 h 3060550"/>
                  <a:gd name="connsiteX1064" fmla="*/ 76522 w 2263777"/>
                  <a:gd name="connsiteY1064" fmla="*/ 969161 h 3060550"/>
                  <a:gd name="connsiteX1065" fmla="*/ 179562 w 2263777"/>
                  <a:gd name="connsiteY1065" fmla="*/ 607339 h 3060550"/>
                  <a:gd name="connsiteX1066" fmla="*/ 189538 w 2263777"/>
                  <a:gd name="connsiteY1066" fmla="*/ 584670 h 3060550"/>
                  <a:gd name="connsiteX1067" fmla="*/ 188365 w 2263777"/>
                  <a:gd name="connsiteY1067" fmla="*/ 583395 h 3060550"/>
                  <a:gd name="connsiteX1068" fmla="*/ 168077 w 2263777"/>
                  <a:gd name="connsiteY1068" fmla="*/ 491057 h 3060550"/>
                  <a:gd name="connsiteX1069" fmla="*/ 184486 w 2263777"/>
                  <a:gd name="connsiteY1069" fmla="*/ 467141 h 3060550"/>
                  <a:gd name="connsiteX1070" fmla="*/ 191030 w 2263777"/>
                  <a:gd name="connsiteY1070" fmla="*/ 443286 h 3060550"/>
                  <a:gd name="connsiteX1071" fmla="*/ 274647 w 2263777"/>
                  <a:gd name="connsiteY1071" fmla="*/ 399171 h 3060550"/>
                  <a:gd name="connsiteX1072" fmla="*/ 278206 w 2263777"/>
                  <a:gd name="connsiteY1072" fmla="*/ 399320 h 3060550"/>
                  <a:gd name="connsiteX1073" fmla="*/ 326720 w 2263777"/>
                  <a:gd name="connsiteY1073" fmla="*/ 315113 h 3060550"/>
                  <a:gd name="connsiteX1074" fmla="*/ 611218 w 2263777"/>
                  <a:gd name="connsiteY1074" fmla="*/ 44701 h 3060550"/>
                  <a:gd name="connsiteX1075" fmla="*/ 626258 w 2263777"/>
                  <a:gd name="connsiteY1075" fmla="*/ 39553 h 3060550"/>
                  <a:gd name="connsiteX1076" fmla="*/ 629155 w 2263777"/>
                  <a:gd name="connsiteY1076" fmla="*/ 35865 h 3060550"/>
                  <a:gd name="connsiteX1077" fmla="*/ 659121 w 2263777"/>
                  <a:gd name="connsiteY1077" fmla="*/ 24335 h 3060550"/>
                  <a:gd name="connsiteX1078" fmla="*/ 667929 w 2263777"/>
                  <a:gd name="connsiteY1078" fmla="*/ 25287 h 3060550"/>
                  <a:gd name="connsiteX1079" fmla="*/ 718719 w 2263777"/>
                  <a:gd name="connsiteY1079" fmla="*/ 7900 h 3060550"/>
                  <a:gd name="connsiteX1080" fmla="*/ 772842 w 2263777"/>
                  <a:gd name="connsiteY1080" fmla="*/ 2505 h 3060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</a:cxnLst>
                <a:rect l="l" t="t" r="r" b="b"/>
                <a:pathLst>
                  <a:path w="2263777" h="3060550">
                    <a:moveTo>
                      <a:pt x="1510093" y="2960401"/>
                    </a:moveTo>
                    <a:cubicBezTo>
                      <a:pt x="1483292" y="2960401"/>
                      <a:pt x="1461568" y="2982126"/>
                      <a:pt x="1461568" y="3008926"/>
                    </a:cubicBezTo>
                    <a:lnTo>
                      <a:pt x="1461567" y="3019646"/>
                    </a:lnTo>
                    <a:lnTo>
                      <a:pt x="1474709" y="3021011"/>
                    </a:lnTo>
                    <a:lnTo>
                      <a:pt x="1488544" y="3022450"/>
                    </a:lnTo>
                    <a:lnTo>
                      <a:pt x="1558618" y="3015167"/>
                    </a:lnTo>
                    <a:lnTo>
                      <a:pt x="1558617" y="3008926"/>
                    </a:lnTo>
                    <a:cubicBezTo>
                      <a:pt x="1558618" y="2982126"/>
                      <a:pt x="1536892" y="2960401"/>
                      <a:pt x="1510093" y="2960401"/>
                    </a:cubicBezTo>
                    <a:close/>
                    <a:moveTo>
                      <a:pt x="1034184" y="2769123"/>
                    </a:moveTo>
                    <a:lnTo>
                      <a:pt x="802966" y="3000340"/>
                    </a:lnTo>
                    <a:lnTo>
                      <a:pt x="776662" y="3019130"/>
                    </a:lnTo>
                    <a:lnTo>
                      <a:pt x="797982" y="3022450"/>
                    </a:lnTo>
                    <a:lnTo>
                      <a:pt x="811818" y="3021012"/>
                    </a:lnTo>
                    <a:lnTo>
                      <a:pt x="1315663" y="3021012"/>
                    </a:lnTo>
                    <a:lnTo>
                      <a:pt x="1258014" y="2991752"/>
                    </a:lnTo>
                    <a:cubicBezTo>
                      <a:pt x="1180353" y="2944071"/>
                      <a:pt x="1107928" y="2872935"/>
                      <a:pt x="1042865" y="2782541"/>
                    </a:cubicBezTo>
                    <a:close/>
                    <a:moveTo>
                      <a:pt x="930439" y="2707948"/>
                    </a:moveTo>
                    <a:lnTo>
                      <a:pt x="727964" y="2910421"/>
                    </a:lnTo>
                    <a:cubicBezTo>
                      <a:pt x="710417" y="2927970"/>
                      <a:pt x="707933" y="2953939"/>
                      <a:pt x="722418" y="2968423"/>
                    </a:cubicBezTo>
                    <a:cubicBezTo>
                      <a:pt x="736903" y="2982907"/>
                      <a:pt x="762872" y="2980424"/>
                      <a:pt x="780419" y="2962877"/>
                    </a:cubicBezTo>
                    <a:lnTo>
                      <a:pt x="1010610" y="2732685"/>
                    </a:lnTo>
                    <a:lnTo>
                      <a:pt x="1000661" y="2717307"/>
                    </a:lnTo>
                    <a:lnTo>
                      <a:pt x="978564" y="2721768"/>
                    </a:lnTo>
                    <a:cubicBezTo>
                      <a:pt x="964575" y="2721768"/>
                      <a:pt x="951248" y="2718933"/>
                      <a:pt x="939127" y="2713805"/>
                    </a:cubicBezTo>
                    <a:close/>
                    <a:moveTo>
                      <a:pt x="331806" y="2669204"/>
                    </a:moveTo>
                    <a:lnTo>
                      <a:pt x="392653" y="2767610"/>
                    </a:lnTo>
                    <a:cubicBezTo>
                      <a:pt x="450506" y="2848056"/>
                      <a:pt x="514302" y="2911767"/>
                      <a:pt x="582403" y="2955364"/>
                    </a:cubicBezTo>
                    <a:lnTo>
                      <a:pt x="669033" y="2996460"/>
                    </a:lnTo>
                    <a:lnTo>
                      <a:pt x="662073" y="2984992"/>
                    </a:lnTo>
                    <a:cubicBezTo>
                      <a:pt x="652231" y="2954466"/>
                      <a:pt x="662282" y="2916094"/>
                      <a:pt x="690501" y="2887875"/>
                    </a:cubicBezTo>
                    <a:lnTo>
                      <a:pt x="887029" y="2691346"/>
                    </a:lnTo>
                    <a:lnTo>
                      <a:pt x="639323" y="2675018"/>
                    </a:lnTo>
                    <a:lnTo>
                      <a:pt x="624788" y="2682381"/>
                    </a:lnTo>
                    <a:cubicBezTo>
                      <a:pt x="613945" y="2685616"/>
                      <a:pt x="602163" y="2687024"/>
                      <a:pt x="589948" y="2686219"/>
                    </a:cubicBezTo>
                    <a:close/>
                    <a:moveTo>
                      <a:pt x="933918" y="2597714"/>
                    </a:moveTo>
                    <a:lnTo>
                      <a:pt x="931887" y="2600727"/>
                    </a:lnTo>
                    <a:cubicBezTo>
                      <a:pt x="929322" y="2606789"/>
                      <a:pt x="927905" y="2613453"/>
                      <a:pt x="927905" y="2620447"/>
                    </a:cubicBezTo>
                    <a:lnTo>
                      <a:pt x="931390" y="2637707"/>
                    </a:lnTo>
                    <a:lnTo>
                      <a:pt x="942893" y="2616968"/>
                    </a:lnTo>
                    <a:lnTo>
                      <a:pt x="939464" y="2608247"/>
                    </a:lnTo>
                    <a:close/>
                    <a:moveTo>
                      <a:pt x="982387" y="2571369"/>
                    </a:moveTo>
                    <a:lnTo>
                      <a:pt x="994832" y="2590007"/>
                    </a:lnTo>
                    <a:lnTo>
                      <a:pt x="998139" y="2610487"/>
                    </a:lnTo>
                    <a:lnTo>
                      <a:pt x="1001900" y="2609415"/>
                    </a:lnTo>
                    <a:lnTo>
                      <a:pt x="1027521" y="2611999"/>
                    </a:lnTo>
                    <a:lnTo>
                      <a:pt x="1025246" y="2600727"/>
                    </a:lnTo>
                    <a:cubicBezTo>
                      <a:pt x="1022682" y="2594667"/>
                      <a:pt x="1018973" y="2589209"/>
                      <a:pt x="1014388" y="2584625"/>
                    </a:cubicBezTo>
                    <a:close/>
                    <a:moveTo>
                      <a:pt x="571021" y="2570503"/>
                    </a:moveTo>
                    <a:lnTo>
                      <a:pt x="559272" y="2591682"/>
                    </a:lnTo>
                    <a:cubicBezTo>
                      <a:pt x="557952" y="2611702"/>
                      <a:pt x="575359" y="2629149"/>
                      <a:pt x="598148" y="2630652"/>
                    </a:cubicBezTo>
                    <a:lnTo>
                      <a:pt x="614900" y="2631756"/>
                    </a:lnTo>
                    <a:lnTo>
                      <a:pt x="626647" y="2610577"/>
                    </a:lnTo>
                    <a:cubicBezTo>
                      <a:pt x="627967" y="2590558"/>
                      <a:pt x="610561" y="2573109"/>
                      <a:pt x="587772" y="2571607"/>
                    </a:cubicBezTo>
                    <a:close/>
                    <a:moveTo>
                      <a:pt x="664282" y="2562195"/>
                    </a:moveTo>
                    <a:lnTo>
                      <a:pt x="678587" y="2583617"/>
                    </a:lnTo>
                    <a:cubicBezTo>
                      <a:pt x="682451" y="2593210"/>
                      <a:pt x="684253" y="2603597"/>
                      <a:pt x="683546" y="2614328"/>
                    </a:cubicBezTo>
                    <a:lnTo>
                      <a:pt x="677081" y="2635854"/>
                    </a:lnTo>
                    <a:lnTo>
                      <a:pt x="883096" y="2649434"/>
                    </a:lnTo>
                    <a:lnTo>
                      <a:pt x="877244" y="2620447"/>
                    </a:lnTo>
                    <a:cubicBezTo>
                      <a:pt x="877244" y="2606457"/>
                      <a:pt x="880080" y="2593130"/>
                      <a:pt x="885207" y="2581008"/>
                    </a:cubicBezTo>
                    <a:lnTo>
                      <a:pt x="887951" y="2576938"/>
                    </a:lnTo>
                    <a:close/>
                    <a:moveTo>
                      <a:pt x="345971" y="2555669"/>
                    </a:moveTo>
                    <a:lnTo>
                      <a:pt x="307506" y="2589376"/>
                    </a:lnTo>
                    <a:lnTo>
                      <a:pt x="293438" y="2597887"/>
                    </a:lnTo>
                    <a:lnTo>
                      <a:pt x="306402" y="2625877"/>
                    </a:lnTo>
                    <a:lnTo>
                      <a:pt x="521639" y="2640064"/>
                    </a:lnTo>
                    <a:lnTo>
                      <a:pt x="507334" y="2618643"/>
                    </a:lnTo>
                    <a:cubicBezTo>
                      <a:pt x="503470" y="2609049"/>
                      <a:pt x="501669" y="2598662"/>
                      <a:pt x="502376" y="2587931"/>
                    </a:cubicBezTo>
                    <a:lnTo>
                      <a:pt x="508840" y="2566404"/>
                    </a:lnTo>
                    <a:close/>
                    <a:moveTo>
                      <a:pt x="286681" y="2551760"/>
                    </a:moveTo>
                    <a:lnTo>
                      <a:pt x="273807" y="2555507"/>
                    </a:lnTo>
                    <a:lnTo>
                      <a:pt x="274397" y="2556778"/>
                    </a:lnTo>
                    <a:lnTo>
                      <a:pt x="287218" y="2551796"/>
                    </a:lnTo>
                    <a:close/>
                    <a:moveTo>
                      <a:pt x="2015277" y="2496192"/>
                    </a:moveTo>
                    <a:cubicBezTo>
                      <a:pt x="2005017" y="2499406"/>
                      <a:pt x="1995984" y="2506533"/>
                      <a:pt x="1990608" y="2516812"/>
                    </a:cubicBezTo>
                    <a:cubicBezTo>
                      <a:pt x="1985231" y="2527092"/>
                      <a:pt x="1984530" y="2538578"/>
                      <a:pt x="1987744" y="2548837"/>
                    </a:cubicBezTo>
                    <a:lnTo>
                      <a:pt x="2005153" y="2569665"/>
                    </a:lnTo>
                    <a:lnTo>
                      <a:pt x="2038999" y="2498313"/>
                    </a:lnTo>
                    <a:close/>
                    <a:moveTo>
                      <a:pt x="1504130" y="2484745"/>
                    </a:moveTo>
                    <a:lnTo>
                      <a:pt x="1494767" y="2488624"/>
                    </a:lnTo>
                    <a:lnTo>
                      <a:pt x="1499755" y="2513290"/>
                    </a:lnTo>
                    <a:cubicBezTo>
                      <a:pt x="1499914" y="2534832"/>
                      <a:pt x="1491855" y="2556433"/>
                      <a:pt x="1475541" y="2572990"/>
                    </a:cubicBezTo>
                    <a:lnTo>
                      <a:pt x="1466811" y="2578881"/>
                    </a:lnTo>
                    <a:lnTo>
                      <a:pt x="1504131" y="2594340"/>
                    </a:lnTo>
                    <a:lnTo>
                      <a:pt x="1526507" y="2594339"/>
                    </a:lnTo>
                    <a:cubicBezTo>
                      <a:pt x="1556771" y="2594339"/>
                      <a:pt x="1581304" y="2569806"/>
                      <a:pt x="1581304" y="2539542"/>
                    </a:cubicBezTo>
                    <a:cubicBezTo>
                      <a:pt x="1581304" y="2509280"/>
                      <a:pt x="1556771" y="2484747"/>
                      <a:pt x="1526507" y="2484746"/>
                    </a:cubicBezTo>
                    <a:close/>
                    <a:moveTo>
                      <a:pt x="1224757" y="2432990"/>
                    </a:moveTo>
                    <a:lnTo>
                      <a:pt x="1072940" y="2586040"/>
                    </a:lnTo>
                    <a:lnTo>
                      <a:pt x="1079886" y="2620447"/>
                    </a:lnTo>
                    <a:lnTo>
                      <a:pt x="1073996" y="2649621"/>
                    </a:lnTo>
                    <a:lnTo>
                      <a:pt x="1078151" y="2656466"/>
                    </a:lnTo>
                    <a:cubicBezTo>
                      <a:pt x="1084712" y="2676817"/>
                      <a:pt x="1082432" y="2700655"/>
                      <a:pt x="1071822" y="2722646"/>
                    </a:cubicBezTo>
                    <a:lnTo>
                      <a:pt x="1062834" y="2735230"/>
                    </a:lnTo>
                    <a:lnTo>
                      <a:pt x="1087748" y="2773860"/>
                    </a:lnTo>
                    <a:cubicBezTo>
                      <a:pt x="1159312" y="2871772"/>
                      <a:pt x="1239813" y="2944210"/>
                      <a:pt x="1326194" y="2984888"/>
                    </a:cubicBezTo>
                    <a:lnTo>
                      <a:pt x="1411784" y="3013853"/>
                    </a:lnTo>
                    <a:lnTo>
                      <a:pt x="1411784" y="3003361"/>
                    </a:lnTo>
                    <a:cubicBezTo>
                      <a:pt x="1411784" y="2963087"/>
                      <a:pt x="1436270" y="2928533"/>
                      <a:pt x="1471168" y="2913773"/>
                    </a:cubicBezTo>
                    <a:lnTo>
                      <a:pt x="1487765" y="2910422"/>
                    </a:lnTo>
                    <a:lnTo>
                      <a:pt x="1499764" y="2640865"/>
                    </a:lnTo>
                    <a:lnTo>
                      <a:pt x="1499215" y="2640864"/>
                    </a:lnTo>
                    <a:cubicBezTo>
                      <a:pt x="1470873" y="2640865"/>
                      <a:pt x="1445213" y="2629377"/>
                      <a:pt x="1426640" y="2610803"/>
                    </a:cubicBezTo>
                    <a:lnTo>
                      <a:pt x="1417840" y="2597751"/>
                    </a:lnTo>
                    <a:lnTo>
                      <a:pt x="1416204" y="2598082"/>
                    </a:lnTo>
                    <a:cubicBezTo>
                      <a:pt x="1394663" y="2598241"/>
                      <a:pt x="1373061" y="2590182"/>
                      <a:pt x="1356504" y="2573868"/>
                    </a:cubicBezTo>
                    <a:lnTo>
                      <a:pt x="1282282" y="2500731"/>
                    </a:lnTo>
                    <a:lnTo>
                      <a:pt x="1277600" y="2493792"/>
                    </a:lnTo>
                    <a:lnTo>
                      <a:pt x="1253777" y="2479491"/>
                    </a:lnTo>
                    <a:cubicBezTo>
                      <a:pt x="1245656" y="2472170"/>
                      <a:pt x="1238836" y="2463135"/>
                      <a:pt x="1233918" y="2452605"/>
                    </a:cubicBezTo>
                    <a:close/>
                    <a:moveTo>
                      <a:pt x="1392343" y="2426404"/>
                    </a:moveTo>
                    <a:lnTo>
                      <a:pt x="1389299" y="2445725"/>
                    </a:lnTo>
                    <a:cubicBezTo>
                      <a:pt x="1381944" y="2465972"/>
                      <a:pt x="1366864" y="2483414"/>
                      <a:pt x="1345805" y="2493250"/>
                    </a:cubicBezTo>
                    <a:lnTo>
                      <a:pt x="1334826" y="2495910"/>
                    </a:lnTo>
                    <a:lnTo>
                      <a:pt x="1376563" y="2537035"/>
                    </a:lnTo>
                    <a:lnTo>
                      <a:pt x="1398100" y="2545771"/>
                    </a:lnTo>
                    <a:lnTo>
                      <a:pt x="1396577" y="2538227"/>
                    </a:lnTo>
                    <a:cubicBezTo>
                      <a:pt x="1396578" y="2509884"/>
                      <a:pt x="1408066" y="2484224"/>
                      <a:pt x="1426640" y="2465651"/>
                    </a:cubicBezTo>
                    <a:lnTo>
                      <a:pt x="1429924" y="2463437"/>
                    </a:lnTo>
                    <a:close/>
                    <a:moveTo>
                      <a:pt x="1348316" y="2408699"/>
                    </a:moveTo>
                    <a:lnTo>
                      <a:pt x="1321748" y="2419933"/>
                    </a:lnTo>
                    <a:lnTo>
                      <a:pt x="1312079" y="2443773"/>
                    </a:lnTo>
                    <a:lnTo>
                      <a:pt x="1323648" y="2443260"/>
                    </a:lnTo>
                    <a:cubicBezTo>
                      <a:pt x="1334891" y="2438010"/>
                      <a:pt x="1342941" y="2428697"/>
                      <a:pt x="1346869" y="2417888"/>
                    </a:cubicBezTo>
                    <a:close/>
                    <a:moveTo>
                      <a:pt x="1790980" y="2388539"/>
                    </a:moveTo>
                    <a:lnTo>
                      <a:pt x="1789525" y="2398824"/>
                    </a:lnTo>
                    <a:cubicBezTo>
                      <a:pt x="1785945" y="2409155"/>
                      <a:pt x="1780281" y="2418956"/>
                      <a:pt x="1772497" y="2427587"/>
                    </a:cubicBezTo>
                    <a:lnTo>
                      <a:pt x="1702722" y="2504976"/>
                    </a:lnTo>
                    <a:cubicBezTo>
                      <a:pt x="1687157" y="2522240"/>
                      <a:pt x="1666069" y="2531560"/>
                      <a:pt x="1644555" y="2532673"/>
                    </a:cubicBezTo>
                    <a:lnTo>
                      <a:pt x="1632599" y="2530982"/>
                    </a:lnTo>
                    <a:lnTo>
                      <a:pt x="1634061" y="2538227"/>
                    </a:lnTo>
                    <a:cubicBezTo>
                      <a:pt x="1634062" y="2580741"/>
                      <a:pt x="1608213" y="2617217"/>
                      <a:pt x="1571375" y="2632799"/>
                    </a:cubicBezTo>
                    <a:lnTo>
                      <a:pt x="1551412" y="2636829"/>
                    </a:lnTo>
                    <a:lnTo>
                      <a:pt x="1564138" y="2922719"/>
                    </a:lnTo>
                    <a:lnTo>
                      <a:pt x="1563316" y="2922718"/>
                    </a:lnTo>
                    <a:lnTo>
                      <a:pt x="1563375" y="2922737"/>
                    </a:lnTo>
                    <a:cubicBezTo>
                      <a:pt x="1578893" y="2933221"/>
                      <a:pt x="1591222" y="2948067"/>
                      <a:pt x="1598602" y="2965515"/>
                    </a:cubicBezTo>
                    <a:lnTo>
                      <a:pt x="1605805" y="3001195"/>
                    </a:lnTo>
                    <a:lnTo>
                      <a:pt x="1634648" y="2992135"/>
                    </a:lnTo>
                    <a:cubicBezTo>
                      <a:pt x="1758529" y="2939956"/>
                      <a:pt x="1870900" y="2822742"/>
                      <a:pt x="1962973" y="2658579"/>
                    </a:cubicBezTo>
                    <a:lnTo>
                      <a:pt x="1985844" y="2610366"/>
                    </a:lnTo>
                    <a:lnTo>
                      <a:pt x="1984122" y="2609465"/>
                    </a:lnTo>
                    <a:cubicBezTo>
                      <a:pt x="1963524" y="2598693"/>
                      <a:pt x="1949243" y="2580592"/>
                      <a:pt x="1942805" y="2560035"/>
                    </a:cubicBezTo>
                    <a:lnTo>
                      <a:pt x="1939313" y="2528799"/>
                    </a:lnTo>
                    <a:lnTo>
                      <a:pt x="1939083" y="2529088"/>
                    </a:lnTo>
                    <a:close/>
                    <a:moveTo>
                      <a:pt x="1656682" y="2364838"/>
                    </a:moveTo>
                    <a:lnTo>
                      <a:pt x="1615376" y="2410653"/>
                    </a:lnTo>
                    <a:cubicBezTo>
                      <a:pt x="1598756" y="2429085"/>
                      <a:pt x="1600226" y="2457502"/>
                      <a:pt x="1618659" y="2474121"/>
                    </a:cubicBezTo>
                    <a:cubicBezTo>
                      <a:pt x="1637092" y="2490741"/>
                      <a:pt x="1665508" y="2489271"/>
                      <a:pt x="1682128" y="2470838"/>
                    </a:cubicBezTo>
                    <a:lnTo>
                      <a:pt x="1733217" y="2414173"/>
                    </a:lnTo>
                    <a:lnTo>
                      <a:pt x="1739642" y="2396068"/>
                    </a:lnTo>
                    <a:lnTo>
                      <a:pt x="1723792" y="2399356"/>
                    </a:lnTo>
                    <a:cubicBezTo>
                      <a:pt x="1712858" y="2399481"/>
                      <a:pt x="1701719" y="2397465"/>
                      <a:pt x="1690964" y="2393060"/>
                    </a:cubicBezTo>
                    <a:cubicBezTo>
                      <a:pt x="1680209" y="2388656"/>
                      <a:pt x="1670855" y="2382280"/>
                      <a:pt x="1663151" y="2374521"/>
                    </a:cubicBezTo>
                    <a:close/>
                    <a:moveTo>
                      <a:pt x="406973" y="2350338"/>
                    </a:moveTo>
                    <a:lnTo>
                      <a:pt x="244659" y="2492579"/>
                    </a:lnTo>
                    <a:lnTo>
                      <a:pt x="253886" y="2512497"/>
                    </a:lnTo>
                    <a:lnTo>
                      <a:pt x="279728" y="2509649"/>
                    </a:lnTo>
                    <a:lnTo>
                      <a:pt x="331526" y="2513064"/>
                    </a:lnTo>
                    <a:lnTo>
                      <a:pt x="468109" y="2393373"/>
                    </a:lnTo>
                    <a:lnTo>
                      <a:pt x="442847" y="2388341"/>
                    </a:lnTo>
                    <a:cubicBezTo>
                      <a:pt x="433331" y="2384289"/>
                      <a:pt x="424712" y="2378219"/>
                      <a:pt x="417624" y="2370131"/>
                    </a:cubicBezTo>
                    <a:close/>
                    <a:moveTo>
                      <a:pt x="495471" y="2286935"/>
                    </a:moveTo>
                    <a:cubicBezTo>
                      <a:pt x="485510" y="2286923"/>
                      <a:pt x="475054" y="2290678"/>
                      <a:pt x="466465" y="2298204"/>
                    </a:cubicBezTo>
                    <a:lnTo>
                      <a:pt x="453839" y="2309269"/>
                    </a:lnTo>
                    <a:lnTo>
                      <a:pt x="460508" y="2332551"/>
                    </a:lnTo>
                    <a:cubicBezTo>
                      <a:pt x="473731" y="2347640"/>
                      <a:pt x="498376" y="2347670"/>
                      <a:pt x="515553" y="2332618"/>
                    </a:cubicBezTo>
                    <a:lnTo>
                      <a:pt x="528179" y="2321552"/>
                    </a:lnTo>
                    <a:lnTo>
                      <a:pt x="521510" y="2298271"/>
                    </a:lnTo>
                    <a:cubicBezTo>
                      <a:pt x="514899" y="2290727"/>
                      <a:pt x="505432" y="2286947"/>
                      <a:pt x="495471" y="2286935"/>
                    </a:cubicBezTo>
                    <a:close/>
                    <a:moveTo>
                      <a:pt x="1246100" y="2183118"/>
                    </a:moveTo>
                    <a:lnTo>
                      <a:pt x="1226237" y="2202515"/>
                    </a:lnTo>
                    <a:cubicBezTo>
                      <a:pt x="1217093" y="2208511"/>
                      <a:pt x="1206623" y="2212814"/>
                      <a:pt x="1195189" y="2214898"/>
                    </a:cubicBezTo>
                    <a:lnTo>
                      <a:pt x="1170710" y="2214435"/>
                    </a:lnTo>
                    <a:lnTo>
                      <a:pt x="1174524" y="2230174"/>
                    </a:lnTo>
                    <a:lnTo>
                      <a:pt x="1254196" y="2400756"/>
                    </a:lnTo>
                    <a:lnTo>
                      <a:pt x="1255418" y="2402081"/>
                    </a:lnTo>
                    <a:lnTo>
                      <a:pt x="1255007" y="2402494"/>
                    </a:lnTo>
                    <a:lnTo>
                      <a:pt x="1261759" y="2416949"/>
                    </a:lnTo>
                    <a:lnTo>
                      <a:pt x="1263119" y="2409676"/>
                    </a:lnTo>
                    <a:cubicBezTo>
                      <a:pt x="1267153" y="2399513"/>
                      <a:pt x="1273246" y="2389974"/>
                      <a:pt x="1281404" y="2381695"/>
                    </a:cubicBezTo>
                    <a:cubicBezTo>
                      <a:pt x="1289561" y="2373416"/>
                      <a:pt x="1299010" y="2367184"/>
                      <a:pt x="1309112" y="2363000"/>
                    </a:cubicBezTo>
                    <a:lnTo>
                      <a:pt x="1333460" y="2358075"/>
                    </a:lnTo>
                    <a:lnTo>
                      <a:pt x="1255957" y="2192139"/>
                    </a:lnTo>
                    <a:close/>
                    <a:moveTo>
                      <a:pt x="781482" y="2153246"/>
                    </a:moveTo>
                    <a:lnTo>
                      <a:pt x="777184" y="2158607"/>
                    </a:lnTo>
                    <a:lnTo>
                      <a:pt x="576040" y="2334875"/>
                    </a:lnTo>
                    <a:lnTo>
                      <a:pt x="570969" y="2350359"/>
                    </a:lnTo>
                    <a:cubicBezTo>
                      <a:pt x="565589" y="2360315"/>
                      <a:pt x="558254" y="2369640"/>
                      <a:pt x="549047" y="2377709"/>
                    </a:cubicBezTo>
                    <a:lnTo>
                      <a:pt x="390177" y="2516929"/>
                    </a:lnTo>
                    <a:lnTo>
                      <a:pt x="546599" y="2527240"/>
                    </a:lnTo>
                    <a:lnTo>
                      <a:pt x="561133" y="2519878"/>
                    </a:lnTo>
                    <a:cubicBezTo>
                      <a:pt x="571977" y="2516643"/>
                      <a:pt x="583758" y="2515234"/>
                      <a:pt x="595974" y="2516040"/>
                    </a:cubicBezTo>
                    <a:lnTo>
                      <a:pt x="905644" y="2536452"/>
                    </a:lnTo>
                    <a:lnTo>
                      <a:pt x="871886" y="2457786"/>
                    </a:lnTo>
                    <a:cubicBezTo>
                      <a:pt x="839743" y="2374646"/>
                      <a:pt x="811818" y="2284812"/>
                      <a:pt x="788740" y="2189528"/>
                    </a:cubicBezTo>
                    <a:close/>
                    <a:moveTo>
                      <a:pt x="636407" y="2130101"/>
                    </a:moveTo>
                    <a:lnTo>
                      <a:pt x="513910" y="2237449"/>
                    </a:lnTo>
                    <a:lnTo>
                      <a:pt x="539173" y="2242480"/>
                    </a:lnTo>
                    <a:cubicBezTo>
                      <a:pt x="548690" y="2246532"/>
                      <a:pt x="557308" y="2252602"/>
                      <a:pt x="564396" y="2260691"/>
                    </a:cubicBezTo>
                    <a:lnTo>
                      <a:pt x="575046" y="2280483"/>
                    </a:lnTo>
                    <a:lnTo>
                      <a:pt x="731964" y="2142971"/>
                    </a:lnTo>
                    <a:lnTo>
                      <a:pt x="709106" y="2147906"/>
                    </a:lnTo>
                    <a:cubicBezTo>
                      <a:pt x="697796" y="2148288"/>
                      <a:pt x="686043" y="2146664"/>
                      <a:pt x="674430" y="2142789"/>
                    </a:cubicBezTo>
                    <a:close/>
                    <a:moveTo>
                      <a:pt x="1759200" y="2118885"/>
                    </a:moveTo>
                    <a:lnTo>
                      <a:pt x="1753498" y="2124633"/>
                    </a:lnTo>
                    <a:lnTo>
                      <a:pt x="1688469" y="2283422"/>
                    </a:lnTo>
                    <a:lnTo>
                      <a:pt x="1686856" y="2291833"/>
                    </a:lnTo>
                    <a:lnTo>
                      <a:pt x="1705634" y="2287160"/>
                    </a:lnTo>
                    <a:cubicBezTo>
                      <a:pt x="1727147" y="2286048"/>
                      <a:pt x="1749085" y="2293141"/>
                      <a:pt x="1766348" y="2308706"/>
                    </a:cubicBezTo>
                    <a:lnTo>
                      <a:pt x="1772074" y="2316431"/>
                    </a:lnTo>
                    <a:lnTo>
                      <a:pt x="1836671" y="2158696"/>
                    </a:lnTo>
                    <a:cubicBezTo>
                      <a:pt x="1839022" y="2152953"/>
                      <a:pt x="1840099" y="2147007"/>
                      <a:pt x="1840032" y="2141170"/>
                    </a:cubicBezTo>
                    <a:lnTo>
                      <a:pt x="1839766" y="2139886"/>
                    </a:lnTo>
                    <a:lnTo>
                      <a:pt x="1835075" y="2141933"/>
                    </a:lnTo>
                    <a:cubicBezTo>
                      <a:pt x="1824400" y="2144300"/>
                      <a:pt x="1813086" y="2144614"/>
                      <a:pt x="1801655" y="2142511"/>
                    </a:cubicBezTo>
                    <a:cubicBezTo>
                      <a:pt x="1790225" y="2140409"/>
                      <a:pt x="1779762" y="2136090"/>
                      <a:pt x="1770628" y="2130079"/>
                    </a:cubicBezTo>
                    <a:close/>
                    <a:moveTo>
                      <a:pt x="686765" y="2085971"/>
                    </a:moveTo>
                    <a:lnTo>
                      <a:pt x="672617" y="2098369"/>
                    </a:lnTo>
                    <a:lnTo>
                      <a:pt x="678375" y="2100290"/>
                    </a:lnTo>
                    <a:lnTo>
                      <a:pt x="696097" y="2099813"/>
                    </a:lnTo>
                    <a:close/>
                    <a:moveTo>
                      <a:pt x="751745" y="2004622"/>
                    </a:moveTo>
                    <a:lnTo>
                      <a:pt x="745890" y="2007047"/>
                    </a:lnTo>
                    <a:lnTo>
                      <a:pt x="753004" y="2010912"/>
                    </a:lnTo>
                    <a:close/>
                    <a:moveTo>
                      <a:pt x="802279" y="2003355"/>
                    </a:moveTo>
                    <a:lnTo>
                      <a:pt x="807962" y="2045476"/>
                    </a:lnTo>
                    <a:lnTo>
                      <a:pt x="815374" y="2078506"/>
                    </a:lnTo>
                    <a:lnTo>
                      <a:pt x="825221" y="2063903"/>
                    </a:lnTo>
                    <a:cubicBezTo>
                      <a:pt x="827785" y="2057843"/>
                      <a:pt x="829202" y="2051179"/>
                      <a:pt x="829201" y="2044184"/>
                    </a:cubicBezTo>
                    <a:cubicBezTo>
                      <a:pt x="829202" y="2030194"/>
                      <a:pt x="823531" y="2017530"/>
                      <a:pt x="814363" y="2008361"/>
                    </a:cubicBezTo>
                    <a:close/>
                    <a:moveTo>
                      <a:pt x="2172072" y="1997575"/>
                    </a:moveTo>
                    <a:cubicBezTo>
                      <a:pt x="2147420" y="1992327"/>
                      <a:pt x="2123182" y="2008057"/>
                      <a:pt x="2117935" y="2032710"/>
                    </a:cubicBezTo>
                    <a:cubicBezTo>
                      <a:pt x="2112688" y="2057362"/>
                      <a:pt x="2128417" y="2081600"/>
                      <a:pt x="2153070" y="2086848"/>
                    </a:cubicBezTo>
                    <a:lnTo>
                      <a:pt x="2160603" y="2088451"/>
                    </a:lnTo>
                    <a:lnTo>
                      <a:pt x="2175560" y="1998318"/>
                    </a:lnTo>
                    <a:close/>
                    <a:moveTo>
                      <a:pt x="1915804" y="1987206"/>
                    </a:moveTo>
                    <a:lnTo>
                      <a:pt x="1899666" y="2074952"/>
                    </a:lnTo>
                    <a:cubicBezTo>
                      <a:pt x="1897564" y="2086382"/>
                      <a:pt x="1893244" y="2096845"/>
                      <a:pt x="1887234" y="2105979"/>
                    </a:cubicBezTo>
                    <a:lnTo>
                      <a:pt x="1881661" y="2111668"/>
                    </a:lnTo>
                    <a:lnTo>
                      <a:pt x="1884469" y="2125208"/>
                    </a:lnTo>
                    <a:cubicBezTo>
                      <a:pt x="1884594" y="2136142"/>
                      <a:pt x="1882578" y="2147280"/>
                      <a:pt x="1878173" y="2158035"/>
                    </a:cubicBezTo>
                    <a:lnTo>
                      <a:pt x="1806300" y="2333535"/>
                    </a:lnTo>
                    <a:lnTo>
                      <a:pt x="1993799" y="2458577"/>
                    </a:lnTo>
                    <a:lnTo>
                      <a:pt x="2030042" y="2450964"/>
                    </a:lnTo>
                    <a:lnTo>
                      <a:pt x="2055090" y="2458240"/>
                    </a:lnTo>
                    <a:lnTo>
                      <a:pt x="2117450" y="2273015"/>
                    </a:lnTo>
                    <a:lnTo>
                      <a:pt x="2150693" y="2134210"/>
                    </a:lnTo>
                    <a:lnTo>
                      <a:pt x="2138203" y="2131551"/>
                    </a:lnTo>
                    <a:cubicBezTo>
                      <a:pt x="2101158" y="2123665"/>
                      <a:pt x="2074167" y="2094375"/>
                      <a:pt x="2067422" y="2059385"/>
                    </a:cubicBezTo>
                    <a:lnTo>
                      <a:pt x="2067763" y="2027071"/>
                    </a:lnTo>
                    <a:close/>
                    <a:moveTo>
                      <a:pt x="108597" y="1969187"/>
                    </a:moveTo>
                    <a:lnTo>
                      <a:pt x="129999" y="2111097"/>
                    </a:lnTo>
                    <a:cubicBezTo>
                      <a:pt x="143756" y="2178042"/>
                      <a:pt x="159818" y="2242491"/>
                      <a:pt x="177982" y="2304021"/>
                    </a:cubicBezTo>
                    <a:lnTo>
                      <a:pt x="228818" y="2451196"/>
                    </a:lnTo>
                    <a:lnTo>
                      <a:pt x="405979" y="2295947"/>
                    </a:lnTo>
                    <a:lnTo>
                      <a:pt x="411050" y="2280462"/>
                    </a:lnTo>
                    <a:cubicBezTo>
                      <a:pt x="416431" y="2270506"/>
                      <a:pt x="423766" y="2261180"/>
                      <a:pt x="432973" y="2253112"/>
                    </a:cubicBezTo>
                    <a:lnTo>
                      <a:pt x="590734" y="2114861"/>
                    </a:lnTo>
                    <a:lnTo>
                      <a:pt x="420730" y="2058134"/>
                    </a:lnTo>
                    <a:lnTo>
                      <a:pt x="404806" y="2061573"/>
                    </a:lnTo>
                    <a:cubicBezTo>
                      <a:pt x="393496" y="2061953"/>
                      <a:pt x="381743" y="2060330"/>
                      <a:pt x="370129" y="2056455"/>
                    </a:cubicBezTo>
                    <a:close/>
                    <a:moveTo>
                      <a:pt x="473470" y="1955322"/>
                    </a:moveTo>
                    <a:lnTo>
                      <a:pt x="481879" y="1979668"/>
                    </a:lnTo>
                    <a:cubicBezTo>
                      <a:pt x="483185" y="1989928"/>
                      <a:pt x="482296" y="2000431"/>
                      <a:pt x="478891" y="2010633"/>
                    </a:cubicBezTo>
                    <a:lnTo>
                      <a:pt x="467183" y="2029819"/>
                    </a:lnTo>
                    <a:lnTo>
                      <a:pt x="626946" y="2083129"/>
                    </a:lnTo>
                    <a:lnTo>
                      <a:pt x="674512" y="2041445"/>
                    </a:lnTo>
                    <a:lnTo>
                      <a:pt x="677947" y="2039367"/>
                    </a:lnTo>
                    <a:lnTo>
                      <a:pt x="680223" y="2024310"/>
                    </a:lnTo>
                    <a:close/>
                    <a:moveTo>
                      <a:pt x="1060761" y="1940724"/>
                    </a:moveTo>
                    <a:lnTo>
                      <a:pt x="879828" y="2043967"/>
                    </a:lnTo>
                    <a:lnTo>
                      <a:pt x="879861" y="2044184"/>
                    </a:lnTo>
                    <a:cubicBezTo>
                      <a:pt x="879861" y="2072163"/>
                      <a:pt x="868521" y="2097493"/>
                      <a:pt x="850185" y="2115829"/>
                    </a:cubicBezTo>
                    <a:lnTo>
                      <a:pt x="827225" y="2131309"/>
                    </a:lnTo>
                    <a:lnTo>
                      <a:pt x="856389" y="2261265"/>
                    </a:lnTo>
                    <a:cubicBezTo>
                      <a:pt x="870492" y="2312818"/>
                      <a:pt x="886038" y="2362473"/>
                      <a:pt x="902917" y="2409996"/>
                    </a:cubicBezTo>
                    <a:lnTo>
                      <a:pt x="949073" y="2525080"/>
                    </a:lnTo>
                    <a:lnTo>
                      <a:pt x="978565" y="2519126"/>
                    </a:lnTo>
                    <a:cubicBezTo>
                      <a:pt x="992555" y="2519126"/>
                      <a:pt x="1005882" y="2521961"/>
                      <a:pt x="1018003" y="2527089"/>
                    </a:cubicBezTo>
                    <a:lnTo>
                      <a:pt x="1023820" y="2531010"/>
                    </a:lnTo>
                    <a:lnTo>
                      <a:pt x="1200834" y="2381770"/>
                    </a:lnTo>
                    <a:lnTo>
                      <a:pt x="1131083" y="2232429"/>
                    </a:lnTo>
                    <a:cubicBezTo>
                      <a:pt x="1126165" y="2221899"/>
                      <a:pt x="1123614" y="2210870"/>
                      <a:pt x="1123212" y="2199944"/>
                    </a:cubicBezTo>
                    <a:lnTo>
                      <a:pt x="1124276" y="2193188"/>
                    </a:lnTo>
                    <a:lnTo>
                      <a:pt x="1109669" y="2178230"/>
                    </a:lnTo>
                    <a:cubicBezTo>
                      <a:pt x="1103673" y="2169086"/>
                      <a:pt x="1099370" y="2158616"/>
                      <a:pt x="1097286" y="2147182"/>
                    </a:cubicBezTo>
                    <a:lnTo>
                      <a:pt x="1060657" y="1946226"/>
                    </a:lnTo>
                    <a:close/>
                    <a:moveTo>
                      <a:pt x="381148" y="1939720"/>
                    </a:moveTo>
                    <a:lnTo>
                      <a:pt x="364415" y="1957229"/>
                    </a:lnTo>
                    <a:cubicBezTo>
                      <a:pt x="358065" y="1976262"/>
                      <a:pt x="370480" y="1997552"/>
                      <a:pt x="392145" y="2004781"/>
                    </a:cubicBezTo>
                    <a:lnTo>
                      <a:pt x="408070" y="2010095"/>
                    </a:lnTo>
                    <a:lnTo>
                      <a:pt x="424802" y="1992585"/>
                    </a:lnTo>
                    <a:cubicBezTo>
                      <a:pt x="431154" y="1973552"/>
                      <a:pt x="418737" y="1952262"/>
                      <a:pt x="397073" y="1945034"/>
                    </a:cubicBezTo>
                    <a:close/>
                    <a:moveTo>
                      <a:pt x="1188175" y="1933540"/>
                    </a:moveTo>
                    <a:lnTo>
                      <a:pt x="1177839" y="1940509"/>
                    </a:lnTo>
                    <a:cubicBezTo>
                      <a:pt x="1167769" y="1944769"/>
                      <a:pt x="1156697" y="1947124"/>
                      <a:pt x="1145075" y="1947124"/>
                    </a:cubicBezTo>
                    <a:cubicBezTo>
                      <a:pt x="1133453" y="1947124"/>
                      <a:pt x="1122381" y="1944768"/>
                      <a:pt x="1112310" y="1940509"/>
                    </a:cubicBezTo>
                    <a:lnTo>
                      <a:pt x="1104465" y="1935220"/>
                    </a:lnTo>
                    <a:lnTo>
                      <a:pt x="1103585" y="1937230"/>
                    </a:lnTo>
                    <a:cubicBezTo>
                      <a:pt x="1102312" y="1942927"/>
                      <a:pt x="1102135" y="1948967"/>
                      <a:pt x="1103248" y="1955071"/>
                    </a:cubicBezTo>
                    <a:lnTo>
                      <a:pt x="1134017" y="2123878"/>
                    </a:lnTo>
                    <a:lnTo>
                      <a:pt x="1144762" y="2140532"/>
                    </a:lnTo>
                    <a:lnTo>
                      <a:pt x="1144841" y="2140402"/>
                    </a:lnTo>
                    <a:cubicBezTo>
                      <a:pt x="1152163" y="2132280"/>
                      <a:pt x="1161197" y="2125461"/>
                      <a:pt x="1171728" y="2120542"/>
                    </a:cubicBezTo>
                    <a:cubicBezTo>
                      <a:pt x="1182258" y="2115624"/>
                      <a:pt x="1193286" y="2113074"/>
                      <a:pt x="1204213" y="2112671"/>
                    </a:cubicBezTo>
                    <a:lnTo>
                      <a:pt x="1222291" y="2115519"/>
                    </a:lnTo>
                    <a:lnTo>
                      <a:pt x="1222438" y="2107761"/>
                    </a:lnTo>
                    <a:lnTo>
                      <a:pt x="1191668" y="1938954"/>
                    </a:lnTo>
                    <a:close/>
                    <a:moveTo>
                      <a:pt x="167206" y="1868331"/>
                    </a:moveTo>
                    <a:lnTo>
                      <a:pt x="121455" y="1891190"/>
                    </a:lnTo>
                    <a:lnTo>
                      <a:pt x="97886" y="1898166"/>
                    </a:lnTo>
                    <a:lnTo>
                      <a:pt x="101639" y="1923050"/>
                    </a:lnTo>
                    <a:lnTo>
                      <a:pt x="315748" y="1994494"/>
                    </a:lnTo>
                    <a:lnTo>
                      <a:pt x="307340" y="1970147"/>
                    </a:lnTo>
                    <a:cubicBezTo>
                      <a:pt x="306034" y="1959887"/>
                      <a:pt x="306923" y="1949384"/>
                      <a:pt x="310327" y="1939182"/>
                    </a:cubicBezTo>
                    <a:lnTo>
                      <a:pt x="322036" y="1919995"/>
                    </a:lnTo>
                    <a:close/>
                    <a:moveTo>
                      <a:pt x="110844" y="1849524"/>
                    </a:moveTo>
                    <a:lnTo>
                      <a:pt x="90632" y="1850069"/>
                    </a:lnTo>
                    <a:lnTo>
                      <a:pt x="90929" y="1852040"/>
                    </a:lnTo>
                    <a:lnTo>
                      <a:pt x="111353" y="1849694"/>
                    </a:lnTo>
                    <a:close/>
                    <a:moveTo>
                      <a:pt x="1821605" y="1845544"/>
                    </a:moveTo>
                    <a:lnTo>
                      <a:pt x="1807737" y="1866964"/>
                    </a:lnTo>
                    <a:lnTo>
                      <a:pt x="1776700" y="2035722"/>
                    </a:lnTo>
                    <a:lnTo>
                      <a:pt x="1776888" y="2046604"/>
                    </a:lnTo>
                    <a:lnTo>
                      <a:pt x="1799352" y="2041944"/>
                    </a:lnTo>
                    <a:cubicBezTo>
                      <a:pt x="1810285" y="2041819"/>
                      <a:pt x="1821424" y="2043835"/>
                      <a:pt x="1832179" y="2048239"/>
                    </a:cubicBezTo>
                    <a:lnTo>
                      <a:pt x="1856863" y="2064693"/>
                    </a:lnTo>
                    <a:lnTo>
                      <a:pt x="1865094" y="2051979"/>
                    </a:lnTo>
                    <a:lnTo>
                      <a:pt x="1896132" y="1883222"/>
                    </a:lnTo>
                    <a:cubicBezTo>
                      <a:pt x="1897255" y="1877120"/>
                      <a:pt x="1897087" y="1871078"/>
                      <a:pt x="1895823" y="1865379"/>
                    </a:cubicBezTo>
                    <a:lnTo>
                      <a:pt x="1890871" y="1854027"/>
                    </a:lnTo>
                    <a:lnTo>
                      <a:pt x="1890134" y="1854428"/>
                    </a:lnTo>
                    <a:cubicBezTo>
                      <a:pt x="1879707" y="1857719"/>
                      <a:pt x="1868462" y="1859020"/>
                      <a:pt x="1856892" y="1857924"/>
                    </a:cubicBezTo>
                    <a:cubicBezTo>
                      <a:pt x="1845322" y="1856828"/>
                      <a:pt x="1834522" y="1853439"/>
                      <a:pt x="1824898" y="1848248"/>
                    </a:cubicBezTo>
                    <a:close/>
                    <a:moveTo>
                      <a:pt x="278258" y="1685167"/>
                    </a:moveTo>
                    <a:lnTo>
                      <a:pt x="84135" y="1782152"/>
                    </a:lnTo>
                    <a:lnTo>
                      <a:pt x="85661" y="1802727"/>
                    </a:lnTo>
                    <a:lnTo>
                      <a:pt x="114790" y="1807026"/>
                    </a:lnTo>
                    <a:lnTo>
                      <a:pt x="164031" y="1823457"/>
                    </a:lnTo>
                    <a:lnTo>
                      <a:pt x="326490" y="1742291"/>
                    </a:lnTo>
                    <a:lnTo>
                      <a:pt x="303328" y="1731020"/>
                    </a:lnTo>
                    <a:cubicBezTo>
                      <a:pt x="295150" y="1724690"/>
                      <a:pt x="288351" y="1716633"/>
                      <a:pt x="283544" y="1707012"/>
                    </a:cubicBezTo>
                    <a:close/>
                    <a:moveTo>
                      <a:pt x="1188019" y="1659801"/>
                    </a:moveTo>
                    <a:lnTo>
                      <a:pt x="1177840" y="1666666"/>
                    </a:lnTo>
                    <a:cubicBezTo>
                      <a:pt x="1167769" y="1670925"/>
                      <a:pt x="1156697" y="1673280"/>
                      <a:pt x="1145075" y="1673279"/>
                    </a:cubicBezTo>
                    <a:cubicBezTo>
                      <a:pt x="1133453" y="1673280"/>
                      <a:pt x="1122381" y="1670925"/>
                      <a:pt x="1112310" y="1666665"/>
                    </a:cubicBezTo>
                    <a:lnTo>
                      <a:pt x="1104030" y="1661082"/>
                    </a:lnTo>
                    <a:lnTo>
                      <a:pt x="1101215" y="1675022"/>
                    </a:lnTo>
                    <a:lnTo>
                      <a:pt x="1101215" y="1846610"/>
                    </a:lnTo>
                    <a:lnTo>
                      <a:pt x="1103559" y="1858219"/>
                    </a:lnTo>
                    <a:lnTo>
                      <a:pt x="1128373" y="1848322"/>
                    </a:lnTo>
                    <a:cubicBezTo>
                      <a:pt x="1139806" y="1846238"/>
                      <a:pt x="1151120" y="1846569"/>
                      <a:pt x="1161791" y="1848954"/>
                    </a:cubicBezTo>
                    <a:lnTo>
                      <a:pt x="1188277" y="1860557"/>
                    </a:lnTo>
                    <a:lnTo>
                      <a:pt x="1191093" y="1846610"/>
                    </a:lnTo>
                    <a:lnTo>
                      <a:pt x="1191094" y="1675022"/>
                    </a:lnTo>
                    <a:close/>
                    <a:moveTo>
                      <a:pt x="379935" y="1646262"/>
                    </a:moveTo>
                    <a:cubicBezTo>
                      <a:pt x="370302" y="1643726"/>
                      <a:pt x="359236" y="1644709"/>
                      <a:pt x="349021" y="1649812"/>
                    </a:cubicBezTo>
                    <a:lnTo>
                      <a:pt x="334002" y="1657316"/>
                    </a:lnTo>
                    <a:lnTo>
                      <a:pt x="334553" y="1681528"/>
                    </a:lnTo>
                    <a:cubicBezTo>
                      <a:pt x="343519" y="1699476"/>
                      <a:pt x="367353" y="1705752"/>
                      <a:pt x="387783" y="1695544"/>
                    </a:cubicBezTo>
                    <a:lnTo>
                      <a:pt x="402802" y="1688041"/>
                    </a:lnTo>
                    <a:lnTo>
                      <a:pt x="402252" y="1663829"/>
                    </a:lnTo>
                    <a:cubicBezTo>
                      <a:pt x="397768" y="1654854"/>
                      <a:pt x="389568" y="1648799"/>
                      <a:pt x="379935" y="1646262"/>
                    </a:cubicBezTo>
                    <a:close/>
                    <a:moveTo>
                      <a:pt x="1838795" y="1583858"/>
                    </a:moveTo>
                    <a:lnTo>
                      <a:pt x="1822706" y="1753722"/>
                    </a:lnTo>
                    <a:cubicBezTo>
                      <a:pt x="1822120" y="1759899"/>
                      <a:pt x="1822815" y="1765902"/>
                      <a:pt x="1824572" y="1771469"/>
                    </a:cubicBezTo>
                    <a:lnTo>
                      <a:pt x="1828963" y="1779531"/>
                    </a:lnTo>
                    <a:lnTo>
                      <a:pt x="1835634" y="1776622"/>
                    </a:lnTo>
                    <a:cubicBezTo>
                      <a:pt x="1846308" y="1774254"/>
                      <a:pt x="1857624" y="1773940"/>
                      <a:pt x="1869054" y="1776042"/>
                    </a:cubicBezTo>
                    <a:lnTo>
                      <a:pt x="1898582" y="1787873"/>
                    </a:lnTo>
                    <a:lnTo>
                      <a:pt x="1912184" y="1762196"/>
                    </a:lnTo>
                    <a:lnTo>
                      <a:pt x="1928363" y="1591374"/>
                    </a:lnTo>
                    <a:lnTo>
                      <a:pt x="1927979" y="1587719"/>
                    </a:lnTo>
                    <a:lnTo>
                      <a:pt x="1919015" y="1593763"/>
                    </a:lnTo>
                    <a:cubicBezTo>
                      <a:pt x="1908945" y="1598022"/>
                      <a:pt x="1897873" y="1600378"/>
                      <a:pt x="1886250" y="1600378"/>
                    </a:cubicBezTo>
                    <a:cubicBezTo>
                      <a:pt x="1874629" y="1600378"/>
                      <a:pt x="1863556" y="1598022"/>
                      <a:pt x="1853486" y="1593763"/>
                    </a:cubicBezTo>
                    <a:close/>
                    <a:moveTo>
                      <a:pt x="701508" y="1581245"/>
                    </a:moveTo>
                    <a:lnTo>
                      <a:pt x="684975" y="1593526"/>
                    </a:lnTo>
                    <a:lnTo>
                      <a:pt x="445723" y="1713058"/>
                    </a:lnTo>
                    <a:lnTo>
                      <a:pt x="436894" y="1726751"/>
                    </a:lnTo>
                    <a:cubicBezTo>
                      <a:pt x="429166" y="1735018"/>
                      <a:pt x="419707" y="1742180"/>
                      <a:pt x="408755" y="1747652"/>
                    </a:cubicBezTo>
                    <a:lnTo>
                      <a:pt x="219787" y="1842062"/>
                    </a:lnTo>
                    <a:lnTo>
                      <a:pt x="368490" y="1891680"/>
                    </a:lnTo>
                    <a:lnTo>
                      <a:pt x="384414" y="1888242"/>
                    </a:lnTo>
                    <a:cubicBezTo>
                      <a:pt x="395724" y="1887861"/>
                      <a:pt x="407477" y="1889485"/>
                      <a:pt x="419090" y="1893360"/>
                    </a:cubicBezTo>
                    <a:lnTo>
                      <a:pt x="696483" y="1985920"/>
                    </a:lnTo>
                    <a:lnTo>
                      <a:pt x="739102" y="1950825"/>
                    </a:lnTo>
                    <a:lnTo>
                      <a:pt x="744106" y="1949815"/>
                    </a:lnTo>
                    <a:lnTo>
                      <a:pt x="723773" y="1782279"/>
                    </a:lnTo>
                    <a:lnTo>
                      <a:pt x="715545" y="1584079"/>
                    </a:lnTo>
                    <a:close/>
                    <a:moveTo>
                      <a:pt x="2100269" y="1568906"/>
                    </a:moveTo>
                    <a:lnTo>
                      <a:pt x="1967148" y="1586546"/>
                    </a:lnTo>
                    <a:lnTo>
                      <a:pt x="1948628" y="1782062"/>
                    </a:lnTo>
                    <a:cubicBezTo>
                      <a:pt x="1947533" y="1793632"/>
                      <a:pt x="1944143" y="1804433"/>
                      <a:pt x="1938953" y="1814056"/>
                    </a:cubicBezTo>
                    <a:lnTo>
                      <a:pt x="1929475" y="1825596"/>
                    </a:lnTo>
                    <a:lnTo>
                      <a:pt x="1936035" y="1840632"/>
                    </a:lnTo>
                    <a:cubicBezTo>
                      <a:pt x="1938402" y="1851307"/>
                      <a:pt x="1938716" y="1862623"/>
                      <a:pt x="1936614" y="1874053"/>
                    </a:cubicBezTo>
                    <a:lnTo>
                      <a:pt x="1932705" y="1895308"/>
                    </a:lnTo>
                    <a:lnTo>
                      <a:pt x="2092271" y="1980078"/>
                    </a:lnTo>
                    <a:lnTo>
                      <a:pt x="2107461" y="1965411"/>
                    </a:lnTo>
                    <a:cubicBezTo>
                      <a:pt x="2127091" y="1952671"/>
                      <a:pt x="2151581" y="1947420"/>
                      <a:pt x="2176279" y="1952677"/>
                    </a:cubicBezTo>
                    <a:lnTo>
                      <a:pt x="2182901" y="1954087"/>
                    </a:lnTo>
                    <a:lnTo>
                      <a:pt x="2188388" y="1921028"/>
                    </a:lnTo>
                    <a:cubicBezTo>
                      <a:pt x="2196575" y="1858756"/>
                      <a:pt x="2202852" y="1794869"/>
                      <a:pt x="2207083" y="1729649"/>
                    </a:cubicBezTo>
                    <a:lnTo>
                      <a:pt x="2209869" y="1643060"/>
                    </a:lnTo>
                    <a:lnTo>
                      <a:pt x="2203107" y="1643061"/>
                    </a:lnTo>
                    <a:cubicBezTo>
                      <a:pt x="2158095" y="1643061"/>
                      <a:pt x="2119473" y="1617623"/>
                      <a:pt x="2102977" y="1581372"/>
                    </a:cubicBezTo>
                    <a:close/>
                    <a:moveTo>
                      <a:pt x="1887862" y="1542397"/>
                    </a:moveTo>
                    <a:lnTo>
                      <a:pt x="1884223" y="1543516"/>
                    </a:lnTo>
                    <a:lnTo>
                      <a:pt x="1887329" y="1544803"/>
                    </a:lnTo>
                    <a:lnTo>
                      <a:pt x="1890177" y="1543624"/>
                    </a:lnTo>
                    <a:close/>
                    <a:moveTo>
                      <a:pt x="571700" y="1522437"/>
                    </a:moveTo>
                    <a:lnTo>
                      <a:pt x="410316" y="1603066"/>
                    </a:lnTo>
                    <a:lnTo>
                      <a:pt x="433477" y="1614336"/>
                    </a:lnTo>
                    <a:cubicBezTo>
                      <a:pt x="441656" y="1620667"/>
                      <a:pt x="448454" y="1628723"/>
                      <a:pt x="453261" y="1638344"/>
                    </a:cubicBezTo>
                    <a:lnTo>
                      <a:pt x="458548" y="1660190"/>
                    </a:lnTo>
                    <a:lnTo>
                      <a:pt x="657714" y="1560685"/>
                    </a:lnTo>
                    <a:lnTo>
                      <a:pt x="658589" y="1559761"/>
                    </a:lnTo>
                    <a:lnTo>
                      <a:pt x="617434" y="1548788"/>
                    </a:lnTo>
                    <a:close/>
                    <a:moveTo>
                      <a:pt x="1060901" y="1512080"/>
                    </a:moveTo>
                    <a:lnTo>
                      <a:pt x="830447" y="1522793"/>
                    </a:lnTo>
                    <a:lnTo>
                      <a:pt x="820434" y="1543621"/>
                    </a:lnTo>
                    <a:cubicBezTo>
                      <a:pt x="809509" y="1559792"/>
                      <a:pt x="794038" y="1572639"/>
                      <a:pt x="775856" y="1580331"/>
                    </a:cubicBezTo>
                    <a:lnTo>
                      <a:pt x="765980" y="1582324"/>
                    </a:lnTo>
                    <a:lnTo>
                      <a:pt x="776562" y="1812747"/>
                    </a:lnTo>
                    <a:lnTo>
                      <a:pt x="794553" y="1946096"/>
                    </a:lnTo>
                    <a:lnTo>
                      <a:pt x="817979" y="1950825"/>
                    </a:lnTo>
                    <a:lnTo>
                      <a:pt x="848859" y="1976254"/>
                    </a:lnTo>
                    <a:lnTo>
                      <a:pt x="1064357" y="1880068"/>
                    </a:lnTo>
                    <a:lnTo>
                      <a:pt x="1060901" y="1862950"/>
                    </a:lnTo>
                    <a:lnTo>
                      <a:pt x="1060901" y="1658682"/>
                    </a:lnTo>
                    <a:cubicBezTo>
                      <a:pt x="1060901" y="1647060"/>
                      <a:pt x="1063256" y="1635988"/>
                      <a:pt x="1067516" y="1625918"/>
                    </a:cubicBezTo>
                    <a:lnTo>
                      <a:pt x="1068880" y="1623894"/>
                    </a:lnTo>
                    <a:lnTo>
                      <a:pt x="1067517" y="1621870"/>
                    </a:lnTo>
                    <a:cubicBezTo>
                      <a:pt x="1063256" y="1611800"/>
                      <a:pt x="1060901" y="1600728"/>
                      <a:pt x="1060901" y="1589106"/>
                    </a:cubicBezTo>
                    <a:close/>
                    <a:moveTo>
                      <a:pt x="636593" y="1494383"/>
                    </a:moveTo>
                    <a:lnTo>
                      <a:pt x="625241" y="1495687"/>
                    </a:lnTo>
                    <a:lnTo>
                      <a:pt x="616288" y="1500159"/>
                    </a:lnTo>
                    <a:lnTo>
                      <a:pt x="629772" y="1507929"/>
                    </a:lnTo>
                    <a:lnTo>
                      <a:pt x="639678" y="1509667"/>
                    </a:lnTo>
                    <a:close/>
                    <a:moveTo>
                      <a:pt x="2212524" y="1490526"/>
                    </a:moveTo>
                    <a:lnTo>
                      <a:pt x="2209327" y="1490526"/>
                    </a:lnTo>
                    <a:cubicBezTo>
                      <a:pt x="2179373" y="1490526"/>
                      <a:pt x="2155092" y="1513095"/>
                      <a:pt x="2155092" y="1540935"/>
                    </a:cubicBezTo>
                    <a:cubicBezTo>
                      <a:pt x="2155092" y="1568776"/>
                      <a:pt x="2179372" y="1591345"/>
                      <a:pt x="2209326" y="1591345"/>
                    </a:cubicBezTo>
                    <a:lnTo>
                      <a:pt x="2211534" y="1591345"/>
                    </a:lnTo>
                    <a:lnTo>
                      <a:pt x="2213498" y="1530275"/>
                    </a:lnTo>
                    <a:close/>
                    <a:moveTo>
                      <a:pt x="765598" y="1448398"/>
                    </a:moveTo>
                    <a:lnTo>
                      <a:pt x="763686" y="1526337"/>
                    </a:lnTo>
                    <a:lnTo>
                      <a:pt x="772240" y="1522795"/>
                    </a:lnTo>
                    <a:cubicBezTo>
                      <a:pt x="781409" y="1513626"/>
                      <a:pt x="787079" y="1500961"/>
                      <a:pt x="787079" y="1486971"/>
                    </a:cubicBezTo>
                    <a:cubicBezTo>
                      <a:pt x="787079" y="1472982"/>
                      <a:pt x="781409" y="1460317"/>
                      <a:pt x="772240" y="1451149"/>
                    </a:cubicBezTo>
                    <a:close/>
                    <a:moveTo>
                      <a:pt x="1107078" y="1380228"/>
                    </a:moveTo>
                    <a:lnTo>
                      <a:pt x="1104747" y="1383686"/>
                    </a:lnTo>
                    <a:cubicBezTo>
                      <a:pt x="1102473" y="1389062"/>
                      <a:pt x="1101215" y="1394972"/>
                      <a:pt x="1101215" y="1401178"/>
                    </a:cubicBezTo>
                    <a:lnTo>
                      <a:pt x="1101215" y="1572765"/>
                    </a:lnTo>
                    <a:lnTo>
                      <a:pt x="1104030" y="1586706"/>
                    </a:lnTo>
                    <a:lnTo>
                      <a:pt x="1112310" y="1581122"/>
                    </a:lnTo>
                    <a:cubicBezTo>
                      <a:pt x="1122381" y="1576863"/>
                      <a:pt x="1133453" y="1574508"/>
                      <a:pt x="1145075" y="1574508"/>
                    </a:cubicBezTo>
                    <a:cubicBezTo>
                      <a:pt x="1156697" y="1574508"/>
                      <a:pt x="1167769" y="1576863"/>
                      <a:pt x="1177840" y="1581122"/>
                    </a:cubicBezTo>
                    <a:lnTo>
                      <a:pt x="1188020" y="1587987"/>
                    </a:lnTo>
                    <a:lnTo>
                      <a:pt x="1191092" y="1572766"/>
                    </a:lnTo>
                    <a:lnTo>
                      <a:pt x="1191093" y="1401177"/>
                    </a:lnTo>
                    <a:lnTo>
                      <a:pt x="1188918" y="1390405"/>
                    </a:lnTo>
                    <a:lnTo>
                      <a:pt x="1177227" y="1395808"/>
                    </a:lnTo>
                    <a:cubicBezTo>
                      <a:pt x="1166607" y="1398406"/>
                      <a:pt x="1155301" y="1398965"/>
                      <a:pt x="1143827" y="1397110"/>
                    </a:cubicBezTo>
                    <a:cubicBezTo>
                      <a:pt x="1132354" y="1395255"/>
                      <a:pt x="1121801" y="1391163"/>
                      <a:pt x="1112539" y="1385351"/>
                    </a:cubicBezTo>
                    <a:close/>
                    <a:moveTo>
                      <a:pt x="1232866" y="1347378"/>
                    </a:moveTo>
                    <a:lnTo>
                      <a:pt x="1228597" y="1358737"/>
                    </a:lnTo>
                    <a:lnTo>
                      <a:pt x="1224797" y="1362787"/>
                    </a:lnTo>
                    <a:lnTo>
                      <a:pt x="1228994" y="1383574"/>
                    </a:lnTo>
                    <a:lnTo>
                      <a:pt x="1229459" y="1373053"/>
                    </a:lnTo>
                    <a:close/>
                    <a:moveTo>
                      <a:pt x="1932269" y="1330468"/>
                    </a:moveTo>
                    <a:lnTo>
                      <a:pt x="1928269" y="1334319"/>
                    </a:lnTo>
                    <a:cubicBezTo>
                      <a:pt x="1919084" y="1340252"/>
                      <a:pt x="1908585" y="1344482"/>
                      <a:pt x="1897137" y="1346488"/>
                    </a:cubicBezTo>
                    <a:cubicBezTo>
                      <a:pt x="1885690" y="1348493"/>
                      <a:pt x="1874377" y="1348082"/>
                      <a:pt x="1863723" y="1345625"/>
                    </a:cubicBezTo>
                    <a:lnTo>
                      <a:pt x="1842391" y="1336103"/>
                    </a:lnTo>
                    <a:lnTo>
                      <a:pt x="1842391" y="1499395"/>
                    </a:lnTo>
                    <a:lnTo>
                      <a:pt x="1858787" y="1490464"/>
                    </a:lnTo>
                    <a:cubicBezTo>
                      <a:pt x="1869214" y="1487173"/>
                      <a:pt x="1880458" y="1485872"/>
                      <a:pt x="1892029" y="1486968"/>
                    </a:cubicBezTo>
                    <a:cubicBezTo>
                      <a:pt x="1903598" y="1488064"/>
                      <a:pt x="1914399" y="1491453"/>
                      <a:pt x="1924023" y="1496643"/>
                    </a:cubicBezTo>
                    <a:lnTo>
                      <a:pt x="1931654" y="1502910"/>
                    </a:lnTo>
                    <a:lnTo>
                      <a:pt x="1932268" y="1499864"/>
                    </a:lnTo>
                    <a:close/>
                    <a:moveTo>
                      <a:pt x="457875" y="1325025"/>
                    </a:moveTo>
                    <a:lnTo>
                      <a:pt x="461261" y="1350560"/>
                    </a:lnTo>
                    <a:cubicBezTo>
                      <a:pt x="460497" y="1360875"/>
                      <a:pt x="457532" y="1370990"/>
                      <a:pt x="452162" y="1380309"/>
                    </a:cubicBezTo>
                    <a:lnTo>
                      <a:pt x="436864" y="1396775"/>
                    </a:lnTo>
                    <a:lnTo>
                      <a:pt x="573101" y="1475275"/>
                    </a:lnTo>
                    <a:lnTo>
                      <a:pt x="615350" y="1454166"/>
                    </a:lnTo>
                    <a:lnTo>
                      <a:pt x="644380" y="1445574"/>
                    </a:lnTo>
                    <a:lnTo>
                      <a:pt x="650733" y="1436150"/>
                    </a:lnTo>
                    <a:close/>
                    <a:moveTo>
                      <a:pt x="370514" y="1291335"/>
                    </a:moveTo>
                    <a:lnTo>
                      <a:pt x="350628" y="1305159"/>
                    </a:lnTo>
                    <a:cubicBezTo>
                      <a:pt x="340612" y="1322543"/>
                      <a:pt x="348535" y="1345880"/>
                      <a:pt x="368324" y="1357282"/>
                    </a:cubicBezTo>
                    <a:lnTo>
                      <a:pt x="382870" y="1365665"/>
                    </a:lnTo>
                    <a:lnTo>
                      <a:pt x="402755" y="1351841"/>
                    </a:lnTo>
                    <a:cubicBezTo>
                      <a:pt x="412772" y="1334457"/>
                      <a:pt x="404850" y="1311119"/>
                      <a:pt x="385061" y="1299717"/>
                    </a:cubicBezTo>
                    <a:close/>
                    <a:moveTo>
                      <a:pt x="1887330" y="1283336"/>
                    </a:moveTo>
                    <a:lnTo>
                      <a:pt x="1874870" y="1288497"/>
                    </a:lnTo>
                    <a:lnTo>
                      <a:pt x="1888611" y="1291560"/>
                    </a:lnTo>
                    <a:lnTo>
                      <a:pt x="1895940" y="1286903"/>
                    </a:lnTo>
                    <a:close/>
                    <a:moveTo>
                      <a:pt x="85574" y="1258978"/>
                    </a:moveTo>
                    <a:lnTo>
                      <a:pt x="76771" y="1377709"/>
                    </a:lnTo>
                    <a:cubicBezTo>
                      <a:pt x="74297" y="1427871"/>
                      <a:pt x="73028" y="1478768"/>
                      <a:pt x="73028" y="1530275"/>
                    </a:cubicBezTo>
                    <a:cubicBezTo>
                      <a:pt x="73028" y="1581781"/>
                      <a:pt x="74296" y="1632679"/>
                      <a:pt x="76772" y="1682841"/>
                    </a:cubicBezTo>
                    <a:lnTo>
                      <a:pt x="80812" y="1737351"/>
                    </a:lnTo>
                    <a:lnTo>
                      <a:pt x="291082" y="1632298"/>
                    </a:lnTo>
                    <a:lnTo>
                      <a:pt x="299912" y="1618606"/>
                    </a:lnTo>
                    <a:cubicBezTo>
                      <a:pt x="307639" y="1610339"/>
                      <a:pt x="317099" y="1603177"/>
                      <a:pt x="328051" y="1597705"/>
                    </a:cubicBezTo>
                    <a:lnTo>
                      <a:pt x="528513" y="1497551"/>
                    </a:lnTo>
                    <a:lnTo>
                      <a:pt x="385701" y="1415264"/>
                    </a:lnTo>
                    <a:lnTo>
                      <a:pt x="369409" y="1415459"/>
                    </a:lnTo>
                    <a:cubicBezTo>
                      <a:pt x="358250" y="1413578"/>
                      <a:pt x="347056" y="1409644"/>
                      <a:pt x="336449" y="1403532"/>
                    </a:cubicBezTo>
                    <a:close/>
                    <a:moveTo>
                      <a:pt x="175094" y="1178736"/>
                    </a:moveTo>
                    <a:lnTo>
                      <a:pt x="125707" y="1192015"/>
                    </a:lnTo>
                    <a:lnTo>
                      <a:pt x="92987" y="1194873"/>
                    </a:lnTo>
                    <a:lnTo>
                      <a:pt x="90155" y="1213650"/>
                    </a:lnTo>
                    <a:lnTo>
                      <a:pt x="295511" y="1331975"/>
                    </a:lnTo>
                    <a:lnTo>
                      <a:pt x="292124" y="1306441"/>
                    </a:lnTo>
                    <a:cubicBezTo>
                      <a:pt x="292889" y="1296125"/>
                      <a:pt x="295854" y="1286010"/>
                      <a:pt x="301223" y="1276691"/>
                    </a:cubicBezTo>
                    <a:lnTo>
                      <a:pt x="316521" y="1260224"/>
                    </a:lnTo>
                    <a:close/>
                    <a:moveTo>
                      <a:pt x="100505" y="1145016"/>
                    </a:moveTo>
                    <a:lnTo>
                      <a:pt x="100165" y="1147270"/>
                    </a:lnTo>
                    <a:lnTo>
                      <a:pt x="124077" y="1149339"/>
                    </a:lnTo>
                    <a:lnTo>
                      <a:pt x="123612" y="1149071"/>
                    </a:lnTo>
                    <a:close/>
                    <a:moveTo>
                      <a:pt x="2087237" y="1117211"/>
                    </a:moveTo>
                    <a:lnTo>
                      <a:pt x="1954702" y="1187252"/>
                    </a:lnTo>
                    <a:lnTo>
                      <a:pt x="1965527" y="1249054"/>
                    </a:lnTo>
                    <a:cubicBezTo>
                      <a:pt x="1967532" y="1260502"/>
                      <a:pt x="1967122" y="1271814"/>
                      <a:pt x="1964664" y="1282467"/>
                    </a:cubicBezTo>
                    <a:lnTo>
                      <a:pt x="1964534" y="1282758"/>
                    </a:lnTo>
                    <a:lnTo>
                      <a:pt x="1970424" y="1311935"/>
                    </a:lnTo>
                    <a:lnTo>
                      <a:pt x="1970424" y="1499610"/>
                    </a:lnTo>
                    <a:lnTo>
                      <a:pt x="2099930" y="1516771"/>
                    </a:lnTo>
                    <a:lnTo>
                      <a:pt x="2102977" y="1502741"/>
                    </a:lnTo>
                    <a:cubicBezTo>
                      <a:pt x="2119474" y="1466489"/>
                      <a:pt x="2158094" y="1441052"/>
                      <a:pt x="2203107" y="1441052"/>
                    </a:cubicBezTo>
                    <a:lnTo>
                      <a:pt x="2211310" y="1441052"/>
                    </a:lnTo>
                    <a:lnTo>
                      <a:pt x="2209755" y="1377709"/>
                    </a:lnTo>
                    <a:lnTo>
                      <a:pt x="2186303" y="1133294"/>
                    </a:lnTo>
                    <a:lnTo>
                      <a:pt x="2155475" y="1138131"/>
                    </a:lnTo>
                    <a:cubicBezTo>
                      <a:pt x="2132276" y="1138112"/>
                      <a:pt x="2110813" y="1132629"/>
                      <a:pt x="2093716" y="1122600"/>
                    </a:cubicBezTo>
                    <a:close/>
                    <a:moveTo>
                      <a:pt x="1150229" y="1111329"/>
                    </a:moveTo>
                    <a:lnTo>
                      <a:pt x="1143954" y="1121496"/>
                    </a:lnTo>
                    <a:lnTo>
                      <a:pt x="1116570" y="1290885"/>
                    </a:lnTo>
                    <a:lnTo>
                      <a:pt x="1117171" y="1306298"/>
                    </a:lnTo>
                    <a:lnTo>
                      <a:pt x="1145075" y="1300663"/>
                    </a:lnTo>
                    <a:cubicBezTo>
                      <a:pt x="1162508" y="1300664"/>
                      <a:pt x="1178703" y="1305963"/>
                      <a:pt x="1192138" y="1315039"/>
                    </a:cubicBezTo>
                    <a:lnTo>
                      <a:pt x="1196197" y="1319970"/>
                    </a:lnTo>
                    <a:lnTo>
                      <a:pt x="1205297" y="1305228"/>
                    </a:lnTo>
                    <a:lnTo>
                      <a:pt x="1232680" y="1135839"/>
                    </a:lnTo>
                    <a:lnTo>
                      <a:pt x="1232174" y="1122859"/>
                    </a:lnTo>
                    <a:lnTo>
                      <a:pt x="1216131" y="1128881"/>
                    </a:lnTo>
                    <a:cubicBezTo>
                      <a:pt x="1205347" y="1130688"/>
                      <a:pt x="1194031" y="1130412"/>
                      <a:pt x="1182726" y="1127716"/>
                    </a:cubicBezTo>
                    <a:cubicBezTo>
                      <a:pt x="1171421" y="1125018"/>
                      <a:pt x="1161198" y="1120159"/>
                      <a:pt x="1152390" y="1113680"/>
                    </a:cubicBezTo>
                    <a:close/>
                    <a:moveTo>
                      <a:pt x="864585" y="1069812"/>
                    </a:moveTo>
                    <a:lnTo>
                      <a:pt x="825861" y="1101700"/>
                    </a:lnTo>
                    <a:lnTo>
                      <a:pt x="793185" y="1108297"/>
                    </a:lnTo>
                    <a:lnTo>
                      <a:pt x="767333" y="1377708"/>
                    </a:lnTo>
                    <a:lnTo>
                      <a:pt x="766987" y="1391822"/>
                    </a:lnTo>
                    <a:lnTo>
                      <a:pt x="775856" y="1393613"/>
                    </a:lnTo>
                    <a:cubicBezTo>
                      <a:pt x="794039" y="1401303"/>
                      <a:pt x="809509" y="1414151"/>
                      <a:pt x="820434" y="1430322"/>
                    </a:cubicBezTo>
                    <a:lnTo>
                      <a:pt x="828978" y="1448094"/>
                    </a:lnTo>
                    <a:lnTo>
                      <a:pt x="1060901" y="1458876"/>
                    </a:lnTo>
                    <a:lnTo>
                      <a:pt x="1060900" y="1384837"/>
                    </a:lnTo>
                    <a:cubicBezTo>
                      <a:pt x="1060901" y="1373215"/>
                      <a:pt x="1063257" y="1362144"/>
                      <a:pt x="1067516" y="1352073"/>
                    </a:cubicBezTo>
                    <a:lnTo>
                      <a:pt x="1077194" y="1337719"/>
                    </a:lnTo>
                    <a:lnTo>
                      <a:pt x="1075466" y="1333982"/>
                    </a:lnTo>
                    <a:cubicBezTo>
                      <a:pt x="1072869" y="1323360"/>
                      <a:pt x="1072311" y="1312054"/>
                      <a:pt x="1074166" y="1300581"/>
                    </a:cubicBezTo>
                    <a:lnTo>
                      <a:pt x="1092350" y="1188096"/>
                    </a:lnTo>
                    <a:close/>
                    <a:moveTo>
                      <a:pt x="1882968" y="1050775"/>
                    </a:moveTo>
                    <a:lnTo>
                      <a:pt x="1855185" y="1064757"/>
                    </a:lnTo>
                    <a:cubicBezTo>
                      <a:pt x="1843975" y="1067824"/>
                      <a:pt x="1832673" y="1068474"/>
                      <a:pt x="1821836" y="1067022"/>
                    </a:cubicBezTo>
                    <a:lnTo>
                      <a:pt x="1809791" y="1062949"/>
                    </a:lnTo>
                    <a:lnTo>
                      <a:pt x="1807450" y="1068194"/>
                    </a:lnTo>
                    <a:cubicBezTo>
                      <a:pt x="1806138" y="1073883"/>
                      <a:pt x="1805919" y="1079921"/>
                      <a:pt x="1806989" y="1086033"/>
                    </a:cubicBezTo>
                    <a:lnTo>
                      <a:pt x="1835139" y="1246746"/>
                    </a:lnTo>
                    <a:lnTo>
                      <a:pt x="1853486" y="1234376"/>
                    </a:lnTo>
                    <a:cubicBezTo>
                      <a:pt x="1863557" y="1230117"/>
                      <a:pt x="1874628" y="1227761"/>
                      <a:pt x="1886250" y="1227762"/>
                    </a:cubicBezTo>
                    <a:cubicBezTo>
                      <a:pt x="1897872" y="1227761"/>
                      <a:pt x="1908945" y="1230117"/>
                      <a:pt x="1919015" y="1234376"/>
                    </a:cubicBezTo>
                    <a:lnTo>
                      <a:pt x="1924915" y="1238354"/>
                    </a:lnTo>
                    <a:lnTo>
                      <a:pt x="1895520" y="1070526"/>
                    </a:lnTo>
                    <a:close/>
                    <a:moveTo>
                      <a:pt x="629394" y="1041647"/>
                    </a:moveTo>
                    <a:lnTo>
                      <a:pt x="478975" y="1082091"/>
                    </a:lnTo>
                    <a:lnTo>
                      <a:pt x="467592" y="1093750"/>
                    </a:lnTo>
                    <a:cubicBezTo>
                      <a:pt x="458372" y="1100312"/>
                      <a:pt x="447675" y="1105445"/>
                      <a:pt x="435853" y="1108624"/>
                    </a:cubicBezTo>
                    <a:lnTo>
                      <a:pt x="231857" y="1163473"/>
                    </a:lnTo>
                    <a:lnTo>
                      <a:pt x="367685" y="1241737"/>
                    </a:lnTo>
                    <a:lnTo>
                      <a:pt x="383976" y="1241541"/>
                    </a:lnTo>
                    <a:cubicBezTo>
                      <a:pt x="395136" y="1243422"/>
                      <a:pt x="406329" y="1247357"/>
                      <a:pt x="416936" y="1253468"/>
                    </a:cubicBezTo>
                    <a:lnTo>
                      <a:pt x="680012" y="1405052"/>
                    </a:lnTo>
                    <a:lnTo>
                      <a:pt x="696978" y="1393613"/>
                    </a:lnTo>
                    <a:lnTo>
                      <a:pt x="719171" y="1389133"/>
                    </a:lnTo>
                    <a:lnTo>
                      <a:pt x="723773" y="1278270"/>
                    </a:lnTo>
                    <a:lnTo>
                      <a:pt x="745338" y="1100589"/>
                    </a:lnTo>
                    <a:lnTo>
                      <a:pt x="714779" y="1079985"/>
                    </a:lnTo>
                    <a:lnTo>
                      <a:pt x="709101" y="1071564"/>
                    </a:lnTo>
                    <a:lnTo>
                      <a:pt x="689507" y="1073312"/>
                    </a:lnTo>
                    <a:cubicBezTo>
                      <a:pt x="668271" y="1071043"/>
                      <a:pt x="646849" y="1060628"/>
                      <a:pt x="630275" y="1042606"/>
                    </a:cubicBezTo>
                    <a:close/>
                    <a:moveTo>
                      <a:pt x="320428" y="1021381"/>
                    </a:moveTo>
                    <a:lnTo>
                      <a:pt x="110644" y="1077787"/>
                    </a:lnTo>
                    <a:lnTo>
                      <a:pt x="107603" y="1097955"/>
                    </a:lnTo>
                    <a:lnTo>
                      <a:pt x="135951" y="1108212"/>
                    </a:lnTo>
                    <a:lnTo>
                      <a:pt x="180928" y="1134128"/>
                    </a:lnTo>
                    <a:lnTo>
                      <a:pt x="356307" y="1086973"/>
                    </a:lnTo>
                    <a:lnTo>
                      <a:pt x="335855" y="1071312"/>
                    </a:lnTo>
                    <a:cubicBezTo>
                      <a:pt x="329102" y="1063477"/>
                      <a:pt x="324046" y="1054227"/>
                      <a:pt x="321254" y="1043841"/>
                    </a:cubicBezTo>
                    <a:close/>
                    <a:moveTo>
                      <a:pt x="396818" y="1000841"/>
                    </a:moveTo>
                    <a:lnTo>
                      <a:pt x="380605" y="1005201"/>
                    </a:lnTo>
                    <a:lnTo>
                      <a:pt x="376318" y="1029036"/>
                    </a:lnTo>
                    <a:cubicBezTo>
                      <a:pt x="381528" y="1048412"/>
                      <a:pt x="403632" y="1059312"/>
                      <a:pt x="425688" y="1053382"/>
                    </a:cubicBezTo>
                    <a:lnTo>
                      <a:pt x="441901" y="1049022"/>
                    </a:lnTo>
                    <a:lnTo>
                      <a:pt x="446188" y="1025187"/>
                    </a:lnTo>
                    <a:cubicBezTo>
                      <a:pt x="440978" y="1005811"/>
                      <a:pt x="418874" y="994912"/>
                      <a:pt x="396818" y="1000841"/>
                    </a:cubicBezTo>
                    <a:close/>
                    <a:moveTo>
                      <a:pt x="2162915" y="998426"/>
                    </a:moveTo>
                    <a:lnTo>
                      <a:pt x="2146554" y="1006435"/>
                    </a:lnTo>
                    <a:cubicBezTo>
                      <a:pt x="2127595" y="1019732"/>
                      <a:pt x="2117733" y="1039974"/>
                      <a:pt x="2123460" y="1058140"/>
                    </a:cubicBezTo>
                    <a:cubicBezTo>
                      <a:pt x="2127277" y="1070250"/>
                      <a:pt x="2137300" y="1079143"/>
                      <a:pt x="2150419" y="1083732"/>
                    </a:cubicBezTo>
                    <a:lnTo>
                      <a:pt x="2179503" y="1083582"/>
                    </a:lnTo>
                    <a:close/>
                    <a:moveTo>
                      <a:pt x="819446" y="971358"/>
                    </a:moveTo>
                    <a:lnTo>
                      <a:pt x="803774" y="1051815"/>
                    </a:lnTo>
                    <a:lnTo>
                      <a:pt x="822246" y="1044163"/>
                    </a:lnTo>
                    <a:cubicBezTo>
                      <a:pt x="831414" y="1034995"/>
                      <a:pt x="837085" y="1022330"/>
                      <a:pt x="837085" y="1008341"/>
                    </a:cubicBezTo>
                    <a:cubicBezTo>
                      <a:pt x="837085" y="994350"/>
                      <a:pt x="831415" y="981686"/>
                      <a:pt x="822246" y="972518"/>
                    </a:cubicBezTo>
                    <a:close/>
                    <a:moveTo>
                      <a:pt x="542185" y="946819"/>
                    </a:moveTo>
                    <a:lnTo>
                      <a:pt x="466200" y="967249"/>
                    </a:lnTo>
                    <a:lnTo>
                      <a:pt x="486652" y="982911"/>
                    </a:lnTo>
                    <a:cubicBezTo>
                      <a:pt x="493404" y="990746"/>
                      <a:pt x="498460" y="999995"/>
                      <a:pt x="501253" y="1010381"/>
                    </a:cubicBezTo>
                    <a:lnTo>
                      <a:pt x="502080" y="1032841"/>
                    </a:lnTo>
                    <a:lnTo>
                      <a:pt x="597659" y="1007142"/>
                    </a:lnTo>
                    <a:close/>
                    <a:moveTo>
                      <a:pt x="666598" y="913367"/>
                    </a:moveTo>
                    <a:lnTo>
                      <a:pt x="587455" y="934647"/>
                    </a:lnTo>
                    <a:lnTo>
                      <a:pt x="642932" y="994969"/>
                    </a:lnTo>
                    <a:lnTo>
                      <a:pt x="690377" y="982212"/>
                    </a:lnTo>
                    <a:lnTo>
                      <a:pt x="693064" y="968902"/>
                    </a:lnTo>
                    <a:lnTo>
                      <a:pt x="703474" y="953464"/>
                    </a:lnTo>
                    <a:close/>
                    <a:moveTo>
                      <a:pt x="716718" y="906467"/>
                    </a:moveTo>
                    <a:lnTo>
                      <a:pt x="733136" y="924319"/>
                    </a:lnTo>
                    <a:lnTo>
                      <a:pt x="739690" y="919899"/>
                    </a:lnTo>
                    <a:lnTo>
                      <a:pt x="729218" y="907549"/>
                    </a:lnTo>
                    <a:close/>
                    <a:moveTo>
                      <a:pt x="1214221" y="837625"/>
                    </a:moveTo>
                    <a:lnTo>
                      <a:pt x="1203186" y="852861"/>
                    </a:lnTo>
                    <a:lnTo>
                      <a:pt x="1163380" y="1019768"/>
                    </a:lnTo>
                    <a:lnTo>
                      <a:pt x="1162891" y="1033807"/>
                    </a:lnTo>
                    <a:lnTo>
                      <a:pt x="1169893" y="1030571"/>
                    </a:lnTo>
                    <a:cubicBezTo>
                      <a:pt x="1180513" y="1027973"/>
                      <a:pt x="1191819" y="1027414"/>
                      <a:pt x="1203293" y="1029269"/>
                    </a:cubicBezTo>
                    <a:cubicBezTo>
                      <a:pt x="1214766" y="1031124"/>
                      <a:pt x="1225320" y="1035217"/>
                      <a:pt x="1234581" y="1041028"/>
                    </a:cubicBezTo>
                    <a:lnTo>
                      <a:pt x="1244065" y="1049926"/>
                    </a:lnTo>
                    <a:lnTo>
                      <a:pt x="1250807" y="1040619"/>
                    </a:lnTo>
                    <a:lnTo>
                      <a:pt x="1290613" y="873711"/>
                    </a:lnTo>
                    <a:cubicBezTo>
                      <a:pt x="1292052" y="867676"/>
                      <a:pt x="1292201" y="861635"/>
                      <a:pt x="1291235" y="855878"/>
                    </a:cubicBezTo>
                    <a:lnTo>
                      <a:pt x="1286115" y="842238"/>
                    </a:lnTo>
                    <a:lnTo>
                      <a:pt x="1262455" y="849273"/>
                    </a:lnTo>
                    <a:cubicBezTo>
                      <a:pt x="1251735" y="850316"/>
                      <a:pt x="1240815" y="849313"/>
                      <a:pt x="1230332" y="846204"/>
                    </a:cubicBezTo>
                    <a:close/>
                    <a:moveTo>
                      <a:pt x="545142" y="781299"/>
                    </a:moveTo>
                    <a:lnTo>
                      <a:pt x="540718" y="806674"/>
                    </a:lnTo>
                    <a:cubicBezTo>
                      <a:pt x="536895" y="816284"/>
                      <a:pt x="531033" y="825046"/>
                      <a:pt x="523118" y="832326"/>
                    </a:cubicBezTo>
                    <a:lnTo>
                      <a:pt x="503586" y="843449"/>
                    </a:lnTo>
                    <a:lnTo>
                      <a:pt x="555722" y="900140"/>
                    </a:lnTo>
                    <a:lnTo>
                      <a:pt x="634865" y="878861"/>
                    </a:lnTo>
                    <a:close/>
                    <a:moveTo>
                      <a:pt x="1813421" y="771659"/>
                    </a:moveTo>
                    <a:lnTo>
                      <a:pt x="1800535" y="789217"/>
                    </a:lnTo>
                    <a:cubicBezTo>
                      <a:pt x="1791941" y="797040"/>
                      <a:pt x="1782168" y="802753"/>
                      <a:pt x="1771854" y="806382"/>
                    </a:cubicBezTo>
                    <a:lnTo>
                      <a:pt x="1740875" y="810914"/>
                    </a:lnTo>
                    <a:lnTo>
                      <a:pt x="1741077" y="813874"/>
                    </a:lnTo>
                    <a:lnTo>
                      <a:pt x="1786356" y="979379"/>
                    </a:lnTo>
                    <a:lnTo>
                      <a:pt x="1798363" y="994859"/>
                    </a:lnTo>
                    <a:lnTo>
                      <a:pt x="1801718" y="991628"/>
                    </a:lnTo>
                    <a:cubicBezTo>
                      <a:pt x="1810902" y="985695"/>
                      <a:pt x="1821402" y="981465"/>
                      <a:pt x="1832851" y="979459"/>
                    </a:cubicBezTo>
                    <a:cubicBezTo>
                      <a:pt x="1844298" y="977454"/>
                      <a:pt x="1855610" y="977864"/>
                      <a:pt x="1866264" y="980322"/>
                    </a:cubicBezTo>
                    <a:lnTo>
                      <a:pt x="1871194" y="982523"/>
                    </a:lnTo>
                    <a:lnTo>
                      <a:pt x="1874257" y="973467"/>
                    </a:lnTo>
                    <a:cubicBezTo>
                      <a:pt x="1875032" y="967680"/>
                      <a:pt x="1874685" y="961647"/>
                      <a:pt x="1873047" y="955662"/>
                    </a:cubicBezTo>
                    <a:lnTo>
                      <a:pt x="1827769" y="790157"/>
                    </a:lnTo>
                    <a:close/>
                    <a:moveTo>
                      <a:pt x="471902" y="722967"/>
                    </a:moveTo>
                    <a:lnTo>
                      <a:pt x="448785" y="730193"/>
                    </a:lnTo>
                    <a:cubicBezTo>
                      <a:pt x="434018" y="743773"/>
                      <a:pt x="434579" y="768412"/>
                      <a:pt x="450038" y="785224"/>
                    </a:cubicBezTo>
                    <a:lnTo>
                      <a:pt x="461403" y="797581"/>
                    </a:lnTo>
                    <a:lnTo>
                      <a:pt x="484519" y="790355"/>
                    </a:lnTo>
                    <a:cubicBezTo>
                      <a:pt x="499287" y="776774"/>
                      <a:pt x="498725" y="752134"/>
                      <a:pt x="483266" y="735324"/>
                    </a:cubicBezTo>
                    <a:close/>
                    <a:moveTo>
                      <a:pt x="1564185" y="652021"/>
                    </a:moveTo>
                    <a:lnTo>
                      <a:pt x="1545975" y="664299"/>
                    </a:lnTo>
                    <a:cubicBezTo>
                      <a:pt x="1533696" y="669492"/>
                      <a:pt x="1520195" y="672365"/>
                      <a:pt x="1506024" y="672365"/>
                    </a:cubicBezTo>
                    <a:lnTo>
                      <a:pt x="1473815" y="672365"/>
                    </a:lnTo>
                    <a:lnTo>
                      <a:pt x="1438751" y="665286"/>
                    </a:lnTo>
                    <a:lnTo>
                      <a:pt x="1425867" y="689482"/>
                    </a:lnTo>
                    <a:lnTo>
                      <a:pt x="1324813" y="812292"/>
                    </a:lnTo>
                    <a:lnTo>
                      <a:pt x="1332686" y="833264"/>
                    </a:lnTo>
                    <a:cubicBezTo>
                      <a:pt x="1334493" y="844048"/>
                      <a:pt x="1334214" y="855364"/>
                      <a:pt x="1331519" y="866669"/>
                    </a:cubicBezTo>
                    <a:lnTo>
                      <a:pt x="1284131" y="1065364"/>
                    </a:lnTo>
                    <a:lnTo>
                      <a:pt x="1271639" y="1092366"/>
                    </a:lnTo>
                    <a:lnTo>
                      <a:pt x="1271654" y="1092397"/>
                    </a:lnTo>
                    <a:cubicBezTo>
                      <a:pt x="1274251" y="1103019"/>
                      <a:pt x="1274810" y="1114324"/>
                      <a:pt x="1272954" y="1125798"/>
                    </a:cubicBezTo>
                    <a:lnTo>
                      <a:pt x="1271074" y="1137427"/>
                    </a:lnTo>
                    <a:lnTo>
                      <a:pt x="1274343" y="1123847"/>
                    </a:lnTo>
                    <a:cubicBezTo>
                      <a:pt x="1294117" y="1062773"/>
                      <a:pt x="1317953" y="1027111"/>
                      <a:pt x="1343611" y="1027111"/>
                    </a:cubicBezTo>
                    <a:cubicBezTo>
                      <a:pt x="1412031" y="1027112"/>
                      <a:pt x="1467498" y="1280705"/>
                      <a:pt x="1467497" y="1593527"/>
                    </a:cubicBezTo>
                    <a:cubicBezTo>
                      <a:pt x="1467497" y="1906349"/>
                      <a:pt x="1412031" y="2159942"/>
                      <a:pt x="1343611" y="2159942"/>
                    </a:cubicBezTo>
                    <a:cubicBezTo>
                      <a:pt x="1292295" y="2159942"/>
                      <a:pt x="1248265" y="2017296"/>
                      <a:pt x="1229458" y="1814001"/>
                    </a:cubicBezTo>
                    <a:lnTo>
                      <a:pt x="1229249" y="1809256"/>
                    </a:lnTo>
                    <a:lnTo>
                      <a:pt x="1229249" y="1862949"/>
                    </a:lnTo>
                    <a:cubicBezTo>
                      <a:pt x="1229249" y="1874572"/>
                      <a:pt x="1226893" y="1885644"/>
                      <a:pt x="1222633" y="1895714"/>
                    </a:cubicBezTo>
                    <a:lnTo>
                      <a:pt x="1219830" y="1899874"/>
                    </a:lnTo>
                    <a:lnTo>
                      <a:pt x="1226276" y="1916037"/>
                    </a:lnTo>
                    <a:lnTo>
                      <a:pt x="1262905" y="2116994"/>
                    </a:lnTo>
                    <a:lnTo>
                      <a:pt x="1262591" y="2133602"/>
                    </a:lnTo>
                    <a:lnTo>
                      <a:pt x="1263755" y="2134301"/>
                    </a:lnTo>
                    <a:cubicBezTo>
                      <a:pt x="1271876" y="2141623"/>
                      <a:pt x="1278696" y="2150658"/>
                      <a:pt x="1283615" y="2161188"/>
                    </a:cubicBezTo>
                    <a:lnTo>
                      <a:pt x="1379936" y="2367417"/>
                    </a:lnTo>
                    <a:lnTo>
                      <a:pt x="1400441" y="2380817"/>
                    </a:lnTo>
                    <a:lnTo>
                      <a:pt x="1463371" y="2442826"/>
                    </a:lnTo>
                    <a:lnTo>
                      <a:pt x="1499216" y="2435589"/>
                    </a:lnTo>
                    <a:lnTo>
                      <a:pt x="1531423" y="2435589"/>
                    </a:lnTo>
                    <a:lnTo>
                      <a:pt x="1557847" y="2440923"/>
                    </a:lnTo>
                    <a:lnTo>
                      <a:pt x="1560663" y="2421009"/>
                    </a:lnTo>
                    <a:cubicBezTo>
                      <a:pt x="1564243" y="2410677"/>
                      <a:pt x="1569909" y="2400877"/>
                      <a:pt x="1577691" y="2392246"/>
                    </a:cubicBezTo>
                    <a:lnTo>
                      <a:pt x="1640110" y="2323016"/>
                    </a:lnTo>
                    <a:lnTo>
                      <a:pt x="1638673" y="2316092"/>
                    </a:lnTo>
                    <a:cubicBezTo>
                      <a:pt x="1638549" y="2305159"/>
                      <a:pt x="1640565" y="2294020"/>
                      <a:pt x="1644970" y="2283266"/>
                    </a:cubicBezTo>
                    <a:lnTo>
                      <a:pt x="1722383" y="2094234"/>
                    </a:lnTo>
                    <a:lnTo>
                      <a:pt x="1734638" y="2075848"/>
                    </a:lnTo>
                    <a:lnTo>
                      <a:pt x="1734095" y="2044501"/>
                    </a:lnTo>
                    <a:lnTo>
                      <a:pt x="1771043" y="1843602"/>
                    </a:lnTo>
                    <a:cubicBezTo>
                      <a:pt x="1773145" y="1832171"/>
                      <a:pt x="1777464" y="1821708"/>
                      <a:pt x="1783475" y="1812574"/>
                    </a:cubicBezTo>
                    <a:lnTo>
                      <a:pt x="1788752" y="1807188"/>
                    </a:lnTo>
                    <a:lnTo>
                      <a:pt x="1784527" y="1799430"/>
                    </a:lnTo>
                    <a:cubicBezTo>
                      <a:pt x="1781236" y="1789002"/>
                      <a:pt x="1779934" y="1777757"/>
                      <a:pt x="1781030" y="1766187"/>
                    </a:cubicBezTo>
                    <a:lnTo>
                      <a:pt x="1800292" y="1562829"/>
                    </a:lnTo>
                    <a:lnTo>
                      <a:pt x="1807007" y="1540625"/>
                    </a:lnTo>
                    <a:lnTo>
                      <a:pt x="1802077" y="1516204"/>
                    </a:lnTo>
                    <a:lnTo>
                      <a:pt x="1802076" y="1311935"/>
                    </a:lnTo>
                    <a:lnTo>
                      <a:pt x="1805773" y="1293627"/>
                    </a:lnTo>
                    <a:lnTo>
                      <a:pt x="1799703" y="1278099"/>
                    </a:lnTo>
                    <a:lnTo>
                      <a:pt x="1764460" y="1076894"/>
                    </a:lnTo>
                    <a:cubicBezTo>
                      <a:pt x="1762456" y="1065446"/>
                      <a:pt x="1762865" y="1054134"/>
                      <a:pt x="1765323" y="1043479"/>
                    </a:cubicBezTo>
                    <a:lnTo>
                      <a:pt x="1768265" y="1036890"/>
                    </a:lnTo>
                    <a:lnTo>
                      <a:pt x="1766808" y="1035636"/>
                    </a:lnTo>
                    <a:cubicBezTo>
                      <a:pt x="1760042" y="1027046"/>
                      <a:pt x="1754849" y="1016988"/>
                      <a:pt x="1751782" y="1005778"/>
                    </a:cubicBezTo>
                    <a:lnTo>
                      <a:pt x="1697880" y="808750"/>
                    </a:lnTo>
                    <a:lnTo>
                      <a:pt x="1696938" y="794871"/>
                    </a:lnTo>
                    <a:lnTo>
                      <a:pt x="1681626" y="783636"/>
                    </a:lnTo>
                    <a:lnTo>
                      <a:pt x="1568735" y="659623"/>
                    </a:lnTo>
                    <a:close/>
                    <a:moveTo>
                      <a:pt x="224291" y="622459"/>
                    </a:moveTo>
                    <a:lnTo>
                      <a:pt x="177982" y="756528"/>
                    </a:lnTo>
                    <a:cubicBezTo>
                      <a:pt x="159818" y="818059"/>
                      <a:pt x="143755" y="882508"/>
                      <a:pt x="129999" y="949453"/>
                    </a:cubicBezTo>
                    <a:lnTo>
                      <a:pt x="117409" y="1032929"/>
                    </a:lnTo>
                    <a:lnTo>
                      <a:pt x="343532" y="972130"/>
                    </a:lnTo>
                    <a:lnTo>
                      <a:pt x="354915" y="960471"/>
                    </a:lnTo>
                    <a:cubicBezTo>
                      <a:pt x="364135" y="953911"/>
                      <a:pt x="374833" y="948778"/>
                      <a:pt x="386655" y="945599"/>
                    </a:cubicBezTo>
                    <a:lnTo>
                      <a:pt x="510450" y="912313"/>
                    </a:lnTo>
                    <a:lnTo>
                      <a:pt x="449232" y="845745"/>
                    </a:lnTo>
                    <a:lnTo>
                      <a:pt x="433633" y="841049"/>
                    </a:lnTo>
                    <a:cubicBezTo>
                      <a:pt x="423551" y="835908"/>
                      <a:pt x="414052" y="828800"/>
                      <a:pt x="405765" y="819788"/>
                    </a:cubicBezTo>
                    <a:close/>
                    <a:moveTo>
                      <a:pt x="1002489" y="621021"/>
                    </a:moveTo>
                    <a:lnTo>
                      <a:pt x="978261" y="637355"/>
                    </a:lnTo>
                    <a:cubicBezTo>
                      <a:pt x="966140" y="642482"/>
                      <a:pt x="952812" y="645318"/>
                      <a:pt x="938823" y="645318"/>
                    </a:cubicBezTo>
                    <a:lnTo>
                      <a:pt x="908506" y="639196"/>
                    </a:lnTo>
                    <a:lnTo>
                      <a:pt x="893574" y="677480"/>
                    </a:lnTo>
                    <a:cubicBezTo>
                      <a:pt x="874858" y="732696"/>
                      <a:pt x="857911" y="790638"/>
                      <a:pt x="842900" y="850960"/>
                    </a:cubicBezTo>
                    <a:lnTo>
                      <a:pt x="829899" y="917704"/>
                    </a:lnTo>
                    <a:lnTo>
                      <a:pt x="858068" y="936696"/>
                    </a:lnTo>
                    <a:cubicBezTo>
                      <a:pt x="867236" y="945864"/>
                      <a:pt x="874655" y="956780"/>
                      <a:pt x="879782" y="968902"/>
                    </a:cubicBezTo>
                    <a:lnTo>
                      <a:pt x="884883" y="994172"/>
                    </a:lnTo>
                    <a:lnTo>
                      <a:pt x="1101357" y="1132378"/>
                    </a:lnTo>
                    <a:lnTo>
                      <a:pt x="1106765" y="1098932"/>
                    </a:lnTo>
                    <a:cubicBezTo>
                      <a:pt x="1108619" y="1087459"/>
                      <a:pt x="1112711" y="1076905"/>
                      <a:pt x="1118523" y="1067642"/>
                    </a:cubicBezTo>
                    <a:lnTo>
                      <a:pt x="1121139" y="1064854"/>
                    </a:lnTo>
                    <a:lnTo>
                      <a:pt x="1119209" y="1059715"/>
                    </a:lnTo>
                    <a:cubicBezTo>
                      <a:pt x="1117402" y="1048931"/>
                      <a:pt x="1117679" y="1037615"/>
                      <a:pt x="1120375" y="1026310"/>
                    </a:cubicBezTo>
                    <a:lnTo>
                      <a:pt x="1167763" y="827614"/>
                    </a:lnTo>
                    <a:lnTo>
                      <a:pt x="1180634" y="805676"/>
                    </a:lnTo>
                    <a:lnTo>
                      <a:pt x="1179732" y="804567"/>
                    </a:lnTo>
                    <a:cubicBezTo>
                      <a:pt x="1174662" y="794879"/>
                      <a:pt x="1171575" y="784358"/>
                      <a:pt x="1170533" y="773637"/>
                    </a:cubicBezTo>
                    <a:lnTo>
                      <a:pt x="1171968" y="758633"/>
                    </a:lnTo>
                    <a:close/>
                    <a:moveTo>
                      <a:pt x="1350094" y="600780"/>
                    </a:moveTo>
                    <a:cubicBezTo>
                      <a:pt x="1338647" y="601893"/>
                      <a:pt x="1327624" y="607371"/>
                      <a:pt x="1319739" y="616954"/>
                    </a:cubicBezTo>
                    <a:lnTo>
                      <a:pt x="1221723" y="736074"/>
                    </a:lnTo>
                    <a:cubicBezTo>
                      <a:pt x="1213837" y="745656"/>
                      <a:pt x="1210583" y="757528"/>
                      <a:pt x="1211695" y="768974"/>
                    </a:cubicBezTo>
                    <a:lnTo>
                      <a:pt x="1214609" y="774441"/>
                    </a:lnTo>
                    <a:lnTo>
                      <a:pt x="1235762" y="764097"/>
                    </a:lnTo>
                    <a:cubicBezTo>
                      <a:pt x="1246546" y="762290"/>
                      <a:pt x="1257862" y="762568"/>
                      <a:pt x="1269167" y="765264"/>
                    </a:cubicBezTo>
                    <a:cubicBezTo>
                      <a:pt x="1280473" y="767960"/>
                      <a:pt x="1290696" y="772820"/>
                      <a:pt x="1299504" y="779299"/>
                    </a:cubicBezTo>
                    <a:lnTo>
                      <a:pt x="1301111" y="781047"/>
                    </a:lnTo>
                    <a:lnTo>
                      <a:pt x="1389142" y="674062"/>
                    </a:lnTo>
                    <a:cubicBezTo>
                      <a:pt x="1397027" y="664479"/>
                      <a:pt x="1400281" y="652608"/>
                      <a:pt x="1399169" y="641160"/>
                    </a:cubicBezTo>
                    <a:lnTo>
                      <a:pt x="1394266" y="631960"/>
                    </a:lnTo>
                    <a:lnTo>
                      <a:pt x="1379244" y="609678"/>
                    </a:lnTo>
                    <a:lnTo>
                      <a:pt x="1379240" y="609663"/>
                    </a:lnTo>
                    <a:close/>
                    <a:moveTo>
                      <a:pt x="2051903" y="596432"/>
                    </a:moveTo>
                    <a:lnTo>
                      <a:pt x="2049913" y="597356"/>
                    </a:lnTo>
                    <a:cubicBezTo>
                      <a:pt x="2015584" y="613310"/>
                      <a:pt x="1980158" y="618401"/>
                      <a:pt x="1950634" y="613736"/>
                    </a:cubicBezTo>
                    <a:lnTo>
                      <a:pt x="1922222" y="603403"/>
                    </a:lnTo>
                    <a:lnTo>
                      <a:pt x="1819300" y="692335"/>
                    </a:lnTo>
                    <a:lnTo>
                      <a:pt x="1823282" y="698990"/>
                    </a:lnTo>
                    <a:lnTo>
                      <a:pt x="1826247" y="719257"/>
                    </a:lnTo>
                    <a:lnTo>
                      <a:pt x="1833976" y="722726"/>
                    </a:lnTo>
                    <a:cubicBezTo>
                      <a:pt x="1846275" y="733289"/>
                      <a:pt x="1855660" y="747512"/>
                      <a:pt x="1860261" y="764327"/>
                    </a:cubicBezTo>
                    <a:lnTo>
                      <a:pt x="1914163" y="961355"/>
                    </a:lnTo>
                    <a:cubicBezTo>
                      <a:pt x="1917230" y="972564"/>
                      <a:pt x="1917879" y="983866"/>
                      <a:pt x="1916429" y="994703"/>
                    </a:cubicBezTo>
                    <a:lnTo>
                      <a:pt x="1911357" y="1009699"/>
                    </a:lnTo>
                    <a:lnTo>
                      <a:pt x="1918115" y="1016716"/>
                    </a:lnTo>
                    <a:cubicBezTo>
                      <a:pt x="1924048" y="1025901"/>
                      <a:pt x="1928279" y="1036401"/>
                      <a:pt x="1930284" y="1047849"/>
                    </a:cubicBezTo>
                    <a:lnTo>
                      <a:pt x="1939583" y="1100938"/>
                    </a:lnTo>
                    <a:lnTo>
                      <a:pt x="2058008" y="1076366"/>
                    </a:lnTo>
                    <a:lnTo>
                      <a:pt x="2056607" y="1042685"/>
                    </a:lnTo>
                    <a:cubicBezTo>
                      <a:pt x="2064510" y="1005521"/>
                      <a:pt x="2099313" y="970221"/>
                      <a:pt x="2148008" y="954870"/>
                    </a:cubicBezTo>
                    <a:lnTo>
                      <a:pt x="2154059" y="952962"/>
                    </a:lnTo>
                    <a:lnTo>
                      <a:pt x="2134189" y="850960"/>
                    </a:lnTo>
                    <a:cubicBezTo>
                      <a:pt x="2119178" y="790638"/>
                      <a:pt x="2102230" y="732695"/>
                      <a:pt x="2083516" y="677480"/>
                    </a:cubicBezTo>
                    <a:close/>
                    <a:moveTo>
                      <a:pt x="1641579" y="565794"/>
                    </a:moveTo>
                    <a:cubicBezTo>
                      <a:pt x="1630090" y="565254"/>
                      <a:pt x="1618396" y="569098"/>
                      <a:pt x="1609220" y="577452"/>
                    </a:cubicBezTo>
                    <a:lnTo>
                      <a:pt x="1605509" y="585341"/>
                    </a:lnTo>
                    <a:lnTo>
                      <a:pt x="1600595" y="609678"/>
                    </a:lnTo>
                    <a:lnTo>
                      <a:pt x="1596935" y="615108"/>
                    </a:lnTo>
                    <a:lnTo>
                      <a:pt x="1606239" y="640935"/>
                    </a:lnTo>
                    <a:lnTo>
                      <a:pt x="1704564" y="748945"/>
                    </a:lnTo>
                    <a:lnTo>
                      <a:pt x="1705954" y="744834"/>
                    </a:lnTo>
                    <a:cubicBezTo>
                      <a:pt x="1716627" y="726123"/>
                      <a:pt x="1734438" y="711482"/>
                      <a:pt x="1756859" y="705348"/>
                    </a:cubicBezTo>
                    <a:lnTo>
                      <a:pt x="1779890" y="703783"/>
                    </a:lnTo>
                    <a:lnTo>
                      <a:pt x="1776548" y="694506"/>
                    </a:lnTo>
                    <a:lnTo>
                      <a:pt x="1672703" y="580432"/>
                    </a:lnTo>
                    <a:cubicBezTo>
                      <a:pt x="1664350" y="571255"/>
                      <a:pt x="1653066" y="566333"/>
                      <a:pt x="1641579" y="565794"/>
                    </a:cubicBezTo>
                    <a:close/>
                    <a:moveTo>
                      <a:pt x="638106" y="555866"/>
                    </a:moveTo>
                    <a:lnTo>
                      <a:pt x="623752" y="563576"/>
                    </a:lnTo>
                    <a:cubicBezTo>
                      <a:pt x="612988" y="567071"/>
                      <a:pt x="601244" y="568761"/>
                      <a:pt x="589012" y="568249"/>
                    </a:cubicBezTo>
                    <a:lnTo>
                      <a:pt x="377957" y="559415"/>
                    </a:lnTo>
                    <a:lnTo>
                      <a:pt x="484073" y="674803"/>
                    </a:lnTo>
                    <a:lnTo>
                      <a:pt x="499673" y="679500"/>
                    </a:lnTo>
                    <a:cubicBezTo>
                      <a:pt x="509754" y="684640"/>
                      <a:pt x="519254" y="691750"/>
                      <a:pt x="527541" y="700760"/>
                    </a:cubicBezTo>
                    <a:lnTo>
                      <a:pt x="680136" y="866688"/>
                    </a:lnTo>
                    <a:lnTo>
                      <a:pt x="696801" y="862208"/>
                    </a:lnTo>
                    <a:cubicBezTo>
                      <a:pt x="720446" y="855850"/>
                      <a:pt x="744117" y="858514"/>
                      <a:pt x="763272" y="867959"/>
                    </a:cubicBezTo>
                    <a:lnTo>
                      <a:pt x="785888" y="885279"/>
                    </a:lnTo>
                    <a:lnTo>
                      <a:pt x="788740" y="871022"/>
                    </a:lnTo>
                    <a:lnTo>
                      <a:pt x="867771" y="616041"/>
                    </a:lnTo>
                    <a:lnTo>
                      <a:pt x="867179" y="615641"/>
                    </a:lnTo>
                    <a:cubicBezTo>
                      <a:pt x="858011" y="606474"/>
                      <a:pt x="850592" y="595557"/>
                      <a:pt x="845465" y="583435"/>
                    </a:cubicBezTo>
                    <a:lnTo>
                      <a:pt x="841618" y="564384"/>
                    </a:lnTo>
                    <a:close/>
                    <a:moveTo>
                      <a:pt x="252365" y="551336"/>
                    </a:moveTo>
                    <a:lnTo>
                      <a:pt x="239966" y="578105"/>
                    </a:lnTo>
                    <a:lnTo>
                      <a:pt x="388163" y="739249"/>
                    </a:lnTo>
                    <a:lnTo>
                      <a:pt x="392588" y="713875"/>
                    </a:lnTo>
                    <a:cubicBezTo>
                      <a:pt x="396410" y="704264"/>
                      <a:pt x="402271" y="695502"/>
                      <a:pt x="410187" y="688222"/>
                    </a:cubicBezTo>
                    <a:lnTo>
                      <a:pt x="429719" y="677099"/>
                    </a:lnTo>
                    <a:lnTo>
                      <a:pt x="319230" y="556956"/>
                    </a:lnTo>
                    <a:lnTo>
                      <a:pt x="268132" y="554818"/>
                    </a:lnTo>
                    <a:close/>
                    <a:moveTo>
                      <a:pt x="986386" y="528642"/>
                    </a:moveTo>
                    <a:lnTo>
                      <a:pt x="983114" y="529900"/>
                    </a:lnTo>
                    <a:lnTo>
                      <a:pt x="968917" y="546879"/>
                    </a:lnTo>
                    <a:cubicBezTo>
                      <a:pt x="960606" y="553585"/>
                      <a:pt x="950823" y="558884"/>
                      <a:pt x="940060" y="562379"/>
                    </a:cubicBezTo>
                    <a:lnTo>
                      <a:pt x="938379" y="562604"/>
                    </a:lnTo>
                    <a:lnTo>
                      <a:pt x="927679" y="590041"/>
                    </a:lnTo>
                    <a:lnTo>
                      <a:pt x="938824" y="594658"/>
                    </a:lnTo>
                    <a:cubicBezTo>
                      <a:pt x="966803" y="594657"/>
                      <a:pt x="989485" y="571975"/>
                      <a:pt x="989485" y="543996"/>
                    </a:cubicBezTo>
                    <a:close/>
                    <a:moveTo>
                      <a:pt x="896151" y="518335"/>
                    </a:moveTo>
                    <a:lnTo>
                      <a:pt x="892144" y="524277"/>
                    </a:lnTo>
                    <a:lnTo>
                      <a:pt x="892019" y="524895"/>
                    </a:lnTo>
                    <a:lnTo>
                      <a:pt x="897357" y="525119"/>
                    </a:lnTo>
                    <a:lnTo>
                      <a:pt x="904759" y="522771"/>
                    </a:lnTo>
                    <a:close/>
                    <a:moveTo>
                      <a:pt x="1501108" y="516246"/>
                    </a:moveTo>
                    <a:lnTo>
                      <a:pt x="1478730" y="516246"/>
                    </a:lnTo>
                    <a:cubicBezTo>
                      <a:pt x="1448468" y="516246"/>
                      <a:pt x="1423935" y="540779"/>
                      <a:pt x="1423934" y="571042"/>
                    </a:cubicBezTo>
                    <a:lnTo>
                      <a:pt x="1427084" y="586648"/>
                    </a:lnTo>
                    <a:lnTo>
                      <a:pt x="1435448" y="596926"/>
                    </a:lnTo>
                    <a:lnTo>
                      <a:pt x="1438714" y="607907"/>
                    </a:lnTo>
                    <a:lnTo>
                      <a:pt x="1439984" y="609789"/>
                    </a:lnTo>
                    <a:cubicBezTo>
                      <a:pt x="1449900" y="619706"/>
                      <a:pt x="1463599" y="625839"/>
                      <a:pt x="1478730" y="625839"/>
                    </a:cubicBezTo>
                    <a:lnTo>
                      <a:pt x="1501107" y="625839"/>
                    </a:lnTo>
                    <a:cubicBezTo>
                      <a:pt x="1516239" y="625839"/>
                      <a:pt x="1529938" y="619706"/>
                      <a:pt x="1539854" y="609789"/>
                    </a:cubicBezTo>
                    <a:lnTo>
                      <a:pt x="1546939" y="599281"/>
                    </a:lnTo>
                    <a:lnTo>
                      <a:pt x="1546900" y="599013"/>
                    </a:lnTo>
                    <a:cubicBezTo>
                      <a:pt x="1547405" y="588253"/>
                      <a:pt x="1549962" y="577591"/>
                      <a:pt x="1554541" y="567661"/>
                    </a:cubicBezTo>
                    <a:lnTo>
                      <a:pt x="1555074" y="566935"/>
                    </a:lnTo>
                    <a:lnTo>
                      <a:pt x="1551597" y="549713"/>
                    </a:lnTo>
                    <a:cubicBezTo>
                      <a:pt x="1543279" y="530046"/>
                      <a:pt x="1523805" y="516245"/>
                      <a:pt x="1501108" y="516246"/>
                    </a:cubicBezTo>
                    <a:close/>
                    <a:moveTo>
                      <a:pt x="271760" y="509464"/>
                    </a:moveTo>
                    <a:lnTo>
                      <a:pt x="271364" y="510317"/>
                    </a:lnTo>
                    <a:lnTo>
                      <a:pt x="279373" y="513617"/>
                    </a:lnTo>
                    <a:lnTo>
                      <a:pt x="279010" y="513222"/>
                    </a:lnTo>
                    <a:close/>
                    <a:moveTo>
                      <a:pt x="1996141" y="469313"/>
                    </a:moveTo>
                    <a:lnTo>
                      <a:pt x="1975764" y="482371"/>
                    </a:lnTo>
                    <a:cubicBezTo>
                      <a:pt x="1956437" y="499050"/>
                      <a:pt x="1947698" y="521131"/>
                      <a:pt x="1955725" y="538403"/>
                    </a:cubicBezTo>
                    <a:cubicBezTo>
                      <a:pt x="1961077" y="549918"/>
                      <a:pt x="1972865" y="557116"/>
                      <a:pt x="1987600" y="559444"/>
                    </a:cubicBezTo>
                    <a:lnTo>
                      <a:pt x="2034461" y="551713"/>
                    </a:lnTo>
                    <a:lnTo>
                      <a:pt x="2022234" y="520364"/>
                    </a:lnTo>
                    <a:close/>
                    <a:moveTo>
                      <a:pt x="567313" y="453020"/>
                    </a:moveTo>
                    <a:lnTo>
                      <a:pt x="556077" y="474473"/>
                    </a:lnTo>
                    <a:cubicBezTo>
                      <a:pt x="555239" y="494519"/>
                      <a:pt x="573059" y="511545"/>
                      <a:pt x="595878" y="512500"/>
                    </a:cubicBezTo>
                    <a:lnTo>
                      <a:pt x="612652" y="513202"/>
                    </a:lnTo>
                    <a:lnTo>
                      <a:pt x="623888" y="491749"/>
                    </a:lnTo>
                    <a:cubicBezTo>
                      <a:pt x="624726" y="471703"/>
                      <a:pt x="606907" y="454678"/>
                      <a:pt x="584088" y="453721"/>
                    </a:cubicBezTo>
                    <a:close/>
                    <a:moveTo>
                      <a:pt x="890627" y="452115"/>
                    </a:moveTo>
                    <a:lnTo>
                      <a:pt x="893747" y="454438"/>
                    </a:lnTo>
                    <a:lnTo>
                      <a:pt x="896809" y="452373"/>
                    </a:lnTo>
                    <a:close/>
                    <a:moveTo>
                      <a:pt x="660350" y="442477"/>
                    </a:moveTo>
                    <a:lnTo>
                      <a:pt x="675166" y="463550"/>
                    </a:lnTo>
                    <a:cubicBezTo>
                      <a:pt x="679259" y="473047"/>
                      <a:pt x="681310" y="483388"/>
                      <a:pt x="680859" y="494134"/>
                    </a:cubicBezTo>
                    <a:lnTo>
                      <a:pt x="674914" y="515808"/>
                    </a:lnTo>
                    <a:lnTo>
                      <a:pt x="841783" y="522793"/>
                    </a:lnTo>
                    <a:lnTo>
                      <a:pt x="845464" y="504558"/>
                    </a:lnTo>
                    <a:lnTo>
                      <a:pt x="860241" y="482641"/>
                    </a:lnTo>
                    <a:lnTo>
                      <a:pt x="836009" y="449829"/>
                    </a:lnTo>
                    <a:close/>
                    <a:moveTo>
                      <a:pt x="303028" y="441958"/>
                    </a:moveTo>
                    <a:lnTo>
                      <a:pt x="290713" y="468545"/>
                    </a:lnTo>
                    <a:lnTo>
                      <a:pt x="303031" y="477942"/>
                    </a:lnTo>
                    <a:lnTo>
                      <a:pt x="338169" y="516151"/>
                    </a:lnTo>
                    <a:lnTo>
                      <a:pt x="519617" y="523746"/>
                    </a:lnTo>
                    <a:lnTo>
                      <a:pt x="504802" y="502672"/>
                    </a:lnTo>
                    <a:cubicBezTo>
                      <a:pt x="500709" y="493175"/>
                      <a:pt x="498658" y="482834"/>
                      <a:pt x="499108" y="472089"/>
                    </a:cubicBezTo>
                    <a:lnTo>
                      <a:pt x="505054" y="450414"/>
                    </a:lnTo>
                    <a:close/>
                    <a:moveTo>
                      <a:pt x="603005" y="93791"/>
                    </a:moveTo>
                    <a:lnTo>
                      <a:pt x="595222" y="97247"/>
                    </a:lnTo>
                    <a:cubicBezTo>
                      <a:pt x="530879" y="135751"/>
                      <a:pt x="470229" y="192117"/>
                      <a:pt x="414623" y="263564"/>
                    </a:cubicBezTo>
                    <a:lnTo>
                      <a:pt x="326207" y="401329"/>
                    </a:lnTo>
                    <a:lnTo>
                      <a:pt x="541860" y="410356"/>
                    </a:lnTo>
                    <a:lnTo>
                      <a:pt x="556216" y="402646"/>
                    </a:lnTo>
                    <a:cubicBezTo>
                      <a:pt x="566979" y="399151"/>
                      <a:pt x="578723" y="397461"/>
                      <a:pt x="590954" y="397973"/>
                    </a:cubicBezTo>
                    <a:lnTo>
                      <a:pt x="804308" y="406904"/>
                    </a:lnTo>
                    <a:lnTo>
                      <a:pt x="629651" y="170402"/>
                    </a:lnTo>
                    <a:cubicBezTo>
                      <a:pt x="611849" y="146296"/>
                      <a:pt x="602892" y="119185"/>
                      <a:pt x="602802" y="94839"/>
                    </a:cubicBezTo>
                    <a:close/>
                    <a:moveTo>
                      <a:pt x="700517" y="88347"/>
                    </a:moveTo>
                    <a:cubicBezTo>
                      <a:pt x="689676" y="84966"/>
                      <a:pt x="678851" y="85917"/>
                      <a:pt x="670612" y="92002"/>
                    </a:cubicBezTo>
                    <a:cubicBezTo>
                      <a:pt x="654135" y="104171"/>
                      <a:pt x="654238" y="132266"/>
                      <a:pt x="670843" y="154750"/>
                    </a:cubicBezTo>
                    <a:lnTo>
                      <a:pt x="858742" y="409182"/>
                    </a:lnTo>
                    <a:lnTo>
                      <a:pt x="911836" y="411404"/>
                    </a:lnTo>
                    <a:cubicBezTo>
                      <a:pt x="924067" y="411916"/>
                      <a:pt x="935628" y="414581"/>
                      <a:pt x="946063" y="418963"/>
                    </a:cubicBezTo>
                    <a:lnTo>
                      <a:pt x="954221" y="424269"/>
                    </a:lnTo>
                    <a:lnTo>
                      <a:pt x="955148" y="422509"/>
                    </a:lnTo>
                    <a:lnTo>
                      <a:pt x="949904" y="407752"/>
                    </a:lnTo>
                    <a:lnTo>
                      <a:pt x="730516" y="110681"/>
                    </a:lnTo>
                    <a:cubicBezTo>
                      <a:pt x="722214" y="99439"/>
                      <a:pt x="711357" y="91727"/>
                      <a:pt x="700517" y="88347"/>
                    </a:cubicBezTo>
                    <a:close/>
                    <a:moveTo>
                      <a:pt x="1613423" y="60506"/>
                    </a:moveTo>
                    <a:lnTo>
                      <a:pt x="1613423" y="66147"/>
                    </a:lnTo>
                    <a:cubicBezTo>
                      <a:pt x="1613424" y="132450"/>
                      <a:pt x="1587952" y="189337"/>
                      <a:pt x="1551650" y="213637"/>
                    </a:cubicBezTo>
                    <a:lnTo>
                      <a:pt x="1521645" y="223225"/>
                    </a:lnTo>
                    <a:lnTo>
                      <a:pt x="1537622" y="473468"/>
                    </a:lnTo>
                    <a:lnTo>
                      <a:pt x="1545975" y="475155"/>
                    </a:lnTo>
                    <a:cubicBezTo>
                      <a:pt x="1558255" y="480348"/>
                      <a:pt x="1569313" y="487864"/>
                      <a:pt x="1578599" y="497150"/>
                    </a:cubicBezTo>
                    <a:lnTo>
                      <a:pt x="1598295" y="526364"/>
                    </a:lnTo>
                    <a:lnTo>
                      <a:pt x="1602999" y="523550"/>
                    </a:lnTo>
                    <a:cubicBezTo>
                      <a:pt x="1613314" y="519920"/>
                      <a:pt x="1624169" y="518374"/>
                      <a:pt x="1634929" y="518878"/>
                    </a:cubicBezTo>
                    <a:cubicBezTo>
                      <a:pt x="1656446" y="519888"/>
                      <a:pt x="1677580" y="529107"/>
                      <a:pt x="1693227" y="546296"/>
                    </a:cubicBezTo>
                    <a:lnTo>
                      <a:pt x="1764094" y="624145"/>
                    </a:lnTo>
                    <a:lnTo>
                      <a:pt x="1884950" y="558967"/>
                    </a:lnTo>
                    <a:lnTo>
                      <a:pt x="1881423" y="534514"/>
                    </a:lnTo>
                    <a:cubicBezTo>
                      <a:pt x="1886360" y="495755"/>
                      <a:pt x="1920764" y="454182"/>
                      <a:pt x="1972258" y="430252"/>
                    </a:cubicBezTo>
                    <a:lnTo>
                      <a:pt x="1975424" y="428780"/>
                    </a:lnTo>
                    <a:lnTo>
                      <a:pt x="1951359" y="381696"/>
                    </a:lnTo>
                    <a:cubicBezTo>
                      <a:pt x="1857191" y="220762"/>
                      <a:pt x="1742913" y="107956"/>
                      <a:pt x="1617431" y="61611"/>
                    </a:cubicBezTo>
                    <a:close/>
                    <a:moveTo>
                      <a:pt x="1411140" y="47414"/>
                    </a:moveTo>
                    <a:lnTo>
                      <a:pt x="1359658" y="61612"/>
                    </a:lnTo>
                    <a:cubicBezTo>
                      <a:pt x="1234175" y="107956"/>
                      <a:pt x="1119898" y="220762"/>
                      <a:pt x="1025730" y="381696"/>
                    </a:cubicBezTo>
                    <a:lnTo>
                      <a:pt x="1006054" y="420194"/>
                    </a:lnTo>
                    <a:lnTo>
                      <a:pt x="1011164" y="429793"/>
                    </a:lnTo>
                    <a:cubicBezTo>
                      <a:pt x="1015640" y="442627"/>
                      <a:pt x="1017901" y="455491"/>
                      <a:pt x="1017945" y="467665"/>
                    </a:cubicBezTo>
                    <a:lnTo>
                      <a:pt x="1015576" y="479927"/>
                    </a:lnTo>
                    <a:lnTo>
                      <a:pt x="1032182" y="504558"/>
                    </a:lnTo>
                    <a:cubicBezTo>
                      <a:pt x="1037309" y="516680"/>
                      <a:pt x="1040144" y="530007"/>
                      <a:pt x="1040144" y="543996"/>
                    </a:cubicBezTo>
                    <a:lnTo>
                      <a:pt x="1038210" y="553576"/>
                    </a:lnTo>
                    <a:lnTo>
                      <a:pt x="1193655" y="706735"/>
                    </a:lnTo>
                    <a:lnTo>
                      <a:pt x="1295869" y="582515"/>
                    </a:lnTo>
                    <a:cubicBezTo>
                      <a:pt x="1310638" y="564566"/>
                      <a:pt x="1331285" y="554303"/>
                      <a:pt x="1352726" y="552220"/>
                    </a:cubicBezTo>
                    <a:lnTo>
                      <a:pt x="1374296" y="554282"/>
                    </a:lnTo>
                    <a:lnTo>
                      <a:pt x="1379243" y="529775"/>
                    </a:lnTo>
                    <a:cubicBezTo>
                      <a:pt x="1387034" y="511356"/>
                      <a:pt x="1400048" y="495684"/>
                      <a:pt x="1416429" y="484618"/>
                    </a:cubicBezTo>
                    <a:lnTo>
                      <a:pt x="1458353" y="471812"/>
                    </a:lnTo>
                    <a:lnTo>
                      <a:pt x="1474799" y="214240"/>
                    </a:lnTo>
                    <a:lnTo>
                      <a:pt x="1472913" y="213638"/>
                    </a:lnTo>
                    <a:cubicBezTo>
                      <a:pt x="1436612" y="189338"/>
                      <a:pt x="1411139" y="132450"/>
                      <a:pt x="1411140" y="66147"/>
                    </a:cubicBezTo>
                    <a:close/>
                    <a:moveTo>
                      <a:pt x="1488544" y="38100"/>
                    </a:moveTo>
                    <a:lnTo>
                      <a:pt x="1460681" y="40645"/>
                    </a:lnTo>
                    <a:lnTo>
                      <a:pt x="1460680" y="56985"/>
                    </a:lnTo>
                    <a:cubicBezTo>
                      <a:pt x="1460681" y="101106"/>
                      <a:pt x="1483280" y="136872"/>
                      <a:pt x="1511159" y="136873"/>
                    </a:cubicBezTo>
                    <a:cubicBezTo>
                      <a:pt x="1539037" y="136873"/>
                      <a:pt x="1561636" y="101106"/>
                      <a:pt x="1561637" y="56984"/>
                    </a:cubicBezTo>
                    <a:lnTo>
                      <a:pt x="1561637" y="46225"/>
                    </a:lnTo>
                    <a:lnTo>
                      <a:pt x="1553797" y="44063"/>
                    </a:lnTo>
                    <a:cubicBezTo>
                      <a:pt x="1532303" y="40116"/>
                      <a:pt x="1510538" y="38100"/>
                      <a:pt x="1488544" y="38100"/>
                    </a:cubicBezTo>
                    <a:close/>
                    <a:moveTo>
                      <a:pt x="797982" y="38100"/>
                    </a:moveTo>
                    <a:lnTo>
                      <a:pt x="729858" y="48047"/>
                    </a:lnTo>
                    <a:lnTo>
                      <a:pt x="757592" y="75915"/>
                    </a:lnTo>
                    <a:lnTo>
                      <a:pt x="979454" y="376335"/>
                    </a:lnTo>
                    <a:lnTo>
                      <a:pt x="980333" y="374666"/>
                    </a:lnTo>
                    <a:cubicBezTo>
                      <a:pt x="1060226" y="237645"/>
                      <a:pt x="1154466" y="132373"/>
                      <a:pt x="1258014" y="68798"/>
                    </a:cubicBezTo>
                    <a:lnTo>
                      <a:pt x="1316736" y="38994"/>
                    </a:lnTo>
                    <a:lnTo>
                      <a:pt x="967118" y="38993"/>
                    </a:lnTo>
                    <a:lnTo>
                      <a:pt x="970758" y="41224"/>
                    </a:lnTo>
                    <a:lnTo>
                      <a:pt x="828040" y="41223"/>
                    </a:lnTo>
                    <a:close/>
                    <a:moveTo>
                      <a:pt x="772842" y="0"/>
                    </a:moveTo>
                    <a:lnTo>
                      <a:pt x="797982" y="0"/>
                    </a:lnTo>
                    <a:lnTo>
                      <a:pt x="1488545" y="0"/>
                    </a:lnTo>
                    <a:lnTo>
                      <a:pt x="1503886" y="0"/>
                    </a:lnTo>
                    <a:lnTo>
                      <a:pt x="1503885" y="1528"/>
                    </a:lnTo>
                    <a:lnTo>
                      <a:pt x="1524942" y="3627"/>
                    </a:lnTo>
                    <a:lnTo>
                      <a:pt x="1567808" y="7901"/>
                    </a:lnTo>
                    <a:lnTo>
                      <a:pt x="1567859" y="7915"/>
                    </a:lnTo>
                    <a:lnTo>
                      <a:pt x="1640045" y="29207"/>
                    </a:lnTo>
                    <a:lnTo>
                      <a:pt x="1642484" y="30398"/>
                    </a:lnTo>
                    <a:lnTo>
                      <a:pt x="1644781" y="31090"/>
                    </a:lnTo>
                    <a:lnTo>
                      <a:pt x="1666654" y="42191"/>
                    </a:lnTo>
                    <a:lnTo>
                      <a:pt x="1709948" y="63317"/>
                    </a:lnTo>
                    <a:lnTo>
                      <a:pt x="1714646" y="66551"/>
                    </a:lnTo>
                    <a:lnTo>
                      <a:pt x="1719075" y="68798"/>
                    </a:lnTo>
                    <a:lnTo>
                      <a:pt x="1742394" y="85646"/>
                    </a:lnTo>
                    <a:lnTo>
                      <a:pt x="1777198" y="109596"/>
                    </a:lnTo>
                    <a:lnTo>
                      <a:pt x="1783939" y="115660"/>
                    </a:lnTo>
                    <a:lnTo>
                      <a:pt x="1790300" y="120256"/>
                    </a:lnTo>
                    <a:lnTo>
                      <a:pt x="1812214" y="141094"/>
                    </a:lnTo>
                    <a:lnTo>
                      <a:pt x="1841471" y="167411"/>
                    </a:lnTo>
                    <a:lnTo>
                      <a:pt x="1850011" y="177035"/>
                    </a:lnTo>
                    <a:lnTo>
                      <a:pt x="1858066" y="184696"/>
                    </a:lnTo>
                    <a:lnTo>
                      <a:pt x="1877689" y="208227"/>
                    </a:lnTo>
                    <a:lnTo>
                      <a:pt x="1902448" y="236127"/>
                    </a:lnTo>
                    <a:lnTo>
                      <a:pt x="1912509" y="249984"/>
                    </a:lnTo>
                    <a:lnTo>
                      <a:pt x="1921985" y="261346"/>
                    </a:lnTo>
                    <a:lnTo>
                      <a:pt x="1938995" y="286454"/>
                    </a:lnTo>
                    <a:lnTo>
                      <a:pt x="1959807" y="315112"/>
                    </a:lnTo>
                    <a:lnTo>
                      <a:pt x="1965879" y="326140"/>
                    </a:lnTo>
                    <a:lnTo>
                      <a:pt x="1981665" y="349440"/>
                    </a:lnTo>
                    <a:cubicBezTo>
                      <a:pt x="2000809" y="380627"/>
                      <a:pt x="2019181" y="413592"/>
                      <a:pt x="2036717" y="448207"/>
                    </a:cubicBezTo>
                    <a:lnTo>
                      <a:pt x="2048056" y="475337"/>
                    </a:lnTo>
                    <a:lnTo>
                      <a:pt x="2062387" y="501353"/>
                    </a:lnTo>
                    <a:lnTo>
                      <a:pt x="2100807" y="601539"/>
                    </a:lnTo>
                    <a:lnTo>
                      <a:pt x="2131380" y="674684"/>
                    </a:lnTo>
                    <a:lnTo>
                      <a:pt x="2137772" y="697929"/>
                    </a:lnTo>
                    <a:lnTo>
                      <a:pt x="2146643" y="721058"/>
                    </a:lnTo>
                    <a:lnTo>
                      <a:pt x="2179379" y="849242"/>
                    </a:lnTo>
                    <a:lnTo>
                      <a:pt x="2202857" y="934623"/>
                    </a:lnTo>
                    <a:lnTo>
                      <a:pt x="2205536" y="951660"/>
                    </a:lnTo>
                    <a:lnTo>
                      <a:pt x="2210004" y="969161"/>
                    </a:lnTo>
                    <a:lnTo>
                      <a:pt x="2234633" y="1136697"/>
                    </a:lnTo>
                    <a:lnTo>
                      <a:pt x="2248027" y="1221870"/>
                    </a:lnTo>
                    <a:lnTo>
                      <a:pt x="2248997" y="1234400"/>
                    </a:lnTo>
                    <a:lnTo>
                      <a:pt x="2249907" y="1240590"/>
                    </a:lnTo>
                    <a:lnTo>
                      <a:pt x="2250609" y="1255248"/>
                    </a:lnTo>
                    <a:lnTo>
                      <a:pt x="2259776" y="1373813"/>
                    </a:lnTo>
                    <a:cubicBezTo>
                      <a:pt x="2262422" y="1425256"/>
                      <a:pt x="2263778" y="1477452"/>
                      <a:pt x="2263777" y="1530274"/>
                    </a:cubicBezTo>
                    <a:cubicBezTo>
                      <a:pt x="2263778" y="2375423"/>
                      <a:pt x="1916693" y="3060550"/>
                      <a:pt x="1488545" y="3060550"/>
                    </a:cubicBezTo>
                    <a:lnTo>
                      <a:pt x="1458197" y="3057525"/>
                    </a:lnTo>
                    <a:lnTo>
                      <a:pt x="828331" y="3057525"/>
                    </a:lnTo>
                    <a:lnTo>
                      <a:pt x="797982" y="3060550"/>
                    </a:lnTo>
                    <a:cubicBezTo>
                      <a:pt x="637426" y="3060550"/>
                      <a:pt x="488270" y="2964204"/>
                      <a:pt x="364542" y="2799203"/>
                    </a:cubicBezTo>
                    <a:lnTo>
                      <a:pt x="278457" y="2665687"/>
                    </a:lnTo>
                    <a:lnTo>
                      <a:pt x="269482" y="2665096"/>
                    </a:lnTo>
                    <a:cubicBezTo>
                      <a:pt x="232834" y="2662680"/>
                      <a:pt x="202680" y="2641034"/>
                      <a:pt x="191089" y="2612253"/>
                    </a:cubicBezTo>
                    <a:lnTo>
                      <a:pt x="186466" y="2583620"/>
                    </a:lnTo>
                    <a:lnTo>
                      <a:pt x="174744" y="2561838"/>
                    </a:lnTo>
                    <a:cubicBezTo>
                      <a:pt x="169209" y="2541906"/>
                      <a:pt x="172151" y="2519475"/>
                      <a:pt x="182913" y="2499564"/>
                    </a:cubicBezTo>
                    <a:lnTo>
                      <a:pt x="193527" y="2486323"/>
                    </a:lnTo>
                    <a:lnTo>
                      <a:pt x="134982" y="2323778"/>
                    </a:lnTo>
                    <a:cubicBezTo>
                      <a:pt x="115558" y="2260676"/>
                      <a:pt x="98382" y="2194581"/>
                      <a:pt x="83670" y="2125927"/>
                    </a:cubicBezTo>
                    <a:lnTo>
                      <a:pt x="55945" y="1949620"/>
                    </a:lnTo>
                    <a:lnTo>
                      <a:pt x="34679" y="1938069"/>
                    </a:lnTo>
                    <a:cubicBezTo>
                      <a:pt x="14845" y="1922102"/>
                      <a:pt x="2901" y="1899363"/>
                      <a:pt x="2478" y="1876081"/>
                    </a:cubicBezTo>
                    <a:lnTo>
                      <a:pt x="5753" y="1854646"/>
                    </a:lnTo>
                    <a:lnTo>
                      <a:pt x="7" y="1830902"/>
                    </a:lnTo>
                    <a:cubicBezTo>
                      <a:pt x="-296" y="1810219"/>
                      <a:pt x="8236" y="1789266"/>
                      <a:pt x="23691" y="1772732"/>
                    </a:cubicBezTo>
                    <a:lnTo>
                      <a:pt x="32873" y="1765912"/>
                    </a:lnTo>
                    <a:lnTo>
                      <a:pt x="26752" y="1686736"/>
                    </a:lnTo>
                    <a:cubicBezTo>
                      <a:pt x="24105" y="1635293"/>
                      <a:pt x="22749" y="1583096"/>
                      <a:pt x="22749" y="1530275"/>
                    </a:cubicBezTo>
                    <a:cubicBezTo>
                      <a:pt x="22749" y="1431234"/>
                      <a:pt x="27516" y="1334391"/>
                      <a:pt x="36621" y="1240590"/>
                    </a:cubicBezTo>
                    <a:lnTo>
                      <a:pt x="38648" y="1226801"/>
                    </a:lnTo>
                    <a:lnTo>
                      <a:pt x="31328" y="1220658"/>
                    </a:lnTo>
                    <a:cubicBezTo>
                      <a:pt x="15075" y="1201057"/>
                      <a:pt x="7903" y="1176394"/>
                      <a:pt x="12127" y="1153495"/>
                    </a:cubicBezTo>
                    <a:lnTo>
                      <a:pt x="19610" y="1133141"/>
                    </a:lnTo>
                    <a:lnTo>
                      <a:pt x="18712" y="1108729"/>
                    </a:lnTo>
                    <a:cubicBezTo>
                      <a:pt x="22539" y="1088401"/>
                      <a:pt x="35075" y="1069569"/>
                      <a:pt x="53516" y="1056447"/>
                    </a:cubicBezTo>
                    <a:lnTo>
                      <a:pt x="64443" y="1051327"/>
                    </a:lnTo>
                    <a:lnTo>
                      <a:pt x="76522" y="969161"/>
                    </a:lnTo>
                    <a:cubicBezTo>
                      <a:pt x="102553" y="838856"/>
                      <a:pt x="137381" y="717298"/>
                      <a:pt x="179562" y="607339"/>
                    </a:cubicBezTo>
                    <a:lnTo>
                      <a:pt x="189538" y="584670"/>
                    </a:lnTo>
                    <a:lnTo>
                      <a:pt x="188365" y="583395"/>
                    </a:lnTo>
                    <a:cubicBezTo>
                      <a:pt x="163504" y="556361"/>
                      <a:pt x="156612" y="519889"/>
                      <a:pt x="168077" y="491057"/>
                    </a:cubicBezTo>
                    <a:lnTo>
                      <a:pt x="184486" y="467141"/>
                    </a:lnTo>
                    <a:lnTo>
                      <a:pt x="191030" y="443286"/>
                    </a:lnTo>
                    <a:cubicBezTo>
                      <a:pt x="205648" y="415917"/>
                      <a:pt x="237951" y="397636"/>
                      <a:pt x="274647" y="399171"/>
                    </a:cubicBezTo>
                    <a:lnTo>
                      <a:pt x="278206" y="399320"/>
                    </a:lnTo>
                    <a:lnTo>
                      <a:pt x="326720" y="315113"/>
                    </a:lnTo>
                    <a:cubicBezTo>
                      <a:pt x="409885" y="189252"/>
                      <a:pt x="506343" y="95906"/>
                      <a:pt x="611218" y="44701"/>
                    </a:cubicBezTo>
                    <a:lnTo>
                      <a:pt x="626258" y="39553"/>
                    </a:lnTo>
                    <a:lnTo>
                      <a:pt x="629155" y="35865"/>
                    </a:lnTo>
                    <a:cubicBezTo>
                      <a:pt x="637987" y="29342"/>
                      <a:pt x="648206" y="25571"/>
                      <a:pt x="659121" y="24335"/>
                    </a:cubicBezTo>
                    <a:lnTo>
                      <a:pt x="667929" y="25287"/>
                    </a:lnTo>
                    <a:lnTo>
                      <a:pt x="718719" y="7900"/>
                    </a:lnTo>
                    <a:lnTo>
                      <a:pt x="772842" y="2505"/>
                    </a:lnTo>
                    <a:close/>
                  </a:path>
                </a:pathLst>
              </a:custGeom>
              <a:solidFill>
                <a:srgbClr val="0070C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4222FE6D-485D-40A2-BF39-91E622230161}"/>
              </a:ext>
            </a:extLst>
          </p:cNvPr>
          <p:cNvGrpSpPr/>
          <p:nvPr/>
        </p:nvGrpSpPr>
        <p:grpSpPr>
          <a:xfrm>
            <a:off x="2368550" y="922337"/>
            <a:ext cx="1439863" cy="1439863"/>
            <a:chOff x="2368550" y="2854086"/>
            <a:chExt cx="1439863" cy="1439863"/>
          </a:xfrm>
        </p:grpSpPr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22FB1463-27ED-4FEE-9772-A42B4FD24511}"/>
                </a:ext>
              </a:extLst>
            </p:cNvPr>
            <p:cNvGrpSpPr/>
            <p:nvPr/>
          </p:nvGrpSpPr>
          <p:grpSpPr>
            <a:xfrm>
              <a:off x="2368550" y="2854086"/>
              <a:ext cx="1439863" cy="1439863"/>
              <a:chOff x="488950" y="908050"/>
              <a:chExt cx="1439863" cy="1439863"/>
            </a:xfrm>
          </p:grpSpPr>
          <p:sp>
            <p:nvSpPr>
              <p:cNvPr id="167" name="楕円 166">
                <a:extLst>
                  <a:ext uri="{FF2B5EF4-FFF2-40B4-BE49-F238E27FC236}">
                    <a16:creationId xmlns:a16="http://schemas.microsoft.com/office/drawing/2014/main" id="{7A733FEF-BC90-4FE6-8FFE-CDFA6406D9E3}"/>
                  </a:ext>
                </a:extLst>
              </p:cNvPr>
              <p:cNvSpPr/>
              <p:nvPr/>
            </p:nvSpPr>
            <p:spPr>
              <a:xfrm>
                <a:off x="511172" y="931067"/>
                <a:ext cx="1393828" cy="13938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1B9621E9-C911-4683-AA9F-ABD66680A4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50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71438 h 1439863"/>
                  <a:gd name="connsiteX1" fmla="*/ 1368425 w 1439863"/>
                  <a:gd name="connsiteY1" fmla="*/ 719932 h 1439863"/>
                  <a:gd name="connsiteX2" fmla="*/ 719932 w 1439863"/>
                  <a:gd name="connsiteY2" fmla="*/ 1368425 h 1439863"/>
                  <a:gd name="connsiteX3" fmla="*/ 71438 w 1439863"/>
                  <a:gd name="connsiteY3" fmla="*/ 719932 h 1439863"/>
                  <a:gd name="connsiteX4" fmla="*/ 719932 w 1439863"/>
                  <a:gd name="connsiteY4" fmla="*/ 71438 h 1439863"/>
                  <a:gd name="connsiteX5" fmla="*/ 719932 w 1439863"/>
                  <a:gd name="connsiteY5" fmla="*/ 25398 h 1439863"/>
                  <a:gd name="connsiteX6" fmla="*/ 25398 w 1439863"/>
                  <a:gd name="connsiteY6" fmla="*/ 719932 h 1439863"/>
                  <a:gd name="connsiteX7" fmla="*/ 719932 w 1439863"/>
                  <a:gd name="connsiteY7" fmla="*/ 1414466 h 1439863"/>
                  <a:gd name="connsiteX8" fmla="*/ 1414465 w 1439863"/>
                  <a:gd name="connsiteY8" fmla="*/ 719932 h 1439863"/>
                  <a:gd name="connsiteX9" fmla="*/ 719932 w 1439863"/>
                  <a:gd name="connsiteY9" fmla="*/ 25398 h 1439863"/>
                  <a:gd name="connsiteX10" fmla="*/ 719932 w 1439863"/>
                  <a:gd name="connsiteY10" fmla="*/ 0 h 1439863"/>
                  <a:gd name="connsiteX11" fmla="*/ 1439863 w 1439863"/>
                  <a:gd name="connsiteY11" fmla="*/ 719932 h 1439863"/>
                  <a:gd name="connsiteX12" fmla="*/ 719932 w 1439863"/>
                  <a:gd name="connsiteY12" fmla="*/ 1439863 h 1439863"/>
                  <a:gd name="connsiteX13" fmla="*/ 0 w 1439863"/>
                  <a:gd name="connsiteY13" fmla="*/ 719932 h 1439863"/>
                  <a:gd name="connsiteX14" fmla="*/ 719932 w 1439863"/>
                  <a:gd name="connsiteY14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9863" h="1439863"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6CF7C6EF-B0CA-4D6D-A13B-BC62D550554A}"/>
                </a:ext>
              </a:extLst>
            </p:cNvPr>
            <p:cNvGrpSpPr/>
            <p:nvPr/>
          </p:nvGrpSpPr>
          <p:grpSpPr>
            <a:xfrm>
              <a:off x="2688354" y="3027869"/>
              <a:ext cx="973292" cy="972631"/>
              <a:chOff x="4145679" y="3027869"/>
              <a:chExt cx="973292" cy="972631"/>
            </a:xfrm>
          </p:grpSpPr>
          <p:sp>
            <p:nvSpPr>
              <p:cNvPr id="163" name="Text Box 47">
                <a:extLst>
                  <a:ext uri="{FF2B5EF4-FFF2-40B4-BE49-F238E27FC236}">
                    <a16:creationId xmlns:a16="http://schemas.microsoft.com/office/drawing/2014/main" id="{49C20320-173D-4A41-A6A6-163FA5660A3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45679" y="3257549"/>
                <a:ext cx="470771" cy="74295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lang="en-US" altLang="ja-JP" sz="4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P</a:t>
                </a:r>
                <a:endParaRPr lang="en-US" altLang="ja-JP" sz="3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4" name="Text Box 47">
                <a:extLst>
                  <a:ext uri="{FF2B5EF4-FFF2-40B4-BE49-F238E27FC236}">
                    <a16:creationId xmlns:a16="http://schemas.microsoft.com/office/drawing/2014/main" id="{C0DFF368-7AC2-426E-8A7B-BE79AA4240A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17129" y="3027869"/>
                <a:ext cx="400921" cy="1905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lang="en-US" altLang="ja-JP" sz="4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8-20</a:t>
                </a:r>
                <a:endParaRPr lang="en-US" altLang="ja-JP" sz="3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5" name="Text Box 47">
                <a:extLst>
                  <a:ext uri="{FF2B5EF4-FFF2-40B4-BE49-F238E27FC236}">
                    <a16:creationId xmlns:a16="http://schemas.microsoft.com/office/drawing/2014/main" id="{A0E38EB1-013C-48BC-82C0-520E226C521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953000" y="3457082"/>
                <a:ext cx="165971" cy="23386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lang="ja-JP" altLang="en-US" sz="4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分</a:t>
                </a:r>
                <a:endParaRPr lang="en-US" altLang="ja-JP" sz="3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6" name="Text Box 47">
                <a:extLst>
                  <a:ext uri="{FF2B5EF4-FFF2-40B4-BE49-F238E27FC236}">
                    <a16:creationId xmlns:a16="http://schemas.microsoft.com/office/drawing/2014/main" id="{73438C27-90CB-4B9E-8B19-74C2B2F1C30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62475" y="3664251"/>
                <a:ext cx="373856" cy="3362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lang="en-US" altLang="ja-JP" sz="4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60</a:t>
                </a:r>
                <a:endParaRPr lang="en-US" altLang="ja-JP" sz="3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sp>
        <p:nvSpPr>
          <p:cNvPr id="216" name="テキスト ボックス 215">
            <a:extLst>
              <a:ext uri="{FF2B5EF4-FFF2-40B4-BE49-F238E27FC236}">
                <a16:creationId xmlns:a16="http://schemas.microsoft.com/office/drawing/2014/main" id="{B21774EB-802F-4CF1-99C5-FA5A88CB9556}"/>
              </a:ext>
            </a:extLst>
          </p:cNvPr>
          <p:cNvSpPr txBox="1"/>
          <p:nvPr/>
        </p:nvSpPr>
        <p:spPr>
          <a:xfrm>
            <a:off x="224443" y="20813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規制標識</a:t>
            </a:r>
          </a:p>
        </p:txBody>
      </p:sp>
      <p:grpSp>
        <p:nvGrpSpPr>
          <p:cNvPr id="217" name="グループ化 216">
            <a:extLst>
              <a:ext uri="{FF2B5EF4-FFF2-40B4-BE49-F238E27FC236}">
                <a16:creationId xmlns:a16="http://schemas.microsoft.com/office/drawing/2014/main" id="{B14D8F61-4F4B-40A7-B04F-A46A79494376}"/>
              </a:ext>
            </a:extLst>
          </p:cNvPr>
          <p:cNvGrpSpPr/>
          <p:nvPr/>
        </p:nvGrpSpPr>
        <p:grpSpPr>
          <a:xfrm>
            <a:off x="8043774" y="992445"/>
            <a:ext cx="1296987" cy="1296987"/>
            <a:chOff x="3288894" y="763845"/>
            <a:chExt cx="1296987" cy="1296987"/>
          </a:xfrm>
        </p:grpSpPr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32ADF05F-B81A-499A-9BAA-83EDDF83B294}"/>
                </a:ext>
              </a:extLst>
            </p:cNvPr>
            <p:cNvGrpSpPr/>
            <p:nvPr/>
          </p:nvGrpSpPr>
          <p:grpSpPr>
            <a:xfrm>
              <a:off x="3288894" y="763845"/>
              <a:ext cx="1296987" cy="1296987"/>
              <a:chOff x="560388" y="4868863"/>
              <a:chExt cx="1296987" cy="1296987"/>
            </a:xfrm>
          </p:grpSpPr>
          <p:sp>
            <p:nvSpPr>
              <p:cNvPr id="236" name="AutoShape 199">
                <a:extLst>
                  <a:ext uri="{FF2B5EF4-FFF2-40B4-BE49-F238E27FC236}">
                    <a16:creationId xmlns:a16="http://schemas.microsoft.com/office/drawing/2014/main" id="{2F23D888-33D3-47DB-9845-DF58304FA4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705" y="4879976"/>
                <a:ext cx="1274764" cy="1274762"/>
              </a:xfrm>
              <a:prstGeom prst="roundRect">
                <a:avLst>
                  <a:gd name="adj" fmla="val 288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D407C3BC-9DE8-4526-BCC2-A2E8D63AE4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8" y="4868863"/>
                <a:ext cx="1296987" cy="1296987"/>
              </a:xfrm>
              <a:custGeom>
                <a:avLst/>
                <a:gdLst>
                  <a:gd name="connsiteX0" fmla="*/ 80096 w 1296987"/>
                  <a:gd name="connsiteY0" fmla="*/ 42862 h 1296987"/>
                  <a:gd name="connsiteX1" fmla="*/ 1216890 w 1296987"/>
                  <a:gd name="connsiteY1" fmla="*/ 42862 h 1296987"/>
                  <a:gd name="connsiteX2" fmla="*/ 1254124 w 1296987"/>
                  <a:gd name="connsiteY2" fmla="*/ 80096 h 1296987"/>
                  <a:gd name="connsiteX3" fmla="*/ 1254124 w 1296987"/>
                  <a:gd name="connsiteY3" fmla="*/ 1216890 h 1296987"/>
                  <a:gd name="connsiteX4" fmla="*/ 1216890 w 1296987"/>
                  <a:gd name="connsiteY4" fmla="*/ 1254124 h 1296987"/>
                  <a:gd name="connsiteX5" fmla="*/ 80096 w 1296987"/>
                  <a:gd name="connsiteY5" fmla="*/ 1254124 h 1296987"/>
                  <a:gd name="connsiteX6" fmla="*/ 42862 w 1296987"/>
                  <a:gd name="connsiteY6" fmla="*/ 1216890 h 1296987"/>
                  <a:gd name="connsiteX7" fmla="*/ 42862 w 1296987"/>
                  <a:gd name="connsiteY7" fmla="*/ 80096 h 1296987"/>
                  <a:gd name="connsiteX8" fmla="*/ 80096 w 1296987"/>
                  <a:gd name="connsiteY8" fmla="*/ 42862 h 1296987"/>
                  <a:gd name="connsiteX9" fmla="*/ 60728 w 1296987"/>
                  <a:gd name="connsiteY9" fmla="*/ 22225 h 1296987"/>
                  <a:gd name="connsiteX10" fmla="*/ 22225 w 1296987"/>
                  <a:gd name="connsiteY10" fmla="*/ 60728 h 1296987"/>
                  <a:gd name="connsiteX11" fmla="*/ 22225 w 1296987"/>
                  <a:gd name="connsiteY11" fmla="*/ 1236259 h 1296987"/>
                  <a:gd name="connsiteX12" fmla="*/ 60728 w 1296987"/>
                  <a:gd name="connsiteY12" fmla="*/ 1274762 h 1296987"/>
                  <a:gd name="connsiteX13" fmla="*/ 1236259 w 1296987"/>
                  <a:gd name="connsiteY13" fmla="*/ 1274762 h 1296987"/>
                  <a:gd name="connsiteX14" fmla="*/ 1274762 w 1296987"/>
                  <a:gd name="connsiteY14" fmla="*/ 1236259 h 1296987"/>
                  <a:gd name="connsiteX15" fmla="*/ 1274762 w 1296987"/>
                  <a:gd name="connsiteY15" fmla="*/ 60728 h 1296987"/>
                  <a:gd name="connsiteX16" fmla="*/ 1236259 w 1296987"/>
                  <a:gd name="connsiteY16" fmla="*/ 22225 h 1296987"/>
                  <a:gd name="connsiteX17" fmla="*/ 39869 w 1296987"/>
                  <a:gd name="connsiteY17" fmla="*/ 0 h 1296987"/>
                  <a:gd name="connsiteX18" fmla="*/ 1257118 w 1296987"/>
                  <a:gd name="connsiteY18" fmla="*/ 0 h 1296987"/>
                  <a:gd name="connsiteX19" fmla="*/ 1296987 w 1296987"/>
                  <a:gd name="connsiteY19" fmla="*/ 39869 h 1296987"/>
                  <a:gd name="connsiteX20" fmla="*/ 1296987 w 1296987"/>
                  <a:gd name="connsiteY20" fmla="*/ 1257118 h 1296987"/>
                  <a:gd name="connsiteX21" fmla="*/ 1257118 w 1296987"/>
                  <a:gd name="connsiteY21" fmla="*/ 1296987 h 1296987"/>
                  <a:gd name="connsiteX22" fmla="*/ 39869 w 1296987"/>
                  <a:gd name="connsiteY22" fmla="*/ 1296987 h 1296987"/>
                  <a:gd name="connsiteX23" fmla="*/ 0 w 1296987"/>
                  <a:gd name="connsiteY23" fmla="*/ 1257118 h 1296987"/>
                  <a:gd name="connsiteX24" fmla="*/ 0 w 1296987"/>
                  <a:gd name="connsiteY24" fmla="*/ 39869 h 1296987"/>
                  <a:gd name="connsiteX25" fmla="*/ 39869 w 1296987"/>
                  <a:gd name="connsiteY25" fmla="*/ 0 h 1296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6987" h="1296987">
                    <a:moveTo>
                      <a:pt x="80096" y="42862"/>
                    </a:moveTo>
                    <a:lnTo>
                      <a:pt x="1216890" y="42862"/>
                    </a:lnTo>
                    <a:cubicBezTo>
                      <a:pt x="1237454" y="42862"/>
                      <a:pt x="1254124" y="59532"/>
                      <a:pt x="1254124" y="80096"/>
                    </a:cubicBezTo>
                    <a:lnTo>
                      <a:pt x="1254124" y="1216890"/>
                    </a:lnTo>
                    <a:cubicBezTo>
                      <a:pt x="1254124" y="1237454"/>
                      <a:pt x="1237454" y="1254124"/>
                      <a:pt x="1216890" y="1254124"/>
                    </a:cubicBezTo>
                    <a:lnTo>
                      <a:pt x="80096" y="1254124"/>
                    </a:lnTo>
                    <a:cubicBezTo>
                      <a:pt x="59532" y="1254124"/>
                      <a:pt x="42862" y="1237454"/>
                      <a:pt x="42862" y="1216890"/>
                    </a:cubicBezTo>
                    <a:lnTo>
                      <a:pt x="42862" y="80096"/>
                    </a:lnTo>
                    <a:cubicBezTo>
                      <a:pt x="42862" y="59532"/>
                      <a:pt x="59532" y="42862"/>
                      <a:pt x="80096" y="42862"/>
                    </a:cubicBezTo>
                    <a:close/>
                    <a:moveTo>
                      <a:pt x="60728" y="22225"/>
                    </a:moveTo>
                    <a:cubicBezTo>
                      <a:pt x="39463" y="22225"/>
                      <a:pt x="22225" y="39463"/>
                      <a:pt x="22225" y="60728"/>
                    </a:cubicBezTo>
                    <a:lnTo>
                      <a:pt x="22225" y="1236259"/>
                    </a:lnTo>
                    <a:cubicBezTo>
                      <a:pt x="22225" y="1257524"/>
                      <a:pt x="39463" y="1274762"/>
                      <a:pt x="60728" y="1274762"/>
                    </a:cubicBezTo>
                    <a:lnTo>
                      <a:pt x="1236259" y="1274762"/>
                    </a:lnTo>
                    <a:cubicBezTo>
                      <a:pt x="1257524" y="1274762"/>
                      <a:pt x="1274762" y="1257524"/>
                      <a:pt x="1274762" y="1236259"/>
                    </a:cubicBezTo>
                    <a:lnTo>
                      <a:pt x="1274762" y="60728"/>
                    </a:lnTo>
                    <a:cubicBezTo>
                      <a:pt x="1274762" y="39463"/>
                      <a:pt x="1257524" y="22225"/>
                      <a:pt x="1236259" y="22225"/>
                    </a:cubicBezTo>
                    <a:close/>
                    <a:moveTo>
                      <a:pt x="39869" y="0"/>
                    </a:moveTo>
                    <a:lnTo>
                      <a:pt x="1257118" y="0"/>
                    </a:lnTo>
                    <a:cubicBezTo>
                      <a:pt x="1279137" y="0"/>
                      <a:pt x="1296987" y="17850"/>
                      <a:pt x="1296987" y="39869"/>
                    </a:cubicBezTo>
                    <a:lnTo>
                      <a:pt x="1296987" y="1257118"/>
                    </a:lnTo>
                    <a:cubicBezTo>
                      <a:pt x="1296987" y="1279137"/>
                      <a:pt x="1279137" y="1296987"/>
                      <a:pt x="1257118" y="1296987"/>
                    </a:cubicBezTo>
                    <a:lnTo>
                      <a:pt x="39869" y="1296987"/>
                    </a:lnTo>
                    <a:cubicBezTo>
                      <a:pt x="17850" y="1296987"/>
                      <a:pt x="0" y="1279137"/>
                      <a:pt x="0" y="1257118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EE296DC3-1673-4D11-9E81-7D9A1EFFDECA}"/>
                </a:ext>
              </a:extLst>
            </p:cNvPr>
            <p:cNvSpPr/>
            <p:nvPr/>
          </p:nvSpPr>
          <p:spPr>
            <a:xfrm>
              <a:off x="3492583" y="1612687"/>
              <a:ext cx="853560" cy="319411"/>
            </a:xfrm>
            <a:custGeom>
              <a:avLst/>
              <a:gdLst>
                <a:gd name="connsiteX0" fmla="*/ 913460 w 1567741"/>
                <a:gd name="connsiteY0" fmla="*/ 431007 h 586665"/>
                <a:gd name="connsiteX1" fmla="*/ 971872 w 1567741"/>
                <a:gd name="connsiteY1" fmla="*/ 431007 h 586665"/>
                <a:gd name="connsiteX2" fmla="*/ 978693 w 1567741"/>
                <a:gd name="connsiteY2" fmla="*/ 437828 h 586665"/>
                <a:gd name="connsiteX3" fmla="*/ 978693 w 1567741"/>
                <a:gd name="connsiteY3" fmla="*/ 493242 h 586665"/>
                <a:gd name="connsiteX4" fmla="*/ 971872 w 1567741"/>
                <a:gd name="connsiteY4" fmla="*/ 500063 h 586665"/>
                <a:gd name="connsiteX5" fmla="*/ 937821 w 1567741"/>
                <a:gd name="connsiteY5" fmla="*/ 500063 h 586665"/>
                <a:gd name="connsiteX6" fmla="*/ 938213 w 1567741"/>
                <a:gd name="connsiteY6" fmla="*/ 498120 h 586665"/>
                <a:gd name="connsiteX7" fmla="*/ 929453 w 1567741"/>
                <a:gd name="connsiteY7" fmla="*/ 454728 h 586665"/>
                <a:gd name="connsiteX8" fmla="*/ 1479196 w 1567741"/>
                <a:gd name="connsiteY8" fmla="*/ 409575 h 586665"/>
                <a:gd name="connsiteX9" fmla="*/ 1567741 w 1567741"/>
                <a:gd name="connsiteY9" fmla="*/ 498120 h 586665"/>
                <a:gd name="connsiteX10" fmla="*/ 1479196 w 1567741"/>
                <a:gd name="connsiteY10" fmla="*/ 586665 h 586665"/>
                <a:gd name="connsiteX11" fmla="*/ 1390651 w 1567741"/>
                <a:gd name="connsiteY11" fmla="*/ 498120 h 586665"/>
                <a:gd name="connsiteX12" fmla="*/ 1479196 w 1567741"/>
                <a:gd name="connsiteY12" fmla="*/ 409575 h 586665"/>
                <a:gd name="connsiteX13" fmla="*/ 1281552 w 1567741"/>
                <a:gd name="connsiteY13" fmla="*/ 409575 h 586665"/>
                <a:gd name="connsiteX14" fmla="*/ 1370097 w 1567741"/>
                <a:gd name="connsiteY14" fmla="*/ 498120 h 586665"/>
                <a:gd name="connsiteX15" fmla="*/ 1281552 w 1567741"/>
                <a:gd name="connsiteY15" fmla="*/ 586665 h 586665"/>
                <a:gd name="connsiteX16" fmla="*/ 1193007 w 1567741"/>
                <a:gd name="connsiteY16" fmla="*/ 498120 h 586665"/>
                <a:gd name="connsiteX17" fmla="*/ 1281552 w 1567741"/>
                <a:gd name="connsiteY17" fmla="*/ 409575 h 586665"/>
                <a:gd name="connsiteX18" fmla="*/ 1102959 w 1567741"/>
                <a:gd name="connsiteY18" fmla="*/ 409575 h 586665"/>
                <a:gd name="connsiteX19" fmla="*/ 1191504 w 1567741"/>
                <a:gd name="connsiteY19" fmla="*/ 498120 h 586665"/>
                <a:gd name="connsiteX20" fmla="*/ 1102959 w 1567741"/>
                <a:gd name="connsiteY20" fmla="*/ 586665 h 586665"/>
                <a:gd name="connsiteX21" fmla="*/ 1014414 w 1567741"/>
                <a:gd name="connsiteY21" fmla="*/ 498120 h 586665"/>
                <a:gd name="connsiteX22" fmla="*/ 1102959 w 1567741"/>
                <a:gd name="connsiteY22" fmla="*/ 409575 h 586665"/>
                <a:gd name="connsiteX23" fmla="*/ 826734 w 1567741"/>
                <a:gd name="connsiteY23" fmla="*/ 409575 h 586665"/>
                <a:gd name="connsiteX24" fmla="*/ 915279 w 1567741"/>
                <a:gd name="connsiteY24" fmla="*/ 498120 h 586665"/>
                <a:gd name="connsiteX25" fmla="*/ 826734 w 1567741"/>
                <a:gd name="connsiteY25" fmla="*/ 586665 h 586665"/>
                <a:gd name="connsiteX26" fmla="*/ 738189 w 1567741"/>
                <a:gd name="connsiteY26" fmla="*/ 498120 h 586665"/>
                <a:gd name="connsiteX27" fmla="*/ 826734 w 1567741"/>
                <a:gd name="connsiteY27" fmla="*/ 409575 h 586665"/>
                <a:gd name="connsiteX28" fmla="*/ 200465 w 1567741"/>
                <a:gd name="connsiteY28" fmla="*/ 409575 h 586665"/>
                <a:gd name="connsiteX29" fmla="*/ 289010 w 1567741"/>
                <a:gd name="connsiteY29" fmla="*/ 498120 h 586665"/>
                <a:gd name="connsiteX30" fmla="*/ 200465 w 1567741"/>
                <a:gd name="connsiteY30" fmla="*/ 586665 h 586665"/>
                <a:gd name="connsiteX31" fmla="*/ 111920 w 1567741"/>
                <a:gd name="connsiteY31" fmla="*/ 498120 h 586665"/>
                <a:gd name="connsiteX32" fmla="*/ 200465 w 1567741"/>
                <a:gd name="connsiteY32" fmla="*/ 409575 h 586665"/>
                <a:gd name="connsiteX33" fmla="*/ 160729 w 1567741"/>
                <a:gd name="connsiteY33" fmla="*/ 179784 h 586665"/>
                <a:gd name="connsiteX34" fmla="*/ 144209 w 1567741"/>
                <a:gd name="connsiteY34" fmla="*/ 189819 h 586665"/>
                <a:gd name="connsiteX35" fmla="*/ 99481 w 1567741"/>
                <a:gd name="connsiteY35" fmla="*/ 259767 h 586665"/>
                <a:gd name="connsiteX36" fmla="*/ 93409 w 1567741"/>
                <a:gd name="connsiteY36" fmla="*/ 277728 h 586665"/>
                <a:gd name="connsiteX37" fmla="*/ 92328 w 1567741"/>
                <a:gd name="connsiteY37" fmla="*/ 325032 h 586665"/>
                <a:gd name="connsiteX38" fmla="*/ 99481 w 1567741"/>
                <a:gd name="connsiteY38" fmla="*/ 332184 h 586665"/>
                <a:gd name="connsiteX39" fmla="*/ 238657 w 1567741"/>
                <a:gd name="connsiteY39" fmla="*/ 332184 h 586665"/>
                <a:gd name="connsiteX40" fmla="*/ 245809 w 1567741"/>
                <a:gd name="connsiteY40" fmla="*/ 325032 h 586665"/>
                <a:gd name="connsiteX41" fmla="*/ 245809 w 1567741"/>
                <a:gd name="connsiteY41" fmla="*/ 274592 h 586665"/>
                <a:gd name="connsiteX42" fmla="*/ 245809 w 1567741"/>
                <a:gd name="connsiteY42" fmla="*/ 266920 h 586665"/>
                <a:gd name="connsiteX43" fmla="*/ 245809 w 1567741"/>
                <a:gd name="connsiteY43" fmla="*/ 189819 h 586665"/>
                <a:gd name="connsiteX44" fmla="*/ 235774 w 1567741"/>
                <a:gd name="connsiteY44" fmla="*/ 179784 h 586665"/>
                <a:gd name="connsiteX45" fmla="*/ 150696 w 1567741"/>
                <a:gd name="connsiteY45" fmla="*/ 119063 h 586665"/>
                <a:gd name="connsiteX46" fmla="*/ 316029 w 1567741"/>
                <a:gd name="connsiteY46" fmla="*/ 119063 h 586665"/>
                <a:gd name="connsiteX47" fmla="*/ 338137 w 1567741"/>
                <a:gd name="connsiteY47" fmla="*/ 141171 h 586665"/>
                <a:gd name="connsiteX48" fmla="*/ 338137 w 1567741"/>
                <a:gd name="connsiteY48" fmla="*/ 311033 h 586665"/>
                <a:gd name="connsiteX49" fmla="*/ 338137 w 1567741"/>
                <a:gd name="connsiteY49" fmla="*/ 327936 h 586665"/>
                <a:gd name="connsiteX50" fmla="*/ 338137 w 1567741"/>
                <a:gd name="connsiteY50" fmla="*/ 431007 h 586665"/>
                <a:gd name="connsiteX51" fmla="*/ 740009 w 1567741"/>
                <a:gd name="connsiteY51" fmla="*/ 431007 h 586665"/>
                <a:gd name="connsiteX52" fmla="*/ 724016 w 1567741"/>
                <a:gd name="connsiteY52" fmla="*/ 454728 h 586665"/>
                <a:gd name="connsiteX53" fmla="*/ 715255 w 1567741"/>
                <a:gd name="connsiteY53" fmla="*/ 498120 h 586665"/>
                <a:gd name="connsiteX54" fmla="*/ 715648 w 1567741"/>
                <a:gd name="connsiteY54" fmla="*/ 500063 h 586665"/>
                <a:gd name="connsiteX55" fmla="*/ 311552 w 1567741"/>
                <a:gd name="connsiteY55" fmla="*/ 500063 h 586665"/>
                <a:gd name="connsiteX56" fmla="*/ 311944 w 1567741"/>
                <a:gd name="connsiteY56" fmla="*/ 498120 h 586665"/>
                <a:gd name="connsiteX57" fmla="*/ 200465 w 1567741"/>
                <a:gd name="connsiteY57" fmla="*/ 386641 h 586665"/>
                <a:gd name="connsiteX58" fmla="*/ 88986 w 1567741"/>
                <a:gd name="connsiteY58" fmla="*/ 498120 h 586665"/>
                <a:gd name="connsiteX59" fmla="*/ 89378 w 1567741"/>
                <a:gd name="connsiteY59" fmla="*/ 500063 h 586665"/>
                <a:gd name="connsiteX60" fmla="*/ 6821 w 1567741"/>
                <a:gd name="connsiteY60" fmla="*/ 500063 h 586665"/>
                <a:gd name="connsiteX61" fmla="*/ 0 w 1567741"/>
                <a:gd name="connsiteY61" fmla="*/ 493242 h 586665"/>
                <a:gd name="connsiteX62" fmla="*/ 0 w 1567741"/>
                <a:gd name="connsiteY62" fmla="*/ 439060 h 586665"/>
                <a:gd name="connsiteX63" fmla="*/ 0 w 1567741"/>
                <a:gd name="connsiteY63" fmla="*/ 437828 h 586665"/>
                <a:gd name="connsiteX64" fmla="*/ 29 w 1567741"/>
                <a:gd name="connsiteY64" fmla="*/ 437799 h 586665"/>
                <a:gd name="connsiteX65" fmla="*/ 2382 w 1567741"/>
                <a:gd name="connsiteY65" fmla="*/ 334845 h 586665"/>
                <a:gd name="connsiteX66" fmla="*/ 15758 w 1567741"/>
                <a:gd name="connsiteY66" fmla="*/ 295275 h 586665"/>
                <a:gd name="connsiteX67" fmla="*/ 114300 w 1567741"/>
                <a:gd name="connsiteY67" fmla="*/ 141171 h 586665"/>
                <a:gd name="connsiteX68" fmla="*/ 150696 w 1567741"/>
                <a:gd name="connsiteY68" fmla="*/ 119063 h 586665"/>
                <a:gd name="connsiteX69" fmla="*/ 619127 w 1567741"/>
                <a:gd name="connsiteY69" fmla="*/ 0 h 586665"/>
                <a:gd name="connsiteX70" fmla="*/ 1521616 w 1567741"/>
                <a:gd name="connsiteY70" fmla="*/ 0 h 586665"/>
                <a:gd name="connsiteX71" fmla="*/ 1559718 w 1567741"/>
                <a:gd name="connsiteY71" fmla="*/ 38102 h 586665"/>
                <a:gd name="connsiteX72" fmla="*/ 1559718 w 1567741"/>
                <a:gd name="connsiteY72" fmla="*/ 347661 h 586665"/>
                <a:gd name="connsiteX73" fmla="*/ 1521616 w 1567741"/>
                <a:gd name="connsiteY73" fmla="*/ 385763 h 586665"/>
                <a:gd name="connsiteX74" fmla="*/ 619127 w 1567741"/>
                <a:gd name="connsiteY74" fmla="*/ 385763 h 586665"/>
                <a:gd name="connsiteX75" fmla="*/ 581025 w 1567741"/>
                <a:gd name="connsiteY75" fmla="*/ 347661 h 586665"/>
                <a:gd name="connsiteX76" fmla="*/ 581025 w 1567741"/>
                <a:gd name="connsiteY76" fmla="*/ 38102 h 586665"/>
                <a:gd name="connsiteX77" fmla="*/ 619127 w 1567741"/>
                <a:gd name="connsiteY77" fmla="*/ 0 h 586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1567741" h="586665">
                  <a:moveTo>
                    <a:pt x="913460" y="431007"/>
                  </a:moveTo>
                  <a:lnTo>
                    <a:pt x="971872" y="431007"/>
                  </a:lnTo>
                  <a:cubicBezTo>
                    <a:pt x="975639" y="431007"/>
                    <a:pt x="978693" y="434061"/>
                    <a:pt x="978693" y="437828"/>
                  </a:cubicBezTo>
                  <a:lnTo>
                    <a:pt x="978693" y="493242"/>
                  </a:lnTo>
                  <a:cubicBezTo>
                    <a:pt x="978693" y="497009"/>
                    <a:pt x="975639" y="500063"/>
                    <a:pt x="971872" y="500063"/>
                  </a:cubicBezTo>
                  <a:lnTo>
                    <a:pt x="937821" y="500063"/>
                  </a:lnTo>
                  <a:lnTo>
                    <a:pt x="938213" y="498120"/>
                  </a:lnTo>
                  <a:cubicBezTo>
                    <a:pt x="938213" y="482728"/>
                    <a:pt x="935094" y="468065"/>
                    <a:pt x="929453" y="454728"/>
                  </a:cubicBezTo>
                  <a:close/>
                  <a:moveTo>
                    <a:pt x="1479196" y="409575"/>
                  </a:moveTo>
                  <a:cubicBezTo>
                    <a:pt x="1528098" y="409575"/>
                    <a:pt x="1567741" y="449218"/>
                    <a:pt x="1567741" y="498120"/>
                  </a:cubicBezTo>
                  <a:cubicBezTo>
                    <a:pt x="1567741" y="547022"/>
                    <a:pt x="1528098" y="586665"/>
                    <a:pt x="1479196" y="586665"/>
                  </a:cubicBezTo>
                  <a:cubicBezTo>
                    <a:pt x="1430294" y="586665"/>
                    <a:pt x="1390651" y="547022"/>
                    <a:pt x="1390651" y="498120"/>
                  </a:cubicBezTo>
                  <a:cubicBezTo>
                    <a:pt x="1390651" y="449218"/>
                    <a:pt x="1430294" y="409575"/>
                    <a:pt x="1479196" y="409575"/>
                  </a:cubicBezTo>
                  <a:close/>
                  <a:moveTo>
                    <a:pt x="1281552" y="409575"/>
                  </a:moveTo>
                  <a:cubicBezTo>
                    <a:pt x="1330454" y="409575"/>
                    <a:pt x="1370097" y="449218"/>
                    <a:pt x="1370097" y="498120"/>
                  </a:cubicBezTo>
                  <a:cubicBezTo>
                    <a:pt x="1370097" y="547022"/>
                    <a:pt x="1330454" y="586665"/>
                    <a:pt x="1281552" y="586665"/>
                  </a:cubicBezTo>
                  <a:cubicBezTo>
                    <a:pt x="1232650" y="586665"/>
                    <a:pt x="1193007" y="547022"/>
                    <a:pt x="1193007" y="498120"/>
                  </a:cubicBezTo>
                  <a:cubicBezTo>
                    <a:pt x="1193007" y="449218"/>
                    <a:pt x="1232650" y="409575"/>
                    <a:pt x="1281552" y="409575"/>
                  </a:cubicBezTo>
                  <a:close/>
                  <a:moveTo>
                    <a:pt x="1102959" y="409575"/>
                  </a:moveTo>
                  <a:cubicBezTo>
                    <a:pt x="1151861" y="409575"/>
                    <a:pt x="1191504" y="449218"/>
                    <a:pt x="1191504" y="498120"/>
                  </a:cubicBezTo>
                  <a:cubicBezTo>
                    <a:pt x="1191504" y="547022"/>
                    <a:pt x="1151861" y="586665"/>
                    <a:pt x="1102959" y="586665"/>
                  </a:cubicBezTo>
                  <a:cubicBezTo>
                    <a:pt x="1054057" y="586665"/>
                    <a:pt x="1014414" y="547022"/>
                    <a:pt x="1014414" y="498120"/>
                  </a:cubicBezTo>
                  <a:cubicBezTo>
                    <a:pt x="1014414" y="449218"/>
                    <a:pt x="1054057" y="409575"/>
                    <a:pt x="1102959" y="409575"/>
                  </a:cubicBezTo>
                  <a:close/>
                  <a:moveTo>
                    <a:pt x="826734" y="409575"/>
                  </a:moveTo>
                  <a:cubicBezTo>
                    <a:pt x="875636" y="409575"/>
                    <a:pt x="915279" y="449218"/>
                    <a:pt x="915279" y="498120"/>
                  </a:cubicBezTo>
                  <a:cubicBezTo>
                    <a:pt x="915279" y="547022"/>
                    <a:pt x="875636" y="586665"/>
                    <a:pt x="826734" y="586665"/>
                  </a:cubicBezTo>
                  <a:cubicBezTo>
                    <a:pt x="777832" y="586665"/>
                    <a:pt x="738189" y="547022"/>
                    <a:pt x="738189" y="498120"/>
                  </a:cubicBezTo>
                  <a:cubicBezTo>
                    <a:pt x="738189" y="449218"/>
                    <a:pt x="777832" y="409575"/>
                    <a:pt x="826734" y="409575"/>
                  </a:cubicBezTo>
                  <a:close/>
                  <a:moveTo>
                    <a:pt x="200465" y="409575"/>
                  </a:moveTo>
                  <a:cubicBezTo>
                    <a:pt x="249367" y="409575"/>
                    <a:pt x="289010" y="449218"/>
                    <a:pt x="289010" y="498120"/>
                  </a:cubicBezTo>
                  <a:cubicBezTo>
                    <a:pt x="289010" y="547022"/>
                    <a:pt x="249367" y="586665"/>
                    <a:pt x="200465" y="586665"/>
                  </a:cubicBezTo>
                  <a:cubicBezTo>
                    <a:pt x="151563" y="586665"/>
                    <a:pt x="111920" y="547022"/>
                    <a:pt x="111920" y="498120"/>
                  </a:cubicBezTo>
                  <a:cubicBezTo>
                    <a:pt x="111920" y="449218"/>
                    <a:pt x="151563" y="409575"/>
                    <a:pt x="200465" y="409575"/>
                  </a:cubicBezTo>
                  <a:close/>
                  <a:moveTo>
                    <a:pt x="160729" y="179784"/>
                  </a:moveTo>
                  <a:cubicBezTo>
                    <a:pt x="155187" y="179784"/>
                    <a:pt x="144209" y="184277"/>
                    <a:pt x="144209" y="189819"/>
                  </a:cubicBezTo>
                  <a:lnTo>
                    <a:pt x="99481" y="259767"/>
                  </a:lnTo>
                  <a:cubicBezTo>
                    <a:pt x="95530" y="259767"/>
                    <a:pt x="93409" y="273778"/>
                    <a:pt x="93409" y="277728"/>
                  </a:cubicBezTo>
                  <a:lnTo>
                    <a:pt x="92328" y="325032"/>
                  </a:lnTo>
                  <a:cubicBezTo>
                    <a:pt x="92328" y="328982"/>
                    <a:pt x="95530" y="332184"/>
                    <a:pt x="99481" y="332184"/>
                  </a:cubicBezTo>
                  <a:lnTo>
                    <a:pt x="238657" y="332184"/>
                  </a:lnTo>
                  <a:cubicBezTo>
                    <a:pt x="242607" y="332184"/>
                    <a:pt x="245809" y="328982"/>
                    <a:pt x="245809" y="325032"/>
                  </a:cubicBezTo>
                  <a:lnTo>
                    <a:pt x="245809" y="274592"/>
                  </a:lnTo>
                  <a:lnTo>
                    <a:pt x="245809" y="266920"/>
                  </a:lnTo>
                  <a:lnTo>
                    <a:pt x="245809" y="189819"/>
                  </a:lnTo>
                  <a:cubicBezTo>
                    <a:pt x="245809" y="184277"/>
                    <a:pt x="241317" y="179784"/>
                    <a:pt x="235774" y="179784"/>
                  </a:cubicBezTo>
                  <a:close/>
                  <a:moveTo>
                    <a:pt x="150696" y="119063"/>
                  </a:moveTo>
                  <a:lnTo>
                    <a:pt x="316029" y="119063"/>
                  </a:lnTo>
                  <a:cubicBezTo>
                    <a:pt x="328239" y="119063"/>
                    <a:pt x="338137" y="128961"/>
                    <a:pt x="338137" y="141171"/>
                  </a:cubicBezTo>
                  <a:lnTo>
                    <a:pt x="338137" y="311033"/>
                  </a:lnTo>
                  <a:lnTo>
                    <a:pt x="338137" y="327936"/>
                  </a:lnTo>
                  <a:lnTo>
                    <a:pt x="338137" y="431007"/>
                  </a:lnTo>
                  <a:lnTo>
                    <a:pt x="740009" y="431007"/>
                  </a:lnTo>
                  <a:lnTo>
                    <a:pt x="724016" y="454728"/>
                  </a:lnTo>
                  <a:cubicBezTo>
                    <a:pt x="718375" y="468065"/>
                    <a:pt x="715255" y="482728"/>
                    <a:pt x="715255" y="498120"/>
                  </a:cubicBezTo>
                  <a:lnTo>
                    <a:pt x="715648" y="500063"/>
                  </a:lnTo>
                  <a:lnTo>
                    <a:pt x="311552" y="500063"/>
                  </a:lnTo>
                  <a:lnTo>
                    <a:pt x="311944" y="498120"/>
                  </a:lnTo>
                  <a:cubicBezTo>
                    <a:pt x="311944" y="436552"/>
                    <a:pt x="262033" y="386641"/>
                    <a:pt x="200465" y="386641"/>
                  </a:cubicBezTo>
                  <a:cubicBezTo>
                    <a:pt x="138897" y="386641"/>
                    <a:pt x="88986" y="436552"/>
                    <a:pt x="88986" y="498120"/>
                  </a:cubicBezTo>
                  <a:lnTo>
                    <a:pt x="89378" y="500063"/>
                  </a:lnTo>
                  <a:lnTo>
                    <a:pt x="6821" y="500063"/>
                  </a:lnTo>
                  <a:cubicBezTo>
                    <a:pt x="3054" y="500063"/>
                    <a:pt x="0" y="497009"/>
                    <a:pt x="0" y="493242"/>
                  </a:cubicBezTo>
                  <a:lnTo>
                    <a:pt x="0" y="439060"/>
                  </a:lnTo>
                  <a:lnTo>
                    <a:pt x="0" y="437828"/>
                  </a:lnTo>
                  <a:lnTo>
                    <a:pt x="29" y="437799"/>
                  </a:lnTo>
                  <a:lnTo>
                    <a:pt x="2382" y="334845"/>
                  </a:lnTo>
                  <a:cubicBezTo>
                    <a:pt x="2382" y="326142"/>
                    <a:pt x="7055" y="295275"/>
                    <a:pt x="15758" y="295275"/>
                  </a:cubicBezTo>
                  <a:lnTo>
                    <a:pt x="114300" y="141171"/>
                  </a:lnTo>
                  <a:cubicBezTo>
                    <a:pt x="114300" y="128961"/>
                    <a:pt x="138486" y="119063"/>
                    <a:pt x="150696" y="119063"/>
                  </a:cubicBezTo>
                  <a:close/>
                  <a:moveTo>
                    <a:pt x="619127" y="0"/>
                  </a:moveTo>
                  <a:lnTo>
                    <a:pt x="1521616" y="0"/>
                  </a:lnTo>
                  <a:cubicBezTo>
                    <a:pt x="1542659" y="0"/>
                    <a:pt x="1559718" y="17059"/>
                    <a:pt x="1559718" y="38102"/>
                  </a:cubicBezTo>
                  <a:lnTo>
                    <a:pt x="1559718" y="347661"/>
                  </a:lnTo>
                  <a:cubicBezTo>
                    <a:pt x="1559718" y="368704"/>
                    <a:pt x="1542659" y="385763"/>
                    <a:pt x="1521616" y="385763"/>
                  </a:cubicBezTo>
                  <a:lnTo>
                    <a:pt x="619127" y="385763"/>
                  </a:lnTo>
                  <a:cubicBezTo>
                    <a:pt x="598084" y="385763"/>
                    <a:pt x="581025" y="368704"/>
                    <a:pt x="581025" y="347661"/>
                  </a:cubicBezTo>
                  <a:lnTo>
                    <a:pt x="581025" y="38102"/>
                  </a:lnTo>
                  <a:cubicBezTo>
                    <a:pt x="581025" y="17059"/>
                    <a:pt x="598084" y="0"/>
                    <a:pt x="61912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CEC90E93-023D-4630-960F-A7EC3B4EF902}"/>
                </a:ext>
              </a:extLst>
            </p:cNvPr>
            <p:cNvSpPr/>
            <p:nvPr/>
          </p:nvSpPr>
          <p:spPr>
            <a:xfrm>
              <a:off x="3408180" y="894005"/>
              <a:ext cx="74331" cy="710470"/>
            </a:xfrm>
            <a:custGeom>
              <a:avLst/>
              <a:gdLst>
                <a:gd name="connsiteX0" fmla="*/ 0 w 74331"/>
                <a:gd name="connsiteY0" fmla="*/ 560079 h 710470"/>
                <a:gd name="connsiteX1" fmla="*/ 74331 w 74331"/>
                <a:gd name="connsiteY1" fmla="*/ 560079 h 710470"/>
                <a:gd name="connsiteX2" fmla="*/ 74331 w 74331"/>
                <a:gd name="connsiteY2" fmla="*/ 710470 h 710470"/>
                <a:gd name="connsiteX3" fmla="*/ 0 w 74331"/>
                <a:gd name="connsiteY3" fmla="*/ 710470 h 710470"/>
                <a:gd name="connsiteX4" fmla="*/ 0 w 74331"/>
                <a:gd name="connsiteY4" fmla="*/ 280039 h 710470"/>
                <a:gd name="connsiteX5" fmla="*/ 74331 w 74331"/>
                <a:gd name="connsiteY5" fmla="*/ 280039 h 710470"/>
                <a:gd name="connsiteX6" fmla="*/ 74331 w 74331"/>
                <a:gd name="connsiteY6" fmla="*/ 430430 h 710470"/>
                <a:gd name="connsiteX7" fmla="*/ 0 w 74331"/>
                <a:gd name="connsiteY7" fmla="*/ 430430 h 710470"/>
                <a:gd name="connsiteX8" fmla="*/ 0 w 74331"/>
                <a:gd name="connsiteY8" fmla="*/ 0 h 710470"/>
                <a:gd name="connsiteX9" fmla="*/ 74331 w 74331"/>
                <a:gd name="connsiteY9" fmla="*/ 0 h 710470"/>
                <a:gd name="connsiteX10" fmla="*/ 74331 w 74331"/>
                <a:gd name="connsiteY10" fmla="*/ 150391 h 710470"/>
                <a:gd name="connsiteX11" fmla="*/ 0 w 74331"/>
                <a:gd name="connsiteY11" fmla="*/ 150391 h 710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4331" h="710470">
                  <a:moveTo>
                    <a:pt x="0" y="560079"/>
                  </a:moveTo>
                  <a:lnTo>
                    <a:pt x="74331" y="560079"/>
                  </a:lnTo>
                  <a:lnTo>
                    <a:pt x="74331" y="710470"/>
                  </a:lnTo>
                  <a:lnTo>
                    <a:pt x="0" y="710470"/>
                  </a:lnTo>
                  <a:close/>
                  <a:moveTo>
                    <a:pt x="0" y="280039"/>
                  </a:moveTo>
                  <a:lnTo>
                    <a:pt x="74331" y="280039"/>
                  </a:lnTo>
                  <a:lnTo>
                    <a:pt x="74331" y="430430"/>
                  </a:lnTo>
                  <a:lnTo>
                    <a:pt x="0" y="430430"/>
                  </a:lnTo>
                  <a:close/>
                  <a:moveTo>
                    <a:pt x="0" y="0"/>
                  </a:moveTo>
                  <a:lnTo>
                    <a:pt x="74331" y="0"/>
                  </a:lnTo>
                  <a:lnTo>
                    <a:pt x="74331" y="150391"/>
                  </a:lnTo>
                  <a:lnTo>
                    <a:pt x="0" y="1503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06CF7BC6-AA9B-4206-863F-D4853D6E5C50}"/>
                </a:ext>
              </a:extLst>
            </p:cNvPr>
            <p:cNvSpPr/>
            <p:nvPr/>
          </p:nvSpPr>
          <p:spPr>
            <a:xfrm>
              <a:off x="4372758" y="894005"/>
              <a:ext cx="74331" cy="710470"/>
            </a:xfrm>
            <a:custGeom>
              <a:avLst/>
              <a:gdLst>
                <a:gd name="connsiteX0" fmla="*/ 0 w 74331"/>
                <a:gd name="connsiteY0" fmla="*/ 560079 h 710470"/>
                <a:gd name="connsiteX1" fmla="*/ 74331 w 74331"/>
                <a:gd name="connsiteY1" fmla="*/ 560079 h 710470"/>
                <a:gd name="connsiteX2" fmla="*/ 74331 w 74331"/>
                <a:gd name="connsiteY2" fmla="*/ 710470 h 710470"/>
                <a:gd name="connsiteX3" fmla="*/ 0 w 74331"/>
                <a:gd name="connsiteY3" fmla="*/ 710470 h 710470"/>
                <a:gd name="connsiteX4" fmla="*/ 0 w 74331"/>
                <a:gd name="connsiteY4" fmla="*/ 280039 h 710470"/>
                <a:gd name="connsiteX5" fmla="*/ 74331 w 74331"/>
                <a:gd name="connsiteY5" fmla="*/ 280039 h 710470"/>
                <a:gd name="connsiteX6" fmla="*/ 74331 w 74331"/>
                <a:gd name="connsiteY6" fmla="*/ 430430 h 710470"/>
                <a:gd name="connsiteX7" fmla="*/ 0 w 74331"/>
                <a:gd name="connsiteY7" fmla="*/ 430430 h 710470"/>
                <a:gd name="connsiteX8" fmla="*/ 0 w 74331"/>
                <a:gd name="connsiteY8" fmla="*/ 0 h 710470"/>
                <a:gd name="connsiteX9" fmla="*/ 74331 w 74331"/>
                <a:gd name="connsiteY9" fmla="*/ 0 h 710470"/>
                <a:gd name="connsiteX10" fmla="*/ 74331 w 74331"/>
                <a:gd name="connsiteY10" fmla="*/ 150391 h 710470"/>
                <a:gd name="connsiteX11" fmla="*/ 0 w 74331"/>
                <a:gd name="connsiteY11" fmla="*/ 150391 h 710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4331" h="710470">
                  <a:moveTo>
                    <a:pt x="0" y="560079"/>
                  </a:moveTo>
                  <a:lnTo>
                    <a:pt x="74331" y="560079"/>
                  </a:lnTo>
                  <a:lnTo>
                    <a:pt x="74331" y="710470"/>
                  </a:lnTo>
                  <a:lnTo>
                    <a:pt x="0" y="710470"/>
                  </a:lnTo>
                  <a:close/>
                  <a:moveTo>
                    <a:pt x="0" y="280039"/>
                  </a:moveTo>
                  <a:lnTo>
                    <a:pt x="74331" y="280039"/>
                  </a:lnTo>
                  <a:lnTo>
                    <a:pt x="74331" y="430430"/>
                  </a:lnTo>
                  <a:lnTo>
                    <a:pt x="0" y="430430"/>
                  </a:lnTo>
                  <a:close/>
                  <a:moveTo>
                    <a:pt x="0" y="0"/>
                  </a:moveTo>
                  <a:lnTo>
                    <a:pt x="74331" y="0"/>
                  </a:lnTo>
                  <a:lnTo>
                    <a:pt x="74331" y="150391"/>
                  </a:lnTo>
                  <a:lnTo>
                    <a:pt x="0" y="1503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9D4C9AB1-7B25-4A6E-BD1C-8F5278FF432F}"/>
                </a:ext>
              </a:extLst>
            </p:cNvPr>
            <p:cNvSpPr/>
            <p:nvPr/>
          </p:nvSpPr>
          <p:spPr>
            <a:xfrm>
              <a:off x="3694494" y="954567"/>
              <a:ext cx="461251" cy="595322"/>
            </a:xfrm>
            <a:custGeom>
              <a:avLst/>
              <a:gdLst>
                <a:gd name="connsiteX0" fmla="*/ 423904 w 847183"/>
                <a:gd name="connsiteY0" fmla="*/ 0 h 1093432"/>
                <a:gd name="connsiteX1" fmla="*/ 466855 w 847183"/>
                <a:gd name="connsiteY1" fmla="*/ 28470 h 1093432"/>
                <a:gd name="connsiteX2" fmla="*/ 840547 w 847183"/>
                <a:gd name="connsiteY2" fmla="*/ 642213 h 1093432"/>
                <a:gd name="connsiteX3" fmla="*/ 847183 w 847183"/>
                <a:gd name="connsiteY3" fmla="*/ 663939 h 1093432"/>
                <a:gd name="connsiteX4" fmla="*/ 816156 w 847183"/>
                <a:gd name="connsiteY4" fmla="*/ 702008 h 1093432"/>
                <a:gd name="connsiteX5" fmla="*/ 791077 w 847183"/>
                <a:gd name="connsiteY5" fmla="*/ 693345 h 1093432"/>
                <a:gd name="connsiteX6" fmla="*/ 552178 w 847183"/>
                <a:gd name="connsiteY6" fmla="*/ 572975 h 1093432"/>
                <a:gd name="connsiteX7" fmla="*/ 552178 w 847183"/>
                <a:gd name="connsiteY7" fmla="*/ 1093432 h 1093432"/>
                <a:gd name="connsiteX8" fmla="*/ 295003 w 847183"/>
                <a:gd name="connsiteY8" fmla="*/ 1093432 h 1093432"/>
                <a:gd name="connsiteX9" fmla="*/ 295003 w 847183"/>
                <a:gd name="connsiteY9" fmla="*/ 572447 h 1093432"/>
                <a:gd name="connsiteX10" fmla="*/ 61883 w 847183"/>
                <a:gd name="connsiteY10" fmla="*/ 690410 h 1093432"/>
                <a:gd name="connsiteX11" fmla="*/ 31027 w 847183"/>
                <a:gd name="connsiteY11" fmla="*/ 702008 h 1093432"/>
                <a:gd name="connsiteX12" fmla="*/ 0 w 847183"/>
                <a:gd name="connsiteY12" fmla="*/ 663939 h 1093432"/>
                <a:gd name="connsiteX13" fmla="*/ 6637 w 847183"/>
                <a:gd name="connsiteY13" fmla="*/ 642213 h 1093432"/>
                <a:gd name="connsiteX14" fmla="*/ 380952 w 847183"/>
                <a:gd name="connsiteY14" fmla="*/ 28470 h 1093432"/>
                <a:gd name="connsiteX15" fmla="*/ 423904 w 847183"/>
                <a:gd name="connsiteY15" fmla="*/ 0 h 1093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47183" h="1093432">
                  <a:moveTo>
                    <a:pt x="423904" y="0"/>
                  </a:moveTo>
                  <a:cubicBezTo>
                    <a:pt x="443212" y="0"/>
                    <a:pt x="459779" y="11739"/>
                    <a:pt x="466855" y="28470"/>
                  </a:cubicBezTo>
                  <a:lnTo>
                    <a:pt x="840547" y="642213"/>
                  </a:lnTo>
                  <a:cubicBezTo>
                    <a:pt x="844737" y="648415"/>
                    <a:pt x="847183" y="655891"/>
                    <a:pt x="847183" y="663939"/>
                  </a:cubicBezTo>
                  <a:cubicBezTo>
                    <a:pt x="847183" y="682717"/>
                    <a:pt x="833863" y="698385"/>
                    <a:pt x="816156" y="702008"/>
                  </a:cubicBezTo>
                  <a:cubicBezTo>
                    <a:pt x="802102" y="700544"/>
                    <a:pt x="799437" y="696233"/>
                    <a:pt x="791077" y="693345"/>
                  </a:cubicBezTo>
                  <a:lnTo>
                    <a:pt x="552178" y="572975"/>
                  </a:lnTo>
                  <a:lnTo>
                    <a:pt x="552178" y="1093432"/>
                  </a:lnTo>
                  <a:lnTo>
                    <a:pt x="295003" y="1093432"/>
                  </a:lnTo>
                  <a:lnTo>
                    <a:pt x="295003" y="572447"/>
                  </a:lnTo>
                  <a:lnTo>
                    <a:pt x="61883" y="690410"/>
                  </a:lnTo>
                  <a:cubicBezTo>
                    <a:pt x="51598" y="694276"/>
                    <a:pt x="43448" y="700989"/>
                    <a:pt x="31027" y="702008"/>
                  </a:cubicBezTo>
                  <a:cubicBezTo>
                    <a:pt x="13320" y="698385"/>
                    <a:pt x="0" y="682717"/>
                    <a:pt x="0" y="663939"/>
                  </a:cubicBezTo>
                  <a:cubicBezTo>
                    <a:pt x="0" y="655891"/>
                    <a:pt x="2447" y="648415"/>
                    <a:pt x="6637" y="642213"/>
                  </a:cubicBezTo>
                  <a:lnTo>
                    <a:pt x="380952" y="28470"/>
                  </a:lnTo>
                  <a:cubicBezTo>
                    <a:pt x="388029" y="11739"/>
                    <a:pt x="404595" y="0"/>
                    <a:pt x="42390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8" name="グループ化 237">
            <a:extLst>
              <a:ext uri="{FF2B5EF4-FFF2-40B4-BE49-F238E27FC236}">
                <a16:creationId xmlns:a16="http://schemas.microsoft.com/office/drawing/2014/main" id="{E0DEAC63-9DE4-4D04-8E0B-B849F84FB40B}"/>
              </a:ext>
            </a:extLst>
          </p:cNvPr>
          <p:cNvGrpSpPr/>
          <p:nvPr/>
        </p:nvGrpSpPr>
        <p:grpSpPr>
          <a:xfrm>
            <a:off x="6199734" y="992445"/>
            <a:ext cx="1296987" cy="1296987"/>
            <a:chOff x="1444854" y="763845"/>
            <a:chExt cx="1296987" cy="1296987"/>
          </a:xfrm>
        </p:grpSpPr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3DEEB5C0-FE92-40BB-A83E-C4C8FE99C607}"/>
                </a:ext>
              </a:extLst>
            </p:cNvPr>
            <p:cNvGrpSpPr/>
            <p:nvPr/>
          </p:nvGrpSpPr>
          <p:grpSpPr>
            <a:xfrm>
              <a:off x="1444854" y="763845"/>
              <a:ext cx="1296987" cy="1296987"/>
              <a:chOff x="560388" y="4868863"/>
              <a:chExt cx="1296987" cy="1296987"/>
            </a:xfrm>
          </p:grpSpPr>
          <p:sp>
            <p:nvSpPr>
              <p:cNvPr id="257" name="AutoShape 199">
                <a:extLst>
                  <a:ext uri="{FF2B5EF4-FFF2-40B4-BE49-F238E27FC236}">
                    <a16:creationId xmlns:a16="http://schemas.microsoft.com/office/drawing/2014/main" id="{AE176F52-5F54-42A1-AA18-BAA14AD8E0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705" y="4879976"/>
                <a:ext cx="1274764" cy="1274762"/>
              </a:xfrm>
              <a:prstGeom prst="roundRect">
                <a:avLst>
                  <a:gd name="adj" fmla="val 288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AA2D8F10-7D67-4E17-8B01-44F74663FC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8" y="4868863"/>
                <a:ext cx="1296987" cy="1296987"/>
              </a:xfrm>
              <a:custGeom>
                <a:avLst/>
                <a:gdLst>
                  <a:gd name="connsiteX0" fmla="*/ 80096 w 1296987"/>
                  <a:gd name="connsiteY0" fmla="*/ 42862 h 1296987"/>
                  <a:gd name="connsiteX1" fmla="*/ 1216890 w 1296987"/>
                  <a:gd name="connsiteY1" fmla="*/ 42862 h 1296987"/>
                  <a:gd name="connsiteX2" fmla="*/ 1254124 w 1296987"/>
                  <a:gd name="connsiteY2" fmla="*/ 80096 h 1296987"/>
                  <a:gd name="connsiteX3" fmla="*/ 1254124 w 1296987"/>
                  <a:gd name="connsiteY3" fmla="*/ 1216890 h 1296987"/>
                  <a:gd name="connsiteX4" fmla="*/ 1216890 w 1296987"/>
                  <a:gd name="connsiteY4" fmla="*/ 1254124 h 1296987"/>
                  <a:gd name="connsiteX5" fmla="*/ 80096 w 1296987"/>
                  <a:gd name="connsiteY5" fmla="*/ 1254124 h 1296987"/>
                  <a:gd name="connsiteX6" fmla="*/ 42862 w 1296987"/>
                  <a:gd name="connsiteY6" fmla="*/ 1216890 h 1296987"/>
                  <a:gd name="connsiteX7" fmla="*/ 42862 w 1296987"/>
                  <a:gd name="connsiteY7" fmla="*/ 80096 h 1296987"/>
                  <a:gd name="connsiteX8" fmla="*/ 80096 w 1296987"/>
                  <a:gd name="connsiteY8" fmla="*/ 42862 h 1296987"/>
                  <a:gd name="connsiteX9" fmla="*/ 60728 w 1296987"/>
                  <a:gd name="connsiteY9" fmla="*/ 22225 h 1296987"/>
                  <a:gd name="connsiteX10" fmla="*/ 22225 w 1296987"/>
                  <a:gd name="connsiteY10" fmla="*/ 60728 h 1296987"/>
                  <a:gd name="connsiteX11" fmla="*/ 22225 w 1296987"/>
                  <a:gd name="connsiteY11" fmla="*/ 1236259 h 1296987"/>
                  <a:gd name="connsiteX12" fmla="*/ 60728 w 1296987"/>
                  <a:gd name="connsiteY12" fmla="*/ 1274762 h 1296987"/>
                  <a:gd name="connsiteX13" fmla="*/ 1236259 w 1296987"/>
                  <a:gd name="connsiteY13" fmla="*/ 1274762 h 1296987"/>
                  <a:gd name="connsiteX14" fmla="*/ 1274762 w 1296987"/>
                  <a:gd name="connsiteY14" fmla="*/ 1236259 h 1296987"/>
                  <a:gd name="connsiteX15" fmla="*/ 1274762 w 1296987"/>
                  <a:gd name="connsiteY15" fmla="*/ 60728 h 1296987"/>
                  <a:gd name="connsiteX16" fmla="*/ 1236259 w 1296987"/>
                  <a:gd name="connsiteY16" fmla="*/ 22225 h 1296987"/>
                  <a:gd name="connsiteX17" fmla="*/ 39869 w 1296987"/>
                  <a:gd name="connsiteY17" fmla="*/ 0 h 1296987"/>
                  <a:gd name="connsiteX18" fmla="*/ 1257118 w 1296987"/>
                  <a:gd name="connsiteY18" fmla="*/ 0 h 1296987"/>
                  <a:gd name="connsiteX19" fmla="*/ 1296987 w 1296987"/>
                  <a:gd name="connsiteY19" fmla="*/ 39869 h 1296987"/>
                  <a:gd name="connsiteX20" fmla="*/ 1296987 w 1296987"/>
                  <a:gd name="connsiteY20" fmla="*/ 1257118 h 1296987"/>
                  <a:gd name="connsiteX21" fmla="*/ 1257118 w 1296987"/>
                  <a:gd name="connsiteY21" fmla="*/ 1296987 h 1296987"/>
                  <a:gd name="connsiteX22" fmla="*/ 39869 w 1296987"/>
                  <a:gd name="connsiteY22" fmla="*/ 1296987 h 1296987"/>
                  <a:gd name="connsiteX23" fmla="*/ 0 w 1296987"/>
                  <a:gd name="connsiteY23" fmla="*/ 1257118 h 1296987"/>
                  <a:gd name="connsiteX24" fmla="*/ 0 w 1296987"/>
                  <a:gd name="connsiteY24" fmla="*/ 39869 h 1296987"/>
                  <a:gd name="connsiteX25" fmla="*/ 39869 w 1296987"/>
                  <a:gd name="connsiteY25" fmla="*/ 0 h 1296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6987" h="1296987">
                    <a:moveTo>
                      <a:pt x="80096" y="42862"/>
                    </a:moveTo>
                    <a:lnTo>
                      <a:pt x="1216890" y="42862"/>
                    </a:lnTo>
                    <a:cubicBezTo>
                      <a:pt x="1237454" y="42862"/>
                      <a:pt x="1254124" y="59532"/>
                      <a:pt x="1254124" y="80096"/>
                    </a:cubicBezTo>
                    <a:lnTo>
                      <a:pt x="1254124" y="1216890"/>
                    </a:lnTo>
                    <a:cubicBezTo>
                      <a:pt x="1254124" y="1237454"/>
                      <a:pt x="1237454" y="1254124"/>
                      <a:pt x="1216890" y="1254124"/>
                    </a:cubicBezTo>
                    <a:lnTo>
                      <a:pt x="80096" y="1254124"/>
                    </a:lnTo>
                    <a:cubicBezTo>
                      <a:pt x="59532" y="1254124"/>
                      <a:pt x="42862" y="1237454"/>
                      <a:pt x="42862" y="1216890"/>
                    </a:cubicBezTo>
                    <a:lnTo>
                      <a:pt x="42862" y="80096"/>
                    </a:lnTo>
                    <a:cubicBezTo>
                      <a:pt x="42862" y="59532"/>
                      <a:pt x="59532" y="42862"/>
                      <a:pt x="80096" y="42862"/>
                    </a:cubicBezTo>
                    <a:close/>
                    <a:moveTo>
                      <a:pt x="60728" y="22225"/>
                    </a:moveTo>
                    <a:cubicBezTo>
                      <a:pt x="39463" y="22225"/>
                      <a:pt x="22225" y="39463"/>
                      <a:pt x="22225" y="60728"/>
                    </a:cubicBezTo>
                    <a:lnTo>
                      <a:pt x="22225" y="1236259"/>
                    </a:lnTo>
                    <a:cubicBezTo>
                      <a:pt x="22225" y="1257524"/>
                      <a:pt x="39463" y="1274762"/>
                      <a:pt x="60728" y="1274762"/>
                    </a:cubicBezTo>
                    <a:lnTo>
                      <a:pt x="1236259" y="1274762"/>
                    </a:lnTo>
                    <a:cubicBezTo>
                      <a:pt x="1257524" y="1274762"/>
                      <a:pt x="1274762" y="1257524"/>
                      <a:pt x="1274762" y="1236259"/>
                    </a:cubicBezTo>
                    <a:lnTo>
                      <a:pt x="1274762" y="60728"/>
                    </a:lnTo>
                    <a:cubicBezTo>
                      <a:pt x="1274762" y="39463"/>
                      <a:pt x="1257524" y="22225"/>
                      <a:pt x="1236259" y="22225"/>
                    </a:cubicBezTo>
                    <a:close/>
                    <a:moveTo>
                      <a:pt x="39869" y="0"/>
                    </a:moveTo>
                    <a:lnTo>
                      <a:pt x="1257118" y="0"/>
                    </a:lnTo>
                    <a:cubicBezTo>
                      <a:pt x="1279137" y="0"/>
                      <a:pt x="1296987" y="17850"/>
                      <a:pt x="1296987" y="39869"/>
                    </a:cubicBezTo>
                    <a:lnTo>
                      <a:pt x="1296987" y="1257118"/>
                    </a:lnTo>
                    <a:cubicBezTo>
                      <a:pt x="1296987" y="1279137"/>
                      <a:pt x="1279137" y="1296987"/>
                      <a:pt x="1257118" y="1296987"/>
                    </a:cubicBezTo>
                    <a:lnTo>
                      <a:pt x="39869" y="1296987"/>
                    </a:lnTo>
                    <a:cubicBezTo>
                      <a:pt x="17850" y="1296987"/>
                      <a:pt x="0" y="1279137"/>
                      <a:pt x="0" y="1257118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0F5495FB-15B7-4902-811D-9BECBABD72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7438" y="938212"/>
              <a:ext cx="743298" cy="317542"/>
            </a:xfrm>
            <a:custGeom>
              <a:avLst/>
              <a:gdLst>
                <a:gd name="connsiteX0" fmla="*/ 1294309 w 1512782"/>
                <a:gd name="connsiteY0" fmla="*/ 431791 h 646271"/>
                <a:gd name="connsiteX1" fmla="*/ 1401329 w 1512782"/>
                <a:gd name="connsiteY1" fmla="*/ 539031 h 646271"/>
                <a:gd name="connsiteX2" fmla="*/ 1294309 w 1512782"/>
                <a:gd name="connsiteY2" fmla="*/ 646271 h 646271"/>
                <a:gd name="connsiteX3" fmla="*/ 1187289 w 1512782"/>
                <a:gd name="connsiteY3" fmla="*/ 539031 h 646271"/>
                <a:gd name="connsiteX4" fmla="*/ 1294309 w 1512782"/>
                <a:gd name="connsiteY4" fmla="*/ 431791 h 646271"/>
                <a:gd name="connsiteX5" fmla="*/ 408183 w 1512782"/>
                <a:gd name="connsiteY5" fmla="*/ 431791 h 646271"/>
                <a:gd name="connsiteX6" fmla="*/ 515203 w 1512782"/>
                <a:gd name="connsiteY6" fmla="*/ 539031 h 646271"/>
                <a:gd name="connsiteX7" fmla="*/ 408183 w 1512782"/>
                <a:gd name="connsiteY7" fmla="*/ 646271 h 646271"/>
                <a:gd name="connsiteX8" fmla="*/ 301163 w 1512782"/>
                <a:gd name="connsiteY8" fmla="*/ 539031 h 646271"/>
                <a:gd name="connsiteX9" fmla="*/ 408183 w 1512782"/>
                <a:gd name="connsiteY9" fmla="*/ 431791 h 646271"/>
                <a:gd name="connsiteX10" fmla="*/ 1312058 w 1512782"/>
                <a:gd name="connsiteY10" fmla="*/ 119580 h 646271"/>
                <a:gd name="connsiteX11" fmla="*/ 1312058 w 1512782"/>
                <a:gd name="connsiteY11" fmla="*/ 198072 h 646271"/>
                <a:gd name="connsiteX12" fmla="*/ 1454034 w 1512782"/>
                <a:gd name="connsiteY12" fmla="*/ 198072 h 646271"/>
                <a:gd name="connsiteX13" fmla="*/ 1454034 w 1512782"/>
                <a:gd name="connsiteY13" fmla="*/ 119580 h 646271"/>
                <a:gd name="connsiteX14" fmla="*/ 128514 w 1512782"/>
                <a:gd name="connsiteY14" fmla="*/ 117741 h 646271"/>
                <a:gd name="connsiteX15" fmla="*/ 128514 w 1512782"/>
                <a:gd name="connsiteY15" fmla="*/ 196234 h 646271"/>
                <a:gd name="connsiteX16" fmla="*/ 270490 w 1512782"/>
                <a:gd name="connsiteY16" fmla="*/ 196234 h 646271"/>
                <a:gd name="connsiteX17" fmla="*/ 270490 w 1512782"/>
                <a:gd name="connsiteY17" fmla="*/ 117741 h 646271"/>
                <a:gd name="connsiteX18" fmla="*/ 1140094 w 1512782"/>
                <a:gd name="connsiteY18" fmla="*/ 73587 h 646271"/>
                <a:gd name="connsiteX19" fmla="*/ 1140094 w 1512782"/>
                <a:gd name="connsiteY19" fmla="*/ 196234 h 646271"/>
                <a:gd name="connsiteX20" fmla="*/ 1282070 w 1512782"/>
                <a:gd name="connsiteY20" fmla="*/ 196234 h 646271"/>
                <a:gd name="connsiteX21" fmla="*/ 1282070 w 1512782"/>
                <a:gd name="connsiteY21" fmla="*/ 73587 h 646271"/>
                <a:gd name="connsiteX22" fmla="*/ 967521 w 1512782"/>
                <a:gd name="connsiteY22" fmla="*/ 73587 h 646271"/>
                <a:gd name="connsiteX23" fmla="*/ 967521 w 1512782"/>
                <a:gd name="connsiteY23" fmla="*/ 196234 h 646271"/>
                <a:gd name="connsiteX24" fmla="*/ 1109497 w 1512782"/>
                <a:gd name="connsiteY24" fmla="*/ 196234 h 646271"/>
                <a:gd name="connsiteX25" fmla="*/ 1109497 w 1512782"/>
                <a:gd name="connsiteY25" fmla="*/ 73587 h 646271"/>
                <a:gd name="connsiteX26" fmla="*/ 800454 w 1512782"/>
                <a:gd name="connsiteY26" fmla="*/ 73587 h 646271"/>
                <a:gd name="connsiteX27" fmla="*/ 800454 w 1512782"/>
                <a:gd name="connsiteY27" fmla="*/ 196234 h 646271"/>
                <a:gd name="connsiteX28" fmla="*/ 942430 w 1512782"/>
                <a:gd name="connsiteY28" fmla="*/ 196234 h 646271"/>
                <a:gd name="connsiteX29" fmla="*/ 942430 w 1512782"/>
                <a:gd name="connsiteY29" fmla="*/ 73587 h 646271"/>
                <a:gd name="connsiteX30" fmla="*/ 627878 w 1512782"/>
                <a:gd name="connsiteY30" fmla="*/ 73587 h 646271"/>
                <a:gd name="connsiteX31" fmla="*/ 627878 w 1512782"/>
                <a:gd name="connsiteY31" fmla="*/ 196234 h 646271"/>
                <a:gd name="connsiteX32" fmla="*/ 769855 w 1512782"/>
                <a:gd name="connsiteY32" fmla="*/ 196234 h 646271"/>
                <a:gd name="connsiteX33" fmla="*/ 769855 w 1512782"/>
                <a:gd name="connsiteY33" fmla="*/ 73587 h 646271"/>
                <a:gd name="connsiteX34" fmla="*/ 461423 w 1512782"/>
                <a:gd name="connsiteY34" fmla="*/ 73587 h 646271"/>
                <a:gd name="connsiteX35" fmla="*/ 461423 w 1512782"/>
                <a:gd name="connsiteY35" fmla="*/ 196234 h 646271"/>
                <a:gd name="connsiteX36" fmla="*/ 603399 w 1512782"/>
                <a:gd name="connsiteY36" fmla="*/ 196234 h 646271"/>
                <a:gd name="connsiteX37" fmla="*/ 603399 w 1512782"/>
                <a:gd name="connsiteY37" fmla="*/ 73587 h 646271"/>
                <a:gd name="connsiteX38" fmla="*/ 288848 w 1512782"/>
                <a:gd name="connsiteY38" fmla="*/ 73587 h 646271"/>
                <a:gd name="connsiteX39" fmla="*/ 288848 w 1512782"/>
                <a:gd name="connsiteY39" fmla="*/ 196234 h 646271"/>
                <a:gd name="connsiteX40" fmla="*/ 430824 w 1512782"/>
                <a:gd name="connsiteY40" fmla="*/ 196234 h 646271"/>
                <a:gd name="connsiteX41" fmla="*/ 430824 w 1512782"/>
                <a:gd name="connsiteY41" fmla="*/ 73587 h 646271"/>
                <a:gd name="connsiteX42" fmla="*/ 195830 w 1512782"/>
                <a:gd name="connsiteY42" fmla="*/ 0 h 646271"/>
                <a:gd name="connsiteX43" fmla="*/ 1346327 w 1512782"/>
                <a:gd name="connsiteY43" fmla="*/ 0 h 646271"/>
                <a:gd name="connsiteX44" fmla="*/ 1512782 w 1512782"/>
                <a:gd name="connsiteY44" fmla="*/ 166799 h 646271"/>
                <a:gd name="connsiteX45" fmla="*/ 1502990 w 1512782"/>
                <a:gd name="connsiteY45" fmla="*/ 520021 h 646271"/>
                <a:gd name="connsiteX46" fmla="*/ 1429210 w 1512782"/>
                <a:gd name="connsiteY46" fmla="*/ 520021 h 646271"/>
                <a:gd name="connsiteX47" fmla="*/ 1396330 w 1512782"/>
                <a:gd name="connsiteY47" fmla="*/ 440481 h 646271"/>
                <a:gd name="connsiteX48" fmla="*/ 1292475 w 1512782"/>
                <a:gd name="connsiteY48" fmla="*/ 397374 h 646271"/>
                <a:gd name="connsiteX49" fmla="*/ 1188621 w 1512782"/>
                <a:gd name="connsiteY49" fmla="*/ 440481 h 646271"/>
                <a:gd name="connsiteX50" fmla="*/ 1155741 w 1512782"/>
                <a:gd name="connsiteY50" fmla="*/ 520021 h 646271"/>
                <a:gd name="connsiteX51" fmla="*/ 543081 w 1512782"/>
                <a:gd name="connsiteY51" fmla="*/ 520021 h 646271"/>
                <a:gd name="connsiteX52" fmla="*/ 510201 w 1512782"/>
                <a:gd name="connsiteY52" fmla="*/ 440481 h 646271"/>
                <a:gd name="connsiteX53" fmla="*/ 406347 w 1512782"/>
                <a:gd name="connsiteY53" fmla="*/ 397374 h 646271"/>
                <a:gd name="connsiteX54" fmla="*/ 302492 w 1512782"/>
                <a:gd name="connsiteY54" fmla="*/ 440481 h 646271"/>
                <a:gd name="connsiteX55" fmla="*/ 269612 w 1512782"/>
                <a:gd name="connsiteY55" fmla="*/ 520021 h 646271"/>
                <a:gd name="connsiteX56" fmla="*/ 0 w 1512782"/>
                <a:gd name="connsiteY56" fmla="*/ 520021 h 646271"/>
                <a:gd name="connsiteX57" fmla="*/ 0 w 1512782"/>
                <a:gd name="connsiteY57" fmla="*/ 196234 h 646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1512782" h="646271">
                  <a:moveTo>
                    <a:pt x="1294309" y="431791"/>
                  </a:moveTo>
                  <a:cubicBezTo>
                    <a:pt x="1353416" y="431791"/>
                    <a:pt x="1401329" y="479804"/>
                    <a:pt x="1401329" y="539031"/>
                  </a:cubicBezTo>
                  <a:cubicBezTo>
                    <a:pt x="1401329" y="598258"/>
                    <a:pt x="1353416" y="646271"/>
                    <a:pt x="1294309" y="646271"/>
                  </a:cubicBezTo>
                  <a:cubicBezTo>
                    <a:pt x="1235203" y="646271"/>
                    <a:pt x="1187289" y="598258"/>
                    <a:pt x="1187289" y="539031"/>
                  </a:cubicBezTo>
                  <a:cubicBezTo>
                    <a:pt x="1187289" y="479804"/>
                    <a:pt x="1235203" y="431791"/>
                    <a:pt x="1294309" y="431791"/>
                  </a:cubicBezTo>
                  <a:close/>
                  <a:moveTo>
                    <a:pt x="408183" y="431791"/>
                  </a:moveTo>
                  <a:cubicBezTo>
                    <a:pt x="467289" y="431791"/>
                    <a:pt x="515203" y="479804"/>
                    <a:pt x="515203" y="539031"/>
                  </a:cubicBezTo>
                  <a:cubicBezTo>
                    <a:pt x="515203" y="598258"/>
                    <a:pt x="467289" y="646271"/>
                    <a:pt x="408183" y="646271"/>
                  </a:cubicBezTo>
                  <a:cubicBezTo>
                    <a:pt x="349077" y="646271"/>
                    <a:pt x="301163" y="598258"/>
                    <a:pt x="301163" y="539031"/>
                  </a:cubicBezTo>
                  <a:cubicBezTo>
                    <a:pt x="301163" y="479804"/>
                    <a:pt x="349077" y="431791"/>
                    <a:pt x="408183" y="431791"/>
                  </a:cubicBezTo>
                  <a:close/>
                  <a:moveTo>
                    <a:pt x="1312058" y="119580"/>
                  </a:moveTo>
                  <a:lnTo>
                    <a:pt x="1312058" y="198072"/>
                  </a:lnTo>
                  <a:lnTo>
                    <a:pt x="1454034" y="198072"/>
                  </a:lnTo>
                  <a:lnTo>
                    <a:pt x="1454034" y="119580"/>
                  </a:lnTo>
                  <a:close/>
                  <a:moveTo>
                    <a:pt x="128514" y="117741"/>
                  </a:moveTo>
                  <a:lnTo>
                    <a:pt x="128514" y="196234"/>
                  </a:lnTo>
                  <a:lnTo>
                    <a:pt x="270490" y="196234"/>
                  </a:lnTo>
                  <a:lnTo>
                    <a:pt x="270490" y="117741"/>
                  </a:lnTo>
                  <a:close/>
                  <a:moveTo>
                    <a:pt x="1140094" y="73587"/>
                  </a:moveTo>
                  <a:lnTo>
                    <a:pt x="1140094" y="196234"/>
                  </a:lnTo>
                  <a:lnTo>
                    <a:pt x="1282070" y="196234"/>
                  </a:lnTo>
                  <a:lnTo>
                    <a:pt x="1282070" y="73587"/>
                  </a:lnTo>
                  <a:close/>
                  <a:moveTo>
                    <a:pt x="967521" y="73587"/>
                  </a:moveTo>
                  <a:lnTo>
                    <a:pt x="967521" y="196234"/>
                  </a:lnTo>
                  <a:lnTo>
                    <a:pt x="1109497" y="196234"/>
                  </a:lnTo>
                  <a:lnTo>
                    <a:pt x="1109497" y="73587"/>
                  </a:lnTo>
                  <a:close/>
                  <a:moveTo>
                    <a:pt x="800454" y="73587"/>
                  </a:moveTo>
                  <a:lnTo>
                    <a:pt x="800454" y="196234"/>
                  </a:lnTo>
                  <a:lnTo>
                    <a:pt x="942430" y="196234"/>
                  </a:lnTo>
                  <a:lnTo>
                    <a:pt x="942430" y="73587"/>
                  </a:lnTo>
                  <a:close/>
                  <a:moveTo>
                    <a:pt x="627878" y="73587"/>
                  </a:moveTo>
                  <a:lnTo>
                    <a:pt x="627878" y="196234"/>
                  </a:lnTo>
                  <a:lnTo>
                    <a:pt x="769855" y="196234"/>
                  </a:lnTo>
                  <a:lnTo>
                    <a:pt x="769855" y="73587"/>
                  </a:lnTo>
                  <a:close/>
                  <a:moveTo>
                    <a:pt x="461423" y="73587"/>
                  </a:moveTo>
                  <a:lnTo>
                    <a:pt x="461423" y="196234"/>
                  </a:lnTo>
                  <a:lnTo>
                    <a:pt x="603399" y="196234"/>
                  </a:lnTo>
                  <a:lnTo>
                    <a:pt x="603399" y="73587"/>
                  </a:lnTo>
                  <a:close/>
                  <a:moveTo>
                    <a:pt x="288848" y="73587"/>
                  </a:moveTo>
                  <a:lnTo>
                    <a:pt x="288848" y="196234"/>
                  </a:lnTo>
                  <a:lnTo>
                    <a:pt x="430824" y="196234"/>
                  </a:lnTo>
                  <a:lnTo>
                    <a:pt x="430824" y="73587"/>
                  </a:lnTo>
                  <a:close/>
                  <a:moveTo>
                    <a:pt x="195830" y="0"/>
                  </a:moveTo>
                  <a:lnTo>
                    <a:pt x="1346327" y="0"/>
                  </a:lnTo>
                  <a:lnTo>
                    <a:pt x="1512782" y="166799"/>
                  </a:lnTo>
                  <a:lnTo>
                    <a:pt x="1502990" y="520021"/>
                  </a:lnTo>
                  <a:lnTo>
                    <a:pt x="1429210" y="520021"/>
                  </a:lnTo>
                  <a:lnTo>
                    <a:pt x="1396330" y="440481"/>
                  </a:lnTo>
                  <a:cubicBezTo>
                    <a:pt x="1369752" y="413847"/>
                    <a:pt x="1333034" y="397374"/>
                    <a:pt x="1292475" y="397374"/>
                  </a:cubicBezTo>
                  <a:cubicBezTo>
                    <a:pt x="1251917" y="397374"/>
                    <a:pt x="1215198" y="413847"/>
                    <a:pt x="1188621" y="440481"/>
                  </a:cubicBezTo>
                  <a:lnTo>
                    <a:pt x="1155741" y="520021"/>
                  </a:lnTo>
                  <a:lnTo>
                    <a:pt x="543081" y="520021"/>
                  </a:lnTo>
                  <a:lnTo>
                    <a:pt x="510201" y="440481"/>
                  </a:lnTo>
                  <a:cubicBezTo>
                    <a:pt x="483624" y="413847"/>
                    <a:pt x="446905" y="397374"/>
                    <a:pt x="406347" y="397374"/>
                  </a:cubicBezTo>
                  <a:cubicBezTo>
                    <a:pt x="365788" y="397374"/>
                    <a:pt x="329070" y="413847"/>
                    <a:pt x="302492" y="440481"/>
                  </a:cubicBezTo>
                  <a:lnTo>
                    <a:pt x="269612" y="520021"/>
                  </a:lnTo>
                  <a:lnTo>
                    <a:pt x="0" y="520021"/>
                  </a:lnTo>
                  <a:lnTo>
                    <a:pt x="0" y="1962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CC82F417-3184-4607-91DB-6ED4BC656168}"/>
                </a:ext>
              </a:extLst>
            </p:cNvPr>
            <p:cNvSpPr/>
            <p:nvPr/>
          </p:nvSpPr>
          <p:spPr>
            <a:xfrm rot="10800000">
              <a:off x="1830137" y="1549889"/>
              <a:ext cx="537899" cy="382209"/>
            </a:xfrm>
            <a:custGeom>
              <a:avLst/>
              <a:gdLst>
                <a:gd name="connsiteX0" fmla="*/ 623038 w 987964"/>
                <a:gd name="connsiteY0" fmla="*/ 702007 h 702007"/>
                <a:gd name="connsiteX1" fmla="*/ 365863 w 987964"/>
                <a:gd name="connsiteY1" fmla="*/ 702007 h 702007"/>
                <a:gd name="connsiteX2" fmla="*/ 365863 w 987964"/>
                <a:gd name="connsiteY2" fmla="*/ 470472 h 702007"/>
                <a:gd name="connsiteX3" fmla="*/ 72166 w 987964"/>
                <a:gd name="connsiteY3" fmla="*/ 576973 h 702007"/>
                <a:gd name="connsiteX4" fmla="*/ 36183 w 987964"/>
                <a:gd name="connsiteY4" fmla="*/ 586665 h 702007"/>
                <a:gd name="connsiteX5" fmla="*/ 0 w 987964"/>
                <a:gd name="connsiteY5" fmla="*/ 554851 h 702007"/>
                <a:gd name="connsiteX6" fmla="*/ 7739 w 987964"/>
                <a:gd name="connsiteY6" fmla="*/ 536695 h 702007"/>
                <a:gd name="connsiteX7" fmla="*/ 444257 w 987964"/>
                <a:gd name="connsiteY7" fmla="*/ 23792 h 702007"/>
                <a:gd name="connsiteX8" fmla="*/ 494346 w 987964"/>
                <a:gd name="connsiteY8" fmla="*/ 0 h 702007"/>
                <a:gd name="connsiteX9" fmla="*/ 544435 w 987964"/>
                <a:gd name="connsiteY9" fmla="*/ 23792 h 702007"/>
                <a:gd name="connsiteX10" fmla="*/ 980225 w 987964"/>
                <a:gd name="connsiteY10" fmla="*/ 536695 h 702007"/>
                <a:gd name="connsiteX11" fmla="*/ 987964 w 987964"/>
                <a:gd name="connsiteY11" fmla="*/ 554851 h 702007"/>
                <a:gd name="connsiteX12" fmla="*/ 951781 w 987964"/>
                <a:gd name="connsiteY12" fmla="*/ 586665 h 702007"/>
                <a:gd name="connsiteX13" fmla="*/ 922535 w 987964"/>
                <a:gd name="connsiteY13" fmla="*/ 579426 h 702007"/>
                <a:gd name="connsiteX14" fmla="*/ 623038 w 987964"/>
                <a:gd name="connsiteY14" fmla="*/ 471287 h 702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87964" h="702007">
                  <a:moveTo>
                    <a:pt x="623038" y="702007"/>
                  </a:moveTo>
                  <a:lnTo>
                    <a:pt x="365863" y="702007"/>
                  </a:lnTo>
                  <a:lnTo>
                    <a:pt x="365863" y="470472"/>
                  </a:lnTo>
                  <a:lnTo>
                    <a:pt x="72166" y="576973"/>
                  </a:lnTo>
                  <a:cubicBezTo>
                    <a:pt x="60172" y="580203"/>
                    <a:pt x="50668" y="585814"/>
                    <a:pt x="36183" y="586665"/>
                  </a:cubicBezTo>
                  <a:cubicBezTo>
                    <a:pt x="15533" y="583637"/>
                    <a:pt x="0" y="570544"/>
                    <a:pt x="0" y="554851"/>
                  </a:cubicBezTo>
                  <a:cubicBezTo>
                    <a:pt x="0" y="548126"/>
                    <a:pt x="2853" y="541878"/>
                    <a:pt x="7739" y="536695"/>
                  </a:cubicBezTo>
                  <a:lnTo>
                    <a:pt x="444257" y="23792"/>
                  </a:lnTo>
                  <a:cubicBezTo>
                    <a:pt x="452509" y="9811"/>
                    <a:pt x="471829" y="0"/>
                    <a:pt x="494346" y="0"/>
                  </a:cubicBezTo>
                  <a:cubicBezTo>
                    <a:pt x="516863" y="0"/>
                    <a:pt x="536183" y="9811"/>
                    <a:pt x="544435" y="23792"/>
                  </a:cubicBezTo>
                  <a:lnTo>
                    <a:pt x="980225" y="536695"/>
                  </a:lnTo>
                  <a:cubicBezTo>
                    <a:pt x="985111" y="541878"/>
                    <a:pt x="987964" y="548126"/>
                    <a:pt x="987964" y="554851"/>
                  </a:cubicBezTo>
                  <a:cubicBezTo>
                    <a:pt x="987964" y="570544"/>
                    <a:pt x="972431" y="583637"/>
                    <a:pt x="951781" y="586665"/>
                  </a:cubicBezTo>
                  <a:cubicBezTo>
                    <a:pt x="935392" y="585442"/>
                    <a:pt x="932283" y="581839"/>
                    <a:pt x="922535" y="579426"/>
                  </a:cubicBezTo>
                  <a:lnTo>
                    <a:pt x="623038" y="4712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553FAFF0-07B0-4E83-B863-791B36AA60D8}"/>
                </a:ext>
              </a:extLst>
            </p:cNvPr>
            <p:cNvSpPr/>
            <p:nvPr/>
          </p:nvSpPr>
          <p:spPr>
            <a:xfrm>
              <a:off x="2578434" y="894006"/>
              <a:ext cx="74331" cy="990509"/>
            </a:xfrm>
            <a:custGeom>
              <a:avLst/>
              <a:gdLst>
                <a:gd name="connsiteX0" fmla="*/ 0 w 74331"/>
                <a:gd name="connsiteY0" fmla="*/ 840118 h 990509"/>
                <a:gd name="connsiteX1" fmla="*/ 74331 w 74331"/>
                <a:gd name="connsiteY1" fmla="*/ 840118 h 990509"/>
                <a:gd name="connsiteX2" fmla="*/ 74331 w 74331"/>
                <a:gd name="connsiteY2" fmla="*/ 990509 h 990509"/>
                <a:gd name="connsiteX3" fmla="*/ 0 w 74331"/>
                <a:gd name="connsiteY3" fmla="*/ 990509 h 990509"/>
                <a:gd name="connsiteX4" fmla="*/ 0 w 74331"/>
                <a:gd name="connsiteY4" fmla="*/ 560079 h 990509"/>
                <a:gd name="connsiteX5" fmla="*/ 74331 w 74331"/>
                <a:gd name="connsiteY5" fmla="*/ 560079 h 990509"/>
                <a:gd name="connsiteX6" fmla="*/ 74331 w 74331"/>
                <a:gd name="connsiteY6" fmla="*/ 710470 h 990509"/>
                <a:gd name="connsiteX7" fmla="*/ 0 w 74331"/>
                <a:gd name="connsiteY7" fmla="*/ 710470 h 990509"/>
                <a:gd name="connsiteX8" fmla="*/ 0 w 74331"/>
                <a:gd name="connsiteY8" fmla="*/ 280039 h 990509"/>
                <a:gd name="connsiteX9" fmla="*/ 74331 w 74331"/>
                <a:gd name="connsiteY9" fmla="*/ 280039 h 990509"/>
                <a:gd name="connsiteX10" fmla="*/ 74331 w 74331"/>
                <a:gd name="connsiteY10" fmla="*/ 430430 h 990509"/>
                <a:gd name="connsiteX11" fmla="*/ 0 w 74331"/>
                <a:gd name="connsiteY11" fmla="*/ 430430 h 990509"/>
                <a:gd name="connsiteX12" fmla="*/ 0 w 74331"/>
                <a:gd name="connsiteY12" fmla="*/ 0 h 990509"/>
                <a:gd name="connsiteX13" fmla="*/ 74331 w 74331"/>
                <a:gd name="connsiteY13" fmla="*/ 0 h 990509"/>
                <a:gd name="connsiteX14" fmla="*/ 74331 w 74331"/>
                <a:gd name="connsiteY14" fmla="*/ 150391 h 990509"/>
                <a:gd name="connsiteX15" fmla="*/ 0 w 74331"/>
                <a:gd name="connsiteY15" fmla="*/ 150391 h 990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4331" h="990509">
                  <a:moveTo>
                    <a:pt x="0" y="840118"/>
                  </a:moveTo>
                  <a:lnTo>
                    <a:pt x="74331" y="840118"/>
                  </a:lnTo>
                  <a:lnTo>
                    <a:pt x="74331" y="990509"/>
                  </a:lnTo>
                  <a:lnTo>
                    <a:pt x="0" y="990509"/>
                  </a:lnTo>
                  <a:close/>
                  <a:moveTo>
                    <a:pt x="0" y="560079"/>
                  </a:moveTo>
                  <a:lnTo>
                    <a:pt x="74331" y="560079"/>
                  </a:lnTo>
                  <a:lnTo>
                    <a:pt x="74331" y="710470"/>
                  </a:lnTo>
                  <a:lnTo>
                    <a:pt x="0" y="710470"/>
                  </a:lnTo>
                  <a:close/>
                  <a:moveTo>
                    <a:pt x="0" y="280039"/>
                  </a:moveTo>
                  <a:lnTo>
                    <a:pt x="74331" y="280039"/>
                  </a:lnTo>
                  <a:lnTo>
                    <a:pt x="74331" y="430430"/>
                  </a:lnTo>
                  <a:lnTo>
                    <a:pt x="0" y="430430"/>
                  </a:lnTo>
                  <a:close/>
                  <a:moveTo>
                    <a:pt x="0" y="0"/>
                  </a:moveTo>
                  <a:lnTo>
                    <a:pt x="74331" y="0"/>
                  </a:lnTo>
                  <a:lnTo>
                    <a:pt x="74331" y="150391"/>
                  </a:lnTo>
                  <a:lnTo>
                    <a:pt x="0" y="1503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55" name="フリーフォーム: 図形 254">
              <a:extLst>
                <a:ext uri="{FF2B5EF4-FFF2-40B4-BE49-F238E27FC236}">
                  <a16:creationId xmlns:a16="http://schemas.microsoft.com/office/drawing/2014/main" id="{EC6C396D-CCBB-4CC3-A4C7-7525445AB2A4}"/>
                </a:ext>
              </a:extLst>
            </p:cNvPr>
            <p:cNvSpPr/>
            <p:nvPr/>
          </p:nvSpPr>
          <p:spPr>
            <a:xfrm>
              <a:off x="1556084" y="894006"/>
              <a:ext cx="74331" cy="990509"/>
            </a:xfrm>
            <a:custGeom>
              <a:avLst/>
              <a:gdLst>
                <a:gd name="connsiteX0" fmla="*/ 0 w 74331"/>
                <a:gd name="connsiteY0" fmla="*/ 840118 h 990509"/>
                <a:gd name="connsiteX1" fmla="*/ 74331 w 74331"/>
                <a:gd name="connsiteY1" fmla="*/ 840118 h 990509"/>
                <a:gd name="connsiteX2" fmla="*/ 74331 w 74331"/>
                <a:gd name="connsiteY2" fmla="*/ 990509 h 990509"/>
                <a:gd name="connsiteX3" fmla="*/ 0 w 74331"/>
                <a:gd name="connsiteY3" fmla="*/ 990509 h 990509"/>
                <a:gd name="connsiteX4" fmla="*/ 0 w 74331"/>
                <a:gd name="connsiteY4" fmla="*/ 560079 h 990509"/>
                <a:gd name="connsiteX5" fmla="*/ 74331 w 74331"/>
                <a:gd name="connsiteY5" fmla="*/ 560079 h 990509"/>
                <a:gd name="connsiteX6" fmla="*/ 74331 w 74331"/>
                <a:gd name="connsiteY6" fmla="*/ 710470 h 990509"/>
                <a:gd name="connsiteX7" fmla="*/ 0 w 74331"/>
                <a:gd name="connsiteY7" fmla="*/ 710470 h 990509"/>
                <a:gd name="connsiteX8" fmla="*/ 0 w 74331"/>
                <a:gd name="connsiteY8" fmla="*/ 280039 h 990509"/>
                <a:gd name="connsiteX9" fmla="*/ 74331 w 74331"/>
                <a:gd name="connsiteY9" fmla="*/ 280039 h 990509"/>
                <a:gd name="connsiteX10" fmla="*/ 74331 w 74331"/>
                <a:gd name="connsiteY10" fmla="*/ 430430 h 990509"/>
                <a:gd name="connsiteX11" fmla="*/ 0 w 74331"/>
                <a:gd name="connsiteY11" fmla="*/ 430430 h 990509"/>
                <a:gd name="connsiteX12" fmla="*/ 0 w 74331"/>
                <a:gd name="connsiteY12" fmla="*/ 0 h 990509"/>
                <a:gd name="connsiteX13" fmla="*/ 74331 w 74331"/>
                <a:gd name="connsiteY13" fmla="*/ 0 h 990509"/>
                <a:gd name="connsiteX14" fmla="*/ 74331 w 74331"/>
                <a:gd name="connsiteY14" fmla="*/ 150391 h 990509"/>
                <a:gd name="connsiteX15" fmla="*/ 0 w 74331"/>
                <a:gd name="connsiteY15" fmla="*/ 150391 h 990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4331" h="990509">
                  <a:moveTo>
                    <a:pt x="0" y="840118"/>
                  </a:moveTo>
                  <a:lnTo>
                    <a:pt x="74331" y="840118"/>
                  </a:lnTo>
                  <a:lnTo>
                    <a:pt x="74331" y="990509"/>
                  </a:lnTo>
                  <a:lnTo>
                    <a:pt x="0" y="990509"/>
                  </a:lnTo>
                  <a:close/>
                  <a:moveTo>
                    <a:pt x="0" y="560079"/>
                  </a:moveTo>
                  <a:lnTo>
                    <a:pt x="74331" y="560079"/>
                  </a:lnTo>
                  <a:lnTo>
                    <a:pt x="74331" y="710470"/>
                  </a:lnTo>
                  <a:lnTo>
                    <a:pt x="0" y="710470"/>
                  </a:lnTo>
                  <a:close/>
                  <a:moveTo>
                    <a:pt x="0" y="280039"/>
                  </a:moveTo>
                  <a:lnTo>
                    <a:pt x="74331" y="280039"/>
                  </a:lnTo>
                  <a:lnTo>
                    <a:pt x="74331" y="430430"/>
                  </a:lnTo>
                  <a:lnTo>
                    <a:pt x="0" y="430430"/>
                  </a:lnTo>
                  <a:close/>
                  <a:moveTo>
                    <a:pt x="0" y="0"/>
                  </a:moveTo>
                  <a:lnTo>
                    <a:pt x="74331" y="0"/>
                  </a:lnTo>
                  <a:lnTo>
                    <a:pt x="74331" y="150391"/>
                  </a:lnTo>
                  <a:lnTo>
                    <a:pt x="0" y="1503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56" name="Text Box 167">
              <a:extLst>
                <a:ext uri="{FF2B5EF4-FFF2-40B4-BE49-F238E27FC236}">
                  <a16:creationId xmlns:a16="http://schemas.microsoft.com/office/drawing/2014/main" id="{F53DAD8C-C9A3-416A-A131-0DAA73B8DE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08645" y="1285983"/>
              <a:ext cx="591658" cy="2237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優 先</a:t>
              </a:r>
            </a:p>
          </p:txBody>
        </p:sp>
      </p:grpSp>
      <p:grpSp>
        <p:nvGrpSpPr>
          <p:cNvPr id="259" name="グループ化 258">
            <a:extLst>
              <a:ext uri="{FF2B5EF4-FFF2-40B4-BE49-F238E27FC236}">
                <a16:creationId xmlns:a16="http://schemas.microsoft.com/office/drawing/2014/main" id="{0E2B3CD2-7179-4EDA-AF53-52286EC0FA11}"/>
              </a:ext>
            </a:extLst>
          </p:cNvPr>
          <p:cNvGrpSpPr/>
          <p:nvPr/>
        </p:nvGrpSpPr>
        <p:grpSpPr>
          <a:xfrm>
            <a:off x="2432855" y="2923798"/>
            <a:ext cx="1296987" cy="1296987"/>
            <a:chOff x="1444854" y="5053905"/>
            <a:chExt cx="1296987" cy="1296987"/>
          </a:xfrm>
        </p:grpSpPr>
        <p:grpSp>
          <p:nvGrpSpPr>
            <p:cNvPr id="260" name="グループ化 259">
              <a:extLst>
                <a:ext uri="{FF2B5EF4-FFF2-40B4-BE49-F238E27FC236}">
                  <a16:creationId xmlns:a16="http://schemas.microsoft.com/office/drawing/2014/main" id="{A764C5B0-1F92-4D76-8F83-81268DF1684E}"/>
                </a:ext>
              </a:extLst>
            </p:cNvPr>
            <p:cNvGrpSpPr/>
            <p:nvPr/>
          </p:nvGrpSpPr>
          <p:grpSpPr>
            <a:xfrm>
              <a:off x="1444854" y="5053905"/>
              <a:ext cx="1296987" cy="1296987"/>
              <a:chOff x="560388" y="4868863"/>
              <a:chExt cx="1296987" cy="1296987"/>
            </a:xfrm>
          </p:grpSpPr>
          <p:sp>
            <p:nvSpPr>
              <p:cNvPr id="263" name="AutoShape 199">
                <a:extLst>
                  <a:ext uri="{FF2B5EF4-FFF2-40B4-BE49-F238E27FC236}">
                    <a16:creationId xmlns:a16="http://schemas.microsoft.com/office/drawing/2014/main" id="{B4AE0A1D-D7F9-4F04-BE72-1DDE8EC4A1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705" y="4879976"/>
                <a:ext cx="1274764" cy="1274762"/>
              </a:xfrm>
              <a:prstGeom prst="roundRect">
                <a:avLst>
                  <a:gd name="adj" fmla="val 288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C5D0BF96-1354-4298-809B-7E9B69E689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8" y="4868863"/>
                <a:ext cx="1296987" cy="1296987"/>
              </a:xfrm>
              <a:custGeom>
                <a:avLst/>
                <a:gdLst>
                  <a:gd name="connsiteX0" fmla="*/ 80096 w 1296987"/>
                  <a:gd name="connsiteY0" fmla="*/ 42862 h 1296987"/>
                  <a:gd name="connsiteX1" fmla="*/ 1216890 w 1296987"/>
                  <a:gd name="connsiteY1" fmla="*/ 42862 h 1296987"/>
                  <a:gd name="connsiteX2" fmla="*/ 1254124 w 1296987"/>
                  <a:gd name="connsiteY2" fmla="*/ 80096 h 1296987"/>
                  <a:gd name="connsiteX3" fmla="*/ 1254124 w 1296987"/>
                  <a:gd name="connsiteY3" fmla="*/ 1216890 h 1296987"/>
                  <a:gd name="connsiteX4" fmla="*/ 1216890 w 1296987"/>
                  <a:gd name="connsiteY4" fmla="*/ 1254124 h 1296987"/>
                  <a:gd name="connsiteX5" fmla="*/ 80096 w 1296987"/>
                  <a:gd name="connsiteY5" fmla="*/ 1254124 h 1296987"/>
                  <a:gd name="connsiteX6" fmla="*/ 42862 w 1296987"/>
                  <a:gd name="connsiteY6" fmla="*/ 1216890 h 1296987"/>
                  <a:gd name="connsiteX7" fmla="*/ 42862 w 1296987"/>
                  <a:gd name="connsiteY7" fmla="*/ 80096 h 1296987"/>
                  <a:gd name="connsiteX8" fmla="*/ 80096 w 1296987"/>
                  <a:gd name="connsiteY8" fmla="*/ 42862 h 1296987"/>
                  <a:gd name="connsiteX9" fmla="*/ 60728 w 1296987"/>
                  <a:gd name="connsiteY9" fmla="*/ 22225 h 1296987"/>
                  <a:gd name="connsiteX10" fmla="*/ 22225 w 1296987"/>
                  <a:gd name="connsiteY10" fmla="*/ 60728 h 1296987"/>
                  <a:gd name="connsiteX11" fmla="*/ 22225 w 1296987"/>
                  <a:gd name="connsiteY11" fmla="*/ 1236259 h 1296987"/>
                  <a:gd name="connsiteX12" fmla="*/ 60728 w 1296987"/>
                  <a:gd name="connsiteY12" fmla="*/ 1274762 h 1296987"/>
                  <a:gd name="connsiteX13" fmla="*/ 1236259 w 1296987"/>
                  <a:gd name="connsiteY13" fmla="*/ 1274762 h 1296987"/>
                  <a:gd name="connsiteX14" fmla="*/ 1274762 w 1296987"/>
                  <a:gd name="connsiteY14" fmla="*/ 1236259 h 1296987"/>
                  <a:gd name="connsiteX15" fmla="*/ 1274762 w 1296987"/>
                  <a:gd name="connsiteY15" fmla="*/ 60728 h 1296987"/>
                  <a:gd name="connsiteX16" fmla="*/ 1236259 w 1296987"/>
                  <a:gd name="connsiteY16" fmla="*/ 22225 h 1296987"/>
                  <a:gd name="connsiteX17" fmla="*/ 39869 w 1296987"/>
                  <a:gd name="connsiteY17" fmla="*/ 0 h 1296987"/>
                  <a:gd name="connsiteX18" fmla="*/ 1257118 w 1296987"/>
                  <a:gd name="connsiteY18" fmla="*/ 0 h 1296987"/>
                  <a:gd name="connsiteX19" fmla="*/ 1296987 w 1296987"/>
                  <a:gd name="connsiteY19" fmla="*/ 39869 h 1296987"/>
                  <a:gd name="connsiteX20" fmla="*/ 1296987 w 1296987"/>
                  <a:gd name="connsiteY20" fmla="*/ 1257118 h 1296987"/>
                  <a:gd name="connsiteX21" fmla="*/ 1257118 w 1296987"/>
                  <a:gd name="connsiteY21" fmla="*/ 1296987 h 1296987"/>
                  <a:gd name="connsiteX22" fmla="*/ 39869 w 1296987"/>
                  <a:gd name="connsiteY22" fmla="*/ 1296987 h 1296987"/>
                  <a:gd name="connsiteX23" fmla="*/ 0 w 1296987"/>
                  <a:gd name="connsiteY23" fmla="*/ 1257118 h 1296987"/>
                  <a:gd name="connsiteX24" fmla="*/ 0 w 1296987"/>
                  <a:gd name="connsiteY24" fmla="*/ 39869 h 1296987"/>
                  <a:gd name="connsiteX25" fmla="*/ 39869 w 1296987"/>
                  <a:gd name="connsiteY25" fmla="*/ 0 h 1296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6987" h="1296987">
                    <a:moveTo>
                      <a:pt x="80096" y="42862"/>
                    </a:moveTo>
                    <a:lnTo>
                      <a:pt x="1216890" y="42862"/>
                    </a:lnTo>
                    <a:cubicBezTo>
                      <a:pt x="1237454" y="42862"/>
                      <a:pt x="1254124" y="59532"/>
                      <a:pt x="1254124" y="80096"/>
                    </a:cubicBezTo>
                    <a:lnTo>
                      <a:pt x="1254124" y="1216890"/>
                    </a:lnTo>
                    <a:cubicBezTo>
                      <a:pt x="1254124" y="1237454"/>
                      <a:pt x="1237454" y="1254124"/>
                      <a:pt x="1216890" y="1254124"/>
                    </a:cubicBezTo>
                    <a:lnTo>
                      <a:pt x="80096" y="1254124"/>
                    </a:lnTo>
                    <a:cubicBezTo>
                      <a:pt x="59532" y="1254124"/>
                      <a:pt x="42862" y="1237454"/>
                      <a:pt x="42862" y="1216890"/>
                    </a:cubicBezTo>
                    <a:lnTo>
                      <a:pt x="42862" y="80096"/>
                    </a:lnTo>
                    <a:cubicBezTo>
                      <a:pt x="42862" y="59532"/>
                      <a:pt x="59532" y="42862"/>
                      <a:pt x="80096" y="42862"/>
                    </a:cubicBezTo>
                    <a:close/>
                    <a:moveTo>
                      <a:pt x="60728" y="22225"/>
                    </a:moveTo>
                    <a:cubicBezTo>
                      <a:pt x="39463" y="22225"/>
                      <a:pt x="22225" y="39463"/>
                      <a:pt x="22225" y="60728"/>
                    </a:cubicBezTo>
                    <a:lnTo>
                      <a:pt x="22225" y="1236259"/>
                    </a:lnTo>
                    <a:cubicBezTo>
                      <a:pt x="22225" y="1257524"/>
                      <a:pt x="39463" y="1274762"/>
                      <a:pt x="60728" y="1274762"/>
                    </a:cubicBezTo>
                    <a:lnTo>
                      <a:pt x="1236259" y="1274762"/>
                    </a:lnTo>
                    <a:cubicBezTo>
                      <a:pt x="1257524" y="1274762"/>
                      <a:pt x="1274762" y="1257524"/>
                      <a:pt x="1274762" y="1236259"/>
                    </a:cubicBezTo>
                    <a:lnTo>
                      <a:pt x="1274762" y="60728"/>
                    </a:lnTo>
                    <a:cubicBezTo>
                      <a:pt x="1274762" y="39463"/>
                      <a:pt x="1257524" y="22225"/>
                      <a:pt x="1236259" y="22225"/>
                    </a:cubicBezTo>
                    <a:close/>
                    <a:moveTo>
                      <a:pt x="39869" y="0"/>
                    </a:moveTo>
                    <a:lnTo>
                      <a:pt x="1257118" y="0"/>
                    </a:lnTo>
                    <a:cubicBezTo>
                      <a:pt x="1279137" y="0"/>
                      <a:pt x="1296987" y="17850"/>
                      <a:pt x="1296987" y="39869"/>
                    </a:cubicBezTo>
                    <a:lnTo>
                      <a:pt x="1296987" y="1257118"/>
                    </a:lnTo>
                    <a:cubicBezTo>
                      <a:pt x="1296987" y="1279137"/>
                      <a:pt x="1279137" y="1296987"/>
                      <a:pt x="1257118" y="1296987"/>
                    </a:cubicBezTo>
                    <a:lnTo>
                      <a:pt x="39869" y="1296987"/>
                    </a:lnTo>
                    <a:cubicBezTo>
                      <a:pt x="17850" y="1296987"/>
                      <a:pt x="0" y="1279137"/>
                      <a:pt x="0" y="1257118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C8E28691-4072-4B4C-B5CD-2F9638C2AD86}"/>
                </a:ext>
              </a:extLst>
            </p:cNvPr>
            <p:cNvSpPr/>
            <p:nvPr/>
          </p:nvSpPr>
          <p:spPr>
            <a:xfrm>
              <a:off x="1528713" y="5174007"/>
              <a:ext cx="1128761" cy="1077620"/>
            </a:xfrm>
            <a:custGeom>
              <a:avLst/>
              <a:gdLst>
                <a:gd name="connsiteX0" fmla="*/ 1093744 w 1128761"/>
                <a:gd name="connsiteY0" fmla="*/ 914003 h 1077620"/>
                <a:gd name="connsiteX1" fmla="*/ 1128761 w 1128761"/>
                <a:gd name="connsiteY1" fmla="*/ 914003 h 1077620"/>
                <a:gd name="connsiteX2" fmla="*/ 1128761 w 1128761"/>
                <a:gd name="connsiteY2" fmla="*/ 1077620 h 1077620"/>
                <a:gd name="connsiteX3" fmla="*/ 1093744 w 1128761"/>
                <a:gd name="connsiteY3" fmla="*/ 1077620 h 1077620"/>
                <a:gd name="connsiteX4" fmla="*/ 0 w 1128761"/>
                <a:gd name="connsiteY4" fmla="*/ 914003 h 1077620"/>
                <a:gd name="connsiteX5" fmla="*/ 35017 w 1128761"/>
                <a:gd name="connsiteY5" fmla="*/ 914003 h 1077620"/>
                <a:gd name="connsiteX6" fmla="*/ 35017 w 1128761"/>
                <a:gd name="connsiteY6" fmla="*/ 1077620 h 1077620"/>
                <a:gd name="connsiteX7" fmla="*/ 0 w 1128761"/>
                <a:gd name="connsiteY7" fmla="*/ 1077620 h 1077620"/>
                <a:gd name="connsiteX8" fmla="*/ 1093744 w 1128761"/>
                <a:gd name="connsiteY8" fmla="*/ 609336 h 1077620"/>
                <a:gd name="connsiteX9" fmla="*/ 1128761 w 1128761"/>
                <a:gd name="connsiteY9" fmla="*/ 609336 h 1077620"/>
                <a:gd name="connsiteX10" fmla="*/ 1128761 w 1128761"/>
                <a:gd name="connsiteY10" fmla="*/ 772953 h 1077620"/>
                <a:gd name="connsiteX11" fmla="*/ 1093744 w 1128761"/>
                <a:gd name="connsiteY11" fmla="*/ 772953 h 1077620"/>
                <a:gd name="connsiteX12" fmla="*/ 0 w 1128761"/>
                <a:gd name="connsiteY12" fmla="*/ 609336 h 1077620"/>
                <a:gd name="connsiteX13" fmla="*/ 35017 w 1128761"/>
                <a:gd name="connsiteY13" fmla="*/ 609336 h 1077620"/>
                <a:gd name="connsiteX14" fmla="*/ 35017 w 1128761"/>
                <a:gd name="connsiteY14" fmla="*/ 772953 h 1077620"/>
                <a:gd name="connsiteX15" fmla="*/ 0 w 1128761"/>
                <a:gd name="connsiteY15" fmla="*/ 772953 h 1077620"/>
                <a:gd name="connsiteX16" fmla="*/ 1093744 w 1128761"/>
                <a:gd name="connsiteY16" fmla="*/ 304667 h 1077620"/>
                <a:gd name="connsiteX17" fmla="*/ 1128761 w 1128761"/>
                <a:gd name="connsiteY17" fmla="*/ 304667 h 1077620"/>
                <a:gd name="connsiteX18" fmla="*/ 1128761 w 1128761"/>
                <a:gd name="connsiteY18" fmla="*/ 468285 h 1077620"/>
                <a:gd name="connsiteX19" fmla="*/ 1093744 w 1128761"/>
                <a:gd name="connsiteY19" fmla="*/ 468285 h 1077620"/>
                <a:gd name="connsiteX20" fmla="*/ 0 w 1128761"/>
                <a:gd name="connsiteY20" fmla="*/ 304667 h 1077620"/>
                <a:gd name="connsiteX21" fmla="*/ 35017 w 1128761"/>
                <a:gd name="connsiteY21" fmla="*/ 304667 h 1077620"/>
                <a:gd name="connsiteX22" fmla="*/ 35017 w 1128761"/>
                <a:gd name="connsiteY22" fmla="*/ 468285 h 1077620"/>
                <a:gd name="connsiteX23" fmla="*/ 0 w 1128761"/>
                <a:gd name="connsiteY23" fmla="*/ 468285 h 1077620"/>
                <a:gd name="connsiteX24" fmla="*/ 1093744 w 1128761"/>
                <a:gd name="connsiteY24" fmla="*/ 0 h 1077620"/>
                <a:gd name="connsiteX25" fmla="*/ 1128761 w 1128761"/>
                <a:gd name="connsiteY25" fmla="*/ 0 h 1077620"/>
                <a:gd name="connsiteX26" fmla="*/ 1128761 w 1128761"/>
                <a:gd name="connsiteY26" fmla="*/ 163617 h 1077620"/>
                <a:gd name="connsiteX27" fmla="*/ 1093744 w 1128761"/>
                <a:gd name="connsiteY27" fmla="*/ 163617 h 1077620"/>
                <a:gd name="connsiteX28" fmla="*/ 0 w 1128761"/>
                <a:gd name="connsiteY28" fmla="*/ 0 h 1077620"/>
                <a:gd name="connsiteX29" fmla="*/ 35017 w 1128761"/>
                <a:gd name="connsiteY29" fmla="*/ 0 h 1077620"/>
                <a:gd name="connsiteX30" fmla="*/ 35017 w 1128761"/>
                <a:gd name="connsiteY30" fmla="*/ 163617 h 1077620"/>
                <a:gd name="connsiteX31" fmla="*/ 0 w 1128761"/>
                <a:gd name="connsiteY31" fmla="*/ 163617 h 1077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128761" h="1077620">
                  <a:moveTo>
                    <a:pt x="1093744" y="914003"/>
                  </a:moveTo>
                  <a:lnTo>
                    <a:pt x="1128761" y="914003"/>
                  </a:lnTo>
                  <a:lnTo>
                    <a:pt x="1128761" y="1077620"/>
                  </a:lnTo>
                  <a:lnTo>
                    <a:pt x="1093744" y="1077620"/>
                  </a:lnTo>
                  <a:close/>
                  <a:moveTo>
                    <a:pt x="0" y="914003"/>
                  </a:moveTo>
                  <a:lnTo>
                    <a:pt x="35017" y="914003"/>
                  </a:lnTo>
                  <a:lnTo>
                    <a:pt x="35017" y="1077620"/>
                  </a:lnTo>
                  <a:lnTo>
                    <a:pt x="0" y="1077620"/>
                  </a:lnTo>
                  <a:close/>
                  <a:moveTo>
                    <a:pt x="1093744" y="609336"/>
                  </a:moveTo>
                  <a:lnTo>
                    <a:pt x="1128761" y="609336"/>
                  </a:lnTo>
                  <a:lnTo>
                    <a:pt x="1128761" y="772953"/>
                  </a:lnTo>
                  <a:lnTo>
                    <a:pt x="1093744" y="772953"/>
                  </a:lnTo>
                  <a:close/>
                  <a:moveTo>
                    <a:pt x="0" y="609336"/>
                  </a:moveTo>
                  <a:lnTo>
                    <a:pt x="35017" y="609336"/>
                  </a:lnTo>
                  <a:lnTo>
                    <a:pt x="35017" y="772953"/>
                  </a:lnTo>
                  <a:lnTo>
                    <a:pt x="0" y="772953"/>
                  </a:lnTo>
                  <a:close/>
                  <a:moveTo>
                    <a:pt x="1093744" y="304667"/>
                  </a:moveTo>
                  <a:lnTo>
                    <a:pt x="1128761" y="304667"/>
                  </a:lnTo>
                  <a:lnTo>
                    <a:pt x="1128761" y="468285"/>
                  </a:lnTo>
                  <a:lnTo>
                    <a:pt x="1093744" y="468285"/>
                  </a:lnTo>
                  <a:close/>
                  <a:moveTo>
                    <a:pt x="0" y="304667"/>
                  </a:moveTo>
                  <a:lnTo>
                    <a:pt x="35017" y="304667"/>
                  </a:lnTo>
                  <a:lnTo>
                    <a:pt x="35017" y="468285"/>
                  </a:lnTo>
                  <a:lnTo>
                    <a:pt x="0" y="468285"/>
                  </a:lnTo>
                  <a:close/>
                  <a:moveTo>
                    <a:pt x="1093744" y="0"/>
                  </a:moveTo>
                  <a:lnTo>
                    <a:pt x="1128761" y="0"/>
                  </a:lnTo>
                  <a:lnTo>
                    <a:pt x="1128761" y="163617"/>
                  </a:lnTo>
                  <a:lnTo>
                    <a:pt x="1093744" y="163617"/>
                  </a:lnTo>
                  <a:close/>
                  <a:moveTo>
                    <a:pt x="0" y="0"/>
                  </a:moveTo>
                  <a:lnTo>
                    <a:pt x="35017" y="0"/>
                  </a:lnTo>
                  <a:lnTo>
                    <a:pt x="35017" y="163617"/>
                  </a:lnTo>
                  <a:lnTo>
                    <a:pt x="0" y="1636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フリーフォーム: 図形 261">
              <a:extLst>
                <a:ext uri="{FF2B5EF4-FFF2-40B4-BE49-F238E27FC236}">
                  <a16:creationId xmlns:a16="http://schemas.microsoft.com/office/drawing/2014/main" id="{B0EEEA4C-5101-44CA-BE76-7717B5882C3D}"/>
                </a:ext>
              </a:extLst>
            </p:cNvPr>
            <p:cNvSpPr/>
            <p:nvPr/>
          </p:nvSpPr>
          <p:spPr>
            <a:xfrm>
              <a:off x="1672104" y="5202932"/>
              <a:ext cx="865603" cy="998932"/>
            </a:xfrm>
            <a:custGeom>
              <a:avLst/>
              <a:gdLst>
                <a:gd name="connsiteX0" fmla="*/ 670047 w 865603"/>
                <a:gd name="connsiteY0" fmla="*/ 0 h 998932"/>
                <a:gd name="connsiteX1" fmla="*/ 689891 w 865603"/>
                <a:gd name="connsiteY1" fmla="*/ 13132 h 998932"/>
                <a:gd name="connsiteX2" fmla="*/ 862537 w 865603"/>
                <a:gd name="connsiteY2" fmla="*/ 296225 h 998932"/>
                <a:gd name="connsiteX3" fmla="*/ 865603 w 865603"/>
                <a:gd name="connsiteY3" fmla="*/ 306247 h 998932"/>
                <a:gd name="connsiteX4" fmla="*/ 851269 w 865603"/>
                <a:gd name="connsiteY4" fmla="*/ 323806 h 998932"/>
                <a:gd name="connsiteX5" fmla="*/ 839682 w 865603"/>
                <a:gd name="connsiteY5" fmla="*/ 319810 h 998932"/>
                <a:gd name="connsiteX6" fmla="*/ 718638 w 865603"/>
                <a:gd name="connsiteY6" fmla="*/ 258921 h 998932"/>
                <a:gd name="connsiteX7" fmla="*/ 718638 w 865603"/>
                <a:gd name="connsiteY7" fmla="*/ 891929 h 998932"/>
                <a:gd name="connsiteX8" fmla="*/ 721297 w 865603"/>
                <a:gd name="connsiteY8" fmla="*/ 918305 h 998932"/>
                <a:gd name="connsiteX9" fmla="*/ 721297 w 865603"/>
                <a:gd name="connsiteY9" fmla="*/ 998138 h 998932"/>
                <a:gd name="connsiteX10" fmla="*/ 718638 w 865603"/>
                <a:gd name="connsiteY10" fmla="*/ 998138 h 998932"/>
                <a:gd name="connsiteX11" fmla="*/ 718638 w 865603"/>
                <a:gd name="connsiteY11" fmla="*/ 998932 h 998932"/>
                <a:gd name="connsiteX12" fmla="*/ 613904 w 865603"/>
                <a:gd name="connsiteY12" fmla="*/ 998932 h 998932"/>
                <a:gd name="connsiteX13" fmla="*/ 613904 w 865603"/>
                <a:gd name="connsiteY13" fmla="*/ 998138 h 998932"/>
                <a:gd name="connsiteX14" fmla="*/ 609516 w 865603"/>
                <a:gd name="connsiteY14" fmla="*/ 998138 h 998932"/>
                <a:gd name="connsiteX15" fmla="*/ 609516 w 865603"/>
                <a:gd name="connsiteY15" fmla="*/ 918305 h 998932"/>
                <a:gd name="connsiteX16" fmla="*/ 438653 w 865603"/>
                <a:gd name="connsiteY16" fmla="*/ 747442 h 998932"/>
                <a:gd name="connsiteX17" fmla="*/ 261293 w 865603"/>
                <a:gd name="connsiteY17" fmla="*/ 747442 h 998932"/>
                <a:gd name="connsiteX18" fmla="*/ 318457 w 865603"/>
                <a:gd name="connsiteY18" fmla="*/ 860593 h 998932"/>
                <a:gd name="connsiteX19" fmla="*/ 323806 w 865603"/>
                <a:gd name="connsiteY19" fmla="*/ 874848 h 998932"/>
                <a:gd name="connsiteX20" fmla="*/ 306247 w 865603"/>
                <a:gd name="connsiteY20" fmla="*/ 889183 h 998932"/>
                <a:gd name="connsiteX21" fmla="*/ 296226 w 865603"/>
                <a:gd name="connsiteY21" fmla="*/ 886117 h 998932"/>
                <a:gd name="connsiteX22" fmla="*/ 13132 w 865603"/>
                <a:gd name="connsiteY22" fmla="*/ 713182 h 998932"/>
                <a:gd name="connsiteX23" fmla="*/ 0 w 865603"/>
                <a:gd name="connsiteY23" fmla="*/ 693338 h 998932"/>
                <a:gd name="connsiteX24" fmla="*/ 13132 w 865603"/>
                <a:gd name="connsiteY24" fmla="*/ 673494 h 998932"/>
                <a:gd name="connsiteX25" fmla="*/ 296226 w 865603"/>
                <a:gd name="connsiteY25" fmla="*/ 500848 h 998932"/>
                <a:gd name="connsiteX26" fmla="*/ 306247 w 865603"/>
                <a:gd name="connsiteY26" fmla="*/ 497782 h 998932"/>
                <a:gd name="connsiteX27" fmla="*/ 323806 w 865603"/>
                <a:gd name="connsiteY27" fmla="*/ 512116 h 998932"/>
                <a:gd name="connsiteX28" fmla="*/ 319811 w 865603"/>
                <a:gd name="connsiteY28" fmla="*/ 523703 h 998932"/>
                <a:gd name="connsiteX29" fmla="*/ 263491 w 865603"/>
                <a:gd name="connsiteY29" fmla="*/ 635661 h 998932"/>
                <a:gd name="connsiteX30" fmla="*/ 438653 w 865603"/>
                <a:gd name="connsiteY30" fmla="*/ 635661 h 998932"/>
                <a:gd name="connsiteX31" fmla="*/ 548671 w 865603"/>
                <a:gd name="connsiteY31" fmla="*/ 657873 h 998932"/>
                <a:gd name="connsiteX32" fmla="*/ 613904 w 865603"/>
                <a:gd name="connsiteY32" fmla="*/ 701854 h 998932"/>
                <a:gd name="connsiteX33" fmla="*/ 613904 w 865603"/>
                <a:gd name="connsiteY33" fmla="*/ 262322 h 998932"/>
                <a:gd name="connsiteX34" fmla="*/ 502792 w 865603"/>
                <a:gd name="connsiteY34" fmla="*/ 318456 h 998932"/>
                <a:gd name="connsiteX35" fmla="*/ 488537 w 865603"/>
                <a:gd name="connsiteY35" fmla="*/ 323806 h 998932"/>
                <a:gd name="connsiteX36" fmla="*/ 474202 w 865603"/>
                <a:gd name="connsiteY36" fmla="*/ 306247 h 998932"/>
                <a:gd name="connsiteX37" fmla="*/ 477268 w 865603"/>
                <a:gd name="connsiteY37" fmla="*/ 296225 h 998932"/>
                <a:gd name="connsiteX38" fmla="*/ 650203 w 865603"/>
                <a:gd name="connsiteY38" fmla="*/ 13132 h 998932"/>
                <a:gd name="connsiteX39" fmla="*/ 670047 w 865603"/>
                <a:gd name="connsiteY39" fmla="*/ 0 h 998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865603" h="998932">
                  <a:moveTo>
                    <a:pt x="670047" y="0"/>
                  </a:moveTo>
                  <a:cubicBezTo>
                    <a:pt x="678967" y="0"/>
                    <a:pt x="686621" y="5415"/>
                    <a:pt x="689891" y="13132"/>
                  </a:cubicBezTo>
                  <a:lnTo>
                    <a:pt x="862537" y="296225"/>
                  </a:lnTo>
                  <a:cubicBezTo>
                    <a:pt x="864473" y="299086"/>
                    <a:pt x="865603" y="302535"/>
                    <a:pt x="865603" y="306247"/>
                  </a:cubicBezTo>
                  <a:cubicBezTo>
                    <a:pt x="865603" y="314908"/>
                    <a:pt x="859449" y="322135"/>
                    <a:pt x="851269" y="323806"/>
                  </a:cubicBezTo>
                  <a:cubicBezTo>
                    <a:pt x="844776" y="323131"/>
                    <a:pt x="843544" y="321142"/>
                    <a:pt x="839682" y="319810"/>
                  </a:cubicBezTo>
                  <a:lnTo>
                    <a:pt x="718638" y="258921"/>
                  </a:lnTo>
                  <a:lnTo>
                    <a:pt x="718638" y="891929"/>
                  </a:lnTo>
                  <a:lnTo>
                    <a:pt x="721297" y="918305"/>
                  </a:lnTo>
                  <a:lnTo>
                    <a:pt x="721297" y="998138"/>
                  </a:lnTo>
                  <a:lnTo>
                    <a:pt x="718638" y="998138"/>
                  </a:lnTo>
                  <a:lnTo>
                    <a:pt x="718638" y="998932"/>
                  </a:lnTo>
                  <a:lnTo>
                    <a:pt x="613904" y="998932"/>
                  </a:lnTo>
                  <a:lnTo>
                    <a:pt x="613904" y="998138"/>
                  </a:lnTo>
                  <a:lnTo>
                    <a:pt x="609516" y="998138"/>
                  </a:lnTo>
                  <a:lnTo>
                    <a:pt x="609516" y="918305"/>
                  </a:lnTo>
                  <a:cubicBezTo>
                    <a:pt x="609516" y="823940"/>
                    <a:pt x="533018" y="747442"/>
                    <a:pt x="438653" y="747442"/>
                  </a:cubicBezTo>
                  <a:lnTo>
                    <a:pt x="261293" y="747442"/>
                  </a:lnTo>
                  <a:lnTo>
                    <a:pt x="318457" y="860593"/>
                  </a:lnTo>
                  <a:cubicBezTo>
                    <a:pt x="320240" y="865345"/>
                    <a:pt x="323336" y="869110"/>
                    <a:pt x="323806" y="874848"/>
                  </a:cubicBezTo>
                  <a:cubicBezTo>
                    <a:pt x="322135" y="883029"/>
                    <a:pt x="314908" y="889183"/>
                    <a:pt x="306247" y="889183"/>
                  </a:cubicBezTo>
                  <a:cubicBezTo>
                    <a:pt x="302535" y="889183"/>
                    <a:pt x="299086" y="888052"/>
                    <a:pt x="296226" y="886117"/>
                  </a:cubicBezTo>
                  <a:lnTo>
                    <a:pt x="13132" y="713182"/>
                  </a:lnTo>
                  <a:cubicBezTo>
                    <a:pt x="5415" y="709912"/>
                    <a:pt x="0" y="702259"/>
                    <a:pt x="0" y="693338"/>
                  </a:cubicBezTo>
                  <a:cubicBezTo>
                    <a:pt x="0" y="684417"/>
                    <a:pt x="5415" y="676764"/>
                    <a:pt x="13132" y="673494"/>
                  </a:cubicBezTo>
                  <a:lnTo>
                    <a:pt x="296226" y="500848"/>
                  </a:lnTo>
                  <a:cubicBezTo>
                    <a:pt x="299086" y="498912"/>
                    <a:pt x="302535" y="497782"/>
                    <a:pt x="306247" y="497782"/>
                  </a:cubicBezTo>
                  <a:cubicBezTo>
                    <a:pt x="314908" y="497782"/>
                    <a:pt x="322135" y="503936"/>
                    <a:pt x="323806" y="512116"/>
                  </a:cubicBezTo>
                  <a:cubicBezTo>
                    <a:pt x="323131" y="518609"/>
                    <a:pt x="321142" y="519841"/>
                    <a:pt x="319811" y="523703"/>
                  </a:cubicBezTo>
                  <a:lnTo>
                    <a:pt x="263491" y="635661"/>
                  </a:lnTo>
                  <a:lnTo>
                    <a:pt x="438653" y="635661"/>
                  </a:lnTo>
                  <a:cubicBezTo>
                    <a:pt x="477678" y="635661"/>
                    <a:pt x="514856" y="643570"/>
                    <a:pt x="548671" y="657873"/>
                  </a:cubicBezTo>
                  <a:lnTo>
                    <a:pt x="613904" y="701854"/>
                  </a:lnTo>
                  <a:lnTo>
                    <a:pt x="613904" y="262322"/>
                  </a:lnTo>
                  <a:lnTo>
                    <a:pt x="502792" y="318456"/>
                  </a:lnTo>
                  <a:cubicBezTo>
                    <a:pt x="498040" y="320240"/>
                    <a:pt x="494275" y="323336"/>
                    <a:pt x="488537" y="323806"/>
                  </a:cubicBezTo>
                  <a:cubicBezTo>
                    <a:pt x="480356" y="322135"/>
                    <a:pt x="474202" y="314908"/>
                    <a:pt x="474202" y="306247"/>
                  </a:cubicBezTo>
                  <a:cubicBezTo>
                    <a:pt x="474202" y="302535"/>
                    <a:pt x="475332" y="299086"/>
                    <a:pt x="477268" y="296225"/>
                  </a:cubicBezTo>
                  <a:lnTo>
                    <a:pt x="650203" y="13132"/>
                  </a:lnTo>
                  <a:cubicBezTo>
                    <a:pt x="653472" y="5415"/>
                    <a:pt x="661126" y="0"/>
                    <a:pt x="67004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5" name="グループ化 264">
            <a:extLst>
              <a:ext uri="{FF2B5EF4-FFF2-40B4-BE49-F238E27FC236}">
                <a16:creationId xmlns:a16="http://schemas.microsoft.com/office/drawing/2014/main" id="{7F295FF9-C03D-49C8-8AD7-35BEF5219034}"/>
              </a:ext>
            </a:extLst>
          </p:cNvPr>
          <p:cNvGrpSpPr/>
          <p:nvPr/>
        </p:nvGrpSpPr>
        <p:grpSpPr>
          <a:xfrm>
            <a:off x="6176429" y="2934911"/>
            <a:ext cx="1296987" cy="1296987"/>
            <a:chOff x="3268891" y="5053905"/>
            <a:chExt cx="1296987" cy="1296987"/>
          </a:xfrm>
        </p:grpSpPr>
        <p:grpSp>
          <p:nvGrpSpPr>
            <p:cNvPr id="266" name="グループ化 265">
              <a:extLst>
                <a:ext uri="{FF2B5EF4-FFF2-40B4-BE49-F238E27FC236}">
                  <a16:creationId xmlns:a16="http://schemas.microsoft.com/office/drawing/2014/main" id="{25037D0F-6062-422F-8BFC-3D7C427B6852}"/>
                </a:ext>
              </a:extLst>
            </p:cNvPr>
            <p:cNvGrpSpPr/>
            <p:nvPr/>
          </p:nvGrpSpPr>
          <p:grpSpPr>
            <a:xfrm>
              <a:off x="3268891" y="5053905"/>
              <a:ext cx="1296987" cy="1296987"/>
              <a:chOff x="560388" y="4868863"/>
              <a:chExt cx="1296987" cy="1296987"/>
            </a:xfrm>
          </p:grpSpPr>
          <p:sp>
            <p:nvSpPr>
              <p:cNvPr id="269" name="AutoShape 199">
                <a:extLst>
                  <a:ext uri="{FF2B5EF4-FFF2-40B4-BE49-F238E27FC236}">
                    <a16:creationId xmlns:a16="http://schemas.microsoft.com/office/drawing/2014/main" id="{2B1370E7-F0A2-4D3D-8F43-F9D161AB7E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705" y="4879976"/>
                <a:ext cx="1274764" cy="1274762"/>
              </a:xfrm>
              <a:prstGeom prst="roundRect">
                <a:avLst>
                  <a:gd name="adj" fmla="val 288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693561B7-55E9-4039-A28B-A597E2D925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8" y="4868863"/>
                <a:ext cx="1296987" cy="1296987"/>
              </a:xfrm>
              <a:custGeom>
                <a:avLst/>
                <a:gdLst>
                  <a:gd name="connsiteX0" fmla="*/ 80096 w 1296987"/>
                  <a:gd name="connsiteY0" fmla="*/ 42862 h 1296987"/>
                  <a:gd name="connsiteX1" fmla="*/ 1216890 w 1296987"/>
                  <a:gd name="connsiteY1" fmla="*/ 42862 h 1296987"/>
                  <a:gd name="connsiteX2" fmla="*/ 1254124 w 1296987"/>
                  <a:gd name="connsiteY2" fmla="*/ 80096 h 1296987"/>
                  <a:gd name="connsiteX3" fmla="*/ 1254124 w 1296987"/>
                  <a:gd name="connsiteY3" fmla="*/ 1216890 h 1296987"/>
                  <a:gd name="connsiteX4" fmla="*/ 1216890 w 1296987"/>
                  <a:gd name="connsiteY4" fmla="*/ 1254124 h 1296987"/>
                  <a:gd name="connsiteX5" fmla="*/ 80096 w 1296987"/>
                  <a:gd name="connsiteY5" fmla="*/ 1254124 h 1296987"/>
                  <a:gd name="connsiteX6" fmla="*/ 42862 w 1296987"/>
                  <a:gd name="connsiteY6" fmla="*/ 1216890 h 1296987"/>
                  <a:gd name="connsiteX7" fmla="*/ 42862 w 1296987"/>
                  <a:gd name="connsiteY7" fmla="*/ 80096 h 1296987"/>
                  <a:gd name="connsiteX8" fmla="*/ 80096 w 1296987"/>
                  <a:gd name="connsiteY8" fmla="*/ 42862 h 1296987"/>
                  <a:gd name="connsiteX9" fmla="*/ 60728 w 1296987"/>
                  <a:gd name="connsiteY9" fmla="*/ 22225 h 1296987"/>
                  <a:gd name="connsiteX10" fmla="*/ 22225 w 1296987"/>
                  <a:gd name="connsiteY10" fmla="*/ 60728 h 1296987"/>
                  <a:gd name="connsiteX11" fmla="*/ 22225 w 1296987"/>
                  <a:gd name="connsiteY11" fmla="*/ 1236259 h 1296987"/>
                  <a:gd name="connsiteX12" fmla="*/ 60728 w 1296987"/>
                  <a:gd name="connsiteY12" fmla="*/ 1274762 h 1296987"/>
                  <a:gd name="connsiteX13" fmla="*/ 1236259 w 1296987"/>
                  <a:gd name="connsiteY13" fmla="*/ 1274762 h 1296987"/>
                  <a:gd name="connsiteX14" fmla="*/ 1274762 w 1296987"/>
                  <a:gd name="connsiteY14" fmla="*/ 1236259 h 1296987"/>
                  <a:gd name="connsiteX15" fmla="*/ 1274762 w 1296987"/>
                  <a:gd name="connsiteY15" fmla="*/ 60728 h 1296987"/>
                  <a:gd name="connsiteX16" fmla="*/ 1236259 w 1296987"/>
                  <a:gd name="connsiteY16" fmla="*/ 22225 h 1296987"/>
                  <a:gd name="connsiteX17" fmla="*/ 39869 w 1296987"/>
                  <a:gd name="connsiteY17" fmla="*/ 0 h 1296987"/>
                  <a:gd name="connsiteX18" fmla="*/ 1257118 w 1296987"/>
                  <a:gd name="connsiteY18" fmla="*/ 0 h 1296987"/>
                  <a:gd name="connsiteX19" fmla="*/ 1296987 w 1296987"/>
                  <a:gd name="connsiteY19" fmla="*/ 39869 h 1296987"/>
                  <a:gd name="connsiteX20" fmla="*/ 1296987 w 1296987"/>
                  <a:gd name="connsiteY20" fmla="*/ 1257118 h 1296987"/>
                  <a:gd name="connsiteX21" fmla="*/ 1257118 w 1296987"/>
                  <a:gd name="connsiteY21" fmla="*/ 1296987 h 1296987"/>
                  <a:gd name="connsiteX22" fmla="*/ 39869 w 1296987"/>
                  <a:gd name="connsiteY22" fmla="*/ 1296987 h 1296987"/>
                  <a:gd name="connsiteX23" fmla="*/ 0 w 1296987"/>
                  <a:gd name="connsiteY23" fmla="*/ 1257118 h 1296987"/>
                  <a:gd name="connsiteX24" fmla="*/ 0 w 1296987"/>
                  <a:gd name="connsiteY24" fmla="*/ 39869 h 1296987"/>
                  <a:gd name="connsiteX25" fmla="*/ 39869 w 1296987"/>
                  <a:gd name="connsiteY25" fmla="*/ 0 h 1296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6987" h="1296987">
                    <a:moveTo>
                      <a:pt x="80096" y="42862"/>
                    </a:moveTo>
                    <a:lnTo>
                      <a:pt x="1216890" y="42862"/>
                    </a:lnTo>
                    <a:cubicBezTo>
                      <a:pt x="1237454" y="42862"/>
                      <a:pt x="1254124" y="59532"/>
                      <a:pt x="1254124" y="80096"/>
                    </a:cubicBezTo>
                    <a:lnTo>
                      <a:pt x="1254124" y="1216890"/>
                    </a:lnTo>
                    <a:cubicBezTo>
                      <a:pt x="1254124" y="1237454"/>
                      <a:pt x="1237454" y="1254124"/>
                      <a:pt x="1216890" y="1254124"/>
                    </a:cubicBezTo>
                    <a:lnTo>
                      <a:pt x="80096" y="1254124"/>
                    </a:lnTo>
                    <a:cubicBezTo>
                      <a:pt x="59532" y="1254124"/>
                      <a:pt x="42862" y="1237454"/>
                      <a:pt x="42862" y="1216890"/>
                    </a:cubicBezTo>
                    <a:lnTo>
                      <a:pt x="42862" y="80096"/>
                    </a:lnTo>
                    <a:cubicBezTo>
                      <a:pt x="42862" y="59532"/>
                      <a:pt x="59532" y="42862"/>
                      <a:pt x="80096" y="42862"/>
                    </a:cubicBezTo>
                    <a:close/>
                    <a:moveTo>
                      <a:pt x="60728" y="22225"/>
                    </a:moveTo>
                    <a:cubicBezTo>
                      <a:pt x="39463" y="22225"/>
                      <a:pt x="22225" y="39463"/>
                      <a:pt x="22225" y="60728"/>
                    </a:cubicBezTo>
                    <a:lnTo>
                      <a:pt x="22225" y="1236259"/>
                    </a:lnTo>
                    <a:cubicBezTo>
                      <a:pt x="22225" y="1257524"/>
                      <a:pt x="39463" y="1274762"/>
                      <a:pt x="60728" y="1274762"/>
                    </a:cubicBezTo>
                    <a:lnTo>
                      <a:pt x="1236259" y="1274762"/>
                    </a:lnTo>
                    <a:cubicBezTo>
                      <a:pt x="1257524" y="1274762"/>
                      <a:pt x="1274762" y="1257524"/>
                      <a:pt x="1274762" y="1236259"/>
                    </a:cubicBezTo>
                    <a:lnTo>
                      <a:pt x="1274762" y="60728"/>
                    </a:lnTo>
                    <a:cubicBezTo>
                      <a:pt x="1274762" y="39463"/>
                      <a:pt x="1257524" y="22225"/>
                      <a:pt x="1236259" y="22225"/>
                    </a:cubicBezTo>
                    <a:close/>
                    <a:moveTo>
                      <a:pt x="39869" y="0"/>
                    </a:moveTo>
                    <a:lnTo>
                      <a:pt x="1257118" y="0"/>
                    </a:lnTo>
                    <a:cubicBezTo>
                      <a:pt x="1279137" y="0"/>
                      <a:pt x="1296987" y="17850"/>
                      <a:pt x="1296987" y="39869"/>
                    </a:cubicBezTo>
                    <a:lnTo>
                      <a:pt x="1296987" y="1257118"/>
                    </a:lnTo>
                    <a:cubicBezTo>
                      <a:pt x="1296987" y="1279137"/>
                      <a:pt x="1279137" y="1296987"/>
                      <a:pt x="1257118" y="1296987"/>
                    </a:cubicBezTo>
                    <a:lnTo>
                      <a:pt x="39869" y="1296987"/>
                    </a:lnTo>
                    <a:cubicBezTo>
                      <a:pt x="17850" y="1296987"/>
                      <a:pt x="0" y="1279137"/>
                      <a:pt x="0" y="1257118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F0343681-CB73-45D9-B705-B54270D1CE63}"/>
                </a:ext>
              </a:extLst>
            </p:cNvPr>
            <p:cNvSpPr/>
            <p:nvPr/>
          </p:nvSpPr>
          <p:spPr>
            <a:xfrm>
              <a:off x="3352750" y="5174007"/>
              <a:ext cx="1128761" cy="1077620"/>
            </a:xfrm>
            <a:custGeom>
              <a:avLst/>
              <a:gdLst>
                <a:gd name="connsiteX0" fmla="*/ 1093744 w 1128761"/>
                <a:gd name="connsiteY0" fmla="*/ 914003 h 1077620"/>
                <a:gd name="connsiteX1" fmla="*/ 1128761 w 1128761"/>
                <a:gd name="connsiteY1" fmla="*/ 914003 h 1077620"/>
                <a:gd name="connsiteX2" fmla="*/ 1128761 w 1128761"/>
                <a:gd name="connsiteY2" fmla="*/ 1077620 h 1077620"/>
                <a:gd name="connsiteX3" fmla="*/ 1093744 w 1128761"/>
                <a:gd name="connsiteY3" fmla="*/ 1077620 h 1077620"/>
                <a:gd name="connsiteX4" fmla="*/ 0 w 1128761"/>
                <a:gd name="connsiteY4" fmla="*/ 914003 h 1077620"/>
                <a:gd name="connsiteX5" fmla="*/ 35017 w 1128761"/>
                <a:gd name="connsiteY5" fmla="*/ 914003 h 1077620"/>
                <a:gd name="connsiteX6" fmla="*/ 35017 w 1128761"/>
                <a:gd name="connsiteY6" fmla="*/ 1077620 h 1077620"/>
                <a:gd name="connsiteX7" fmla="*/ 0 w 1128761"/>
                <a:gd name="connsiteY7" fmla="*/ 1077620 h 1077620"/>
                <a:gd name="connsiteX8" fmla="*/ 1093744 w 1128761"/>
                <a:gd name="connsiteY8" fmla="*/ 609336 h 1077620"/>
                <a:gd name="connsiteX9" fmla="*/ 1128761 w 1128761"/>
                <a:gd name="connsiteY9" fmla="*/ 609336 h 1077620"/>
                <a:gd name="connsiteX10" fmla="*/ 1128761 w 1128761"/>
                <a:gd name="connsiteY10" fmla="*/ 772953 h 1077620"/>
                <a:gd name="connsiteX11" fmla="*/ 1093744 w 1128761"/>
                <a:gd name="connsiteY11" fmla="*/ 772953 h 1077620"/>
                <a:gd name="connsiteX12" fmla="*/ 0 w 1128761"/>
                <a:gd name="connsiteY12" fmla="*/ 609336 h 1077620"/>
                <a:gd name="connsiteX13" fmla="*/ 35017 w 1128761"/>
                <a:gd name="connsiteY13" fmla="*/ 609336 h 1077620"/>
                <a:gd name="connsiteX14" fmla="*/ 35017 w 1128761"/>
                <a:gd name="connsiteY14" fmla="*/ 772953 h 1077620"/>
                <a:gd name="connsiteX15" fmla="*/ 0 w 1128761"/>
                <a:gd name="connsiteY15" fmla="*/ 772953 h 1077620"/>
                <a:gd name="connsiteX16" fmla="*/ 1093744 w 1128761"/>
                <a:gd name="connsiteY16" fmla="*/ 304667 h 1077620"/>
                <a:gd name="connsiteX17" fmla="*/ 1128761 w 1128761"/>
                <a:gd name="connsiteY17" fmla="*/ 304667 h 1077620"/>
                <a:gd name="connsiteX18" fmla="*/ 1128761 w 1128761"/>
                <a:gd name="connsiteY18" fmla="*/ 468285 h 1077620"/>
                <a:gd name="connsiteX19" fmla="*/ 1093744 w 1128761"/>
                <a:gd name="connsiteY19" fmla="*/ 468285 h 1077620"/>
                <a:gd name="connsiteX20" fmla="*/ 0 w 1128761"/>
                <a:gd name="connsiteY20" fmla="*/ 304667 h 1077620"/>
                <a:gd name="connsiteX21" fmla="*/ 35017 w 1128761"/>
                <a:gd name="connsiteY21" fmla="*/ 304667 h 1077620"/>
                <a:gd name="connsiteX22" fmla="*/ 35017 w 1128761"/>
                <a:gd name="connsiteY22" fmla="*/ 468285 h 1077620"/>
                <a:gd name="connsiteX23" fmla="*/ 0 w 1128761"/>
                <a:gd name="connsiteY23" fmla="*/ 468285 h 1077620"/>
                <a:gd name="connsiteX24" fmla="*/ 1093744 w 1128761"/>
                <a:gd name="connsiteY24" fmla="*/ 0 h 1077620"/>
                <a:gd name="connsiteX25" fmla="*/ 1128761 w 1128761"/>
                <a:gd name="connsiteY25" fmla="*/ 0 h 1077620"/>
                <a:gd name="connsiteX26" fmla="*/ 1128761 w 1128761"/>
                <a:gd name="connsiteY26" fmla="*/ 163617 h 1077620"/>
                <a:gd name="connsiteX27" fmla="*/ 1093744 w 1128761"/>
                <a:gd name="connsiteY27" fmla="*/ 163617 h 1077620"/>
                <a:gd name="connsiteX28" fmla="*/ 0 w 1128761"/>
                <a:gd name="connsiteY28" fmla="*/ 0 h 1077620"/>
                <a:gd name="connsiteX29" fmla="*/ 35017 w 1128761"/>
                <a:gd name="connsiteY29" fmla="*/ 0 h 1077620"/>
                <a:gd name="connsiteX30" fmla="*/ 35017 w 1128761"/>
                <a:gd name="connsiteY30" fmla="*/ 163617 h 1077620"/>
                <a:gd name="connsiteX31" fmla="*/ 0 w 1128761"/>
                <a:gd name="connsiteY31" fmla="*/ 163617 h 1077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128761" h="1077620">
                  <a:moveTo>
                    <a:pt x="1093744" y="914003"/>
                  </a:moveTo>
                  <a:lnTo>
                    <a:pt x="1128761" y="914003"/>
                  </a:lnTo>
                  <a:lnTo>
                    <a:pt x="1128761" y="1077620"/>
                  </a:lnTo>
                  <a:lnTo>
                    <a:pt x="1093744" y="1077620"/>
                  </a:lnTo>
                  <a:close/>
                  <a:moveTo>
                    <a:pt x="0" y="914003"/>
                  </a:moveTo>
                  <a:lnTo>
                    <a:pt x="35017" y="914003"/>
                  </a:lnTo>
                  <a:lnTo>
                    <a:pt x="35017" y="1077620"/>
                  </a:lnTo>
                  <a:lnTo>
                    <a:pt x="0" y="1077620"/>
                  </a:lnTo>
                  <a:close/>
                  <a:moveTo>
                    <a:pt x="1093744" y="609336"/>
                  </a:moveTo>
                  <a:lnTo>
                    <a:pt x="1128761" y="609336"/>
                  </a:lnTo>
                  <a:lnTo>
                    <a:pt x="1128761" y="772953"/>
                  </a:lnTo>
                  <a:lnTo>
                    <a:pt x="1093744" y="772953"/>
                  </a:lnTo>
                  <a:close/>
                  <a:moveTo>
                    <a:pt x="0" y="609336"/>
                  </a:moveTo>
                  <a:lnTo>
                    <a:pt x="35017" y="609336"/>
                  </a:lnTo>
                  <a:lnTo>
                    <a:pt x="35017" y="772953"/>
                  </a:lnTo>
                  <a:lnTo>
                    <a:pt x="0" y="772953"/>
                  </a:lnTo>
                  <a:close/>
                  <a:moveTo>
                    <a:pt x="1093744" y="304667"/>
                  </a:moveTo>
                  <a:lnTo>
                    <a:pt x="1128761" y="304667"/>
                  </a:lnTo>
                  <a:lnTo>
                    <a:pt x="1128761" y="468285"/>
                  </a:lnTo>
                  <a:lnTo>
                    <a:pt x="1093744" y="468285"/>
                  </a:lnTo>
                  <a:close/>
                  <a:moveTo>
                    <a:pt x="0" y="304667"/>
                  </a:moveTo>
                  <a:lnTo>
                    <a:pt x="35017" y="304667"/>
                  </a:lnTo>
                  <a:lnTo>
                    <a:pt x="35017" y="468285"/>
                  </a:lnTo>
                  <a:lnTo>
                    <a:pt x="0" y="468285"/>
                  </a:lnTo>
                  <a:close/>
                  <a:moveTo>
                    <a:pt x="1093744" y="0"/>
                  </a:moveTo>
                  <a:lnTo>
                    <a:pt x="1128761" y="0"/>
                  </a:lnTo>
                  <a:lnTo>
                    <a:pt x="1128761" y="163617"/>
                  </a:lnTo>
                  <a:lnTo>
                    <a:pt x="1093744" y="163617"/>
                  </a:lnTo>
                  <a:close/>
                  <a:moveTo>
                    <a:pt x="0" y="0"/>
                  </a:moveTo>
                  <a:lnTo>
                    <a:pt x="35017" y="0"/>
                  </a:lnTo>
                  <a:lnTo>
                    <a:pt x="35017" y="163617"/>
                  </a:lnTo>
                  <a:lnTo>
                    <a:pt x="0" y="1636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フリーフォーム: 図形 267">
              <a:extLst>
                <a:ext uri="{FF2B5EF4-FFF2-40B4-BE49-F238E27FC236}">
                  <a16:creationId xmlns:a16="http://schemas.microsoft.com/office/drawing/2014/main" id="{D684DFD5-1687-4900-8776-33A7477E5E03}"/>
                </a:ext>
              </a:extLst>
            </p:cNvPr>
            <p:cNvSpPr/>
            <p:nvPr/>
          </p:nvSpPr>
          <p:spPr>
            <a:xfrm rot="16200000">
              <a:off x="3497444" y="5282909"/>
              <a:ext cx="837582" cy="923315"/>
            </a:xfrm>
            <a:custGeom>
              <a:avLst/>
              <a:gdLst>
                <a:gd name="connsiteX0" fmla="*/ 837582 w 837582"/>
                <a:gd name="connsiteY0" fmla="*/ 425964 h 923315"/>
                <a:gd name="connsiteX1" fmla="*/ 817644 w 837582"/>
                <a:gd name="connsiteY1" fmla="*/ 450388 h 923315"/>
                <a:gd name="connsiteX2" fmla="*/ 801528 w 837582"/>
                <a:gd name="connsiteY2" fmla="*/ 444830 h 923315"/>
                <a:gd name="connsiteX3" fmla="*/ 643821 w 837582"/>
                <a:gd name="connsiteY3" fmla="*/ 365497 h 923315"/>
                <a:gd name="connsiteX4" fmla="*/ 643821 w 837582"/>
                <a:gd name="connsiteY4" fmla="*/ 619171 h 923315"/>
                <a:gd name="connsiteX5" fmla="*/ 339677 w 837582"/>
                <a:gd name="connsiteY5" fmla="*/ 923315 h 923315"/>
                <a:gd name="connsiteX6" fmla="*/ 0 w 837582"/>
                <a:gd name="connsiteY6" fmla="*/ 923315 h 923315"/>
                <a:gd name="connsiteX7" fmla="*/ 0 w 837582"/>
                <a:gd name="connsiteY7" fmla="*/ 760403 h 923315"/>
                <a:gd name="connsiteX8" fmla="*/ 339677 w 837582"/>
                <a:gd name="connsiteY8" fmla="*/ 760403 h 923315"/>
                <a:gd name="connsiteX9" fmla="*/ 480909 w 837582"/>
                <a:gd name="connsiteY9" fmla="*/ 619171 h 923315"/>
                <a:gd name="connsiteX10" fmla="*/ 480909 w 837582"/>
                <a:gd name="connsiteY10" fmla="*/ 368194 h 923315"/>
                <a:gd name="connsiteX11" fmla="*/ 332942 w 837582"/>
                <a:gd name="connsiteY11" fmla="*/ 442947 h 923315"/>
                <a:gd name="connsiteX12" fmla="*/ 313113 w 837582"/>
                <a:gd name="connsiteY12" fmla="*/ 450388 h 923315"/>
                <a:gd name="connsiteX13" fmla="*/ 293175 w 837582"/>
                <a:gd name="connsiteY13" fmla="*/ 425964 h 923315"/>
                <a:gd name="connsiteX14" fmla="*/ 297440 w 837582"/>
                <a:gd name="connsiteY14" fmla="*/ 412025 h 923315"/>
                <a:gd name="connsiteX15" fmla="*/ 537978 w 837582"/>
                <a:gd name="connsiteY15" fmla="*/ 18266 h 923315"/>
                <a:gd name="connsiteX16" fmla="*/ 565579 w 837582"/>
                <a:gd name="connsiteY16" fmla="*/ 0 h 923315"/>
                <a:gd name="connsiteX17" fmla="*/ 593180 w 837582"/>
                <a:gd name="connsiteY17" fmla="*/ 18266 h 923315"/>
                <a:gd name="connsiteX18" fmla="*/ 833318 w 837582"/>
                <a:gd name="connsiteY18" fmla="*/ 412025 h 923315"/>
                <a:gd name="connsiteX19" fmla="*/ 837582 w 837582"/>
                <a:gd name="connsiteY19" fmla="*/ 425964 h 923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37582" h="923315">
                  <a:moveTo>
                    <a:pt x="837582" y="425964"/>
                  </a:moveTo>
                  <a:cubicBezTo>
                    <a:pt x="837582" y="438012"/>
                    <a:pt x="829023" y="448063"/>
                    <a:pt x="817644" y="450388"/>
                  </a:cubicBezTo>
                  <a:cubicBezTo>
                    <a:pt x="808613" y="449449"/>
                    <a:pt x="806900" y="446683"/>
                    <a:pt x="801528" y="444830"/>
                  </a:cubicBezTo>
                  <a:lnTo>
                    <a:pt x="643821" y="365497"/>
                  </a:lnTo>
                  <a:lnTo>
                    <a:pt x="643821" y="619171"/>
                  </a:lnTo>
                  <a:cubicBezTo>
                    <a:pt x="643821" y="787145"/>
                    <a:pt x="507651" y="923315"/>
                    <a:pt x="339677" y="923315"/>
                  </a:cubicBezTo>
                  <a:lnTo>
                    <a:pt x="0" y="923315"/>
                  </a:lnTo>
                  <a:lnTo>
                    <a:pt x="0" y="760403"/>
                  </a:lnTo>
                  <a:lnTo>
                    <a:pt x="339677" y="760403"/>
                  </a:lnTo>
                  <a:cubicBezTo>
                    <a:pt x="417677" y="760403"/>
                    <a:pt x="480909" y="697171"/>
                    <a:pt x="480909" y="619171"/>
                  </a:cubicBezTo>
                  <a:lnTo>
                    <a:pt x="480909" y="368194"/>
                  </a:lnTo>
                  <a:lnTo>
                    <a:pt x="332942" y="442947"/>
                  </a:lnTo>
                  <a:cubicBezTo>
                    <a:pt x="326332" y="445427"/>
                    <a:pt x="321095" y="449734"/>
                    <a:pt x="313113" y="450388"/>
                  </a:cubicBezTo>
                  <a:cubicBezTo>
                    <a:pt x="301735" y="448063"/>
                    <a:pt x="293175" y="438012"/>
                    <a:pt x="293175" y="425964"/>
                  </a:cubicBezTo>
                  <a:cubicBezTo>
                    <a:pt x="293175" y="420801"/>
                    <a:pt x="294747" y="416004"/>
                    <a:pt x="297440" y="412025"/>
                  </a:cubicBezTo>
                  <a:lnTo>
                    <a:pt x="537978" y="18266"/>
                  </a:lnTo>
                  <a:cubicBezTo>
                    <a:pt x="542526" y="7532"/>
                    <a:pt x="553171" y="0"/>
                    <a:pt x="565579" y="0"/>
                  </a:cubicBezTo>
                  <a:cubicBezTo>
                    <a:pt x="577987" y="0"/>
                    <a:pt x="588633" y="7532"/>
                    <a:pt x="593180" y="18266"/>
                  </a:cubicBezTo>
                  <a:lnTo>
                    <a:pt x="833318" y="412025"/>
                  </a:lnTo>
                  <a:cubicBezTo>
                    <a:pt x="836010" y="416004"/>
                    <a:pt x="837582" y="420801"/>
                    <a:pt x="837582" y="4259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>
            <a:extLst>
              <a:ext uri="{FF2B5EF4-FFF2-40B4-BE49-F238E27FC236}">
                <a16:creationId xmlns:a16="http://schemas.microsoft.com/office/drawing/2014/main" id="{2FD3C6B2-FF32-49C3-BC25-57AA864B3D16}"/>
              </a:ext>
            </a:extLst>
          </p:cNvPr>
          <p:cNvGrpSpPr/>
          <p:nvPr/>
        </p:nvGrpSpPr>
        <p:grpSpPr>
          <a:xfrm>
            <a:off x="8049418" y="2923798"/>
            <a:ext cx="1296987" cy="1296987"/>
            <a:chOff x="5078641" y="5053905"/>
            <a:chExt cx="1296987" cy="1296987"/>
          </a:xfrm>
        </p:grpSpPr>
        <p:grpSp>
          <p:nvGrpSpPr>
            <p:cNvPr id="272" name="グループ化 271">
              <a:extLst>
                <a:ext uri="{FF2B5EF4-FFF2-40B4-BE49-F238E27FC236}">
                  <a16:creationId xmlns:a16="http://schemas.microsoft.com/office/drawing/2014/main" id="{D8AF315A-6B46-4C71-8E8E-7E01F4BA4326}"/>
                </a:ext>
              </a:extLst>
            </p:cNvPr>
            <p:cNvGrpSpPr/>
            <p:nvPr/>
          </p:nvGrpSpPr>
          <p:grpSpPr>
            <a:xfrm>
              <a:off x="5078641" y="5053905"/>
              <a:ext cx="1296987" cy="1296987"/>
              <a:chOff x="560388" y="4868863"/>
              <a:chExt cx="1296987" cy="1296987"/>
            </a:xfrm>
          </p:grpSpPr>
          <p:sp>
            <p:nvSpPr>
              <p:cNvPr id="275" name="AutoShape 199">
                <a:extLst>
                  <a:ext uri="{FF2B5EF4-FFF2-40B4-BE49-F238E27FC236}">
                    <a16:creationId xmlns:a16="http://schemas.microsoft.com/office/drawing/2014/main" id="{3E752303-329B-4112-950A-5DD8A6D73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705" y="4879976"/>
                <a:ext cx="1274764" cy="1274762"/>
              </a:xfrm>
              <a:prstGeom prst="roundRect">
                <a:avLst>
                  <a:gd name="adj" fmla="val 288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A3026143-F698-4ED6-A6E7-51FC92B565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8" y="4868863"/>
                <a:ext cx="1296987" cy="1296987"/>
              </a:xfrm>
              <a:custGeom>
                <a:avLst/>
                <a:gdLst>
                  <a:gd name="connsiteX0" fmla="*/ 80096 w 1296987"/>
                  <a:gd name="connsiteY0" fmla="*/ 42862 h 1296987"/>
                  <a:gd name="connsiteX1" fmla="*/ 1216890 w 1296987"/>
                  <a:gd name="connsiteY1" fmla="*/ 42862 h 1296987"/>
                  <a:gd name="connsiteX2" fmla="*/ 1254124 w 1296987"/>
                  <a:gd name="connsiteY2" fmla="*/ 80096 h 1296987"/>
                  <a:gd name="connsiteX3" fmla="*/ 1254124 w 1296987"/>
                  <a:gd name="connsiteY3" fmla="*/ 1216890 h 1296987"/>
                  <a:gd name="connsiteX4" fmla="*/ 1216890 w 1296987"/>
                  <a:gd name="connsiteY4" fmla="*/ 1254124 h 1296987"/>
                  <a:gd name="connsiteX5" fmla="*/ 80096 w 1296987"/>
                  <a:gd name="connsiteY5" fmla="*/ 1254124 h 1296987"/>
                  <a:gd name="connsiteX6" fmla="*/ 42862 w 1296987"/>
                  <a:gd name="connsiteY6" fmla="*/ 1216890 h 1296987"/>
                  <a:gd name="connsiteX7" fmla="*/ 42862 w 1296987"/>
                  <a:gd name="connsiteY7" fmla="*/ 80096 h 1296987"/>
                  <a:gd name="connsiteX8" fmla="*/ 80096 w 1296987"/>
                  <a:gd name="connsiteY8" fmla="*/ 42862 h 1296987"/>
                  <a:gd name="connsiteX9" fmla="*/ 60728 w 1296987"/>
                  <a:gd name="connsiteY9" fmla="*/ 22225 h 1296987"/>
                  <a:gd name="connsiteX10" fmla="*/ 22225 w 1296987"/>
                  <a:gd name="connsiteY10" fmla="*/ 60728 h 1296987"/>
                  <a:gd name="connsiteX11" fmla="*/ 22225 w 1296987"/>
                  <a:gd name="connsiteY11" fmla="*/ 1236259 h 1296987"/>
                  <a:gd name="connsiteX12" fmla="*/ 60728 w 1296987"/>
                  <a:gd name="connsiteY12" fmla="*/ 1274762 h 1296987"/>
                  <a:gd name="connsiteX13" fmla="*/ 1236259 w 1296987"/>
                  <a:gd name="connsiteY13" fmla="*/ 1274762 h 1296987"/>
                  <a:gd name="connsiteX14" fmla="*/ 1274762 w 1296987"/>
                  <a:gd name="connsiteY14" fmla="*/ 1236259 h 1296987"/>
                  <a:gd name="connsiteX15" fmla="*/ 1274762 w 1296987"/>
                  <a:gd name="connsiteY15" fmla="*/ 60728 h 1296987"/>
                  <a:gd name="connsiteX16" fmla="*/ 1236259 w 1296987"/>
                  <a:gd name="connsiteY16" fmla="*/ 22225 h 1296987"/>
                  <a:gd name="connsiteX17" fmla="*/ 39869 w 1296987"/>
                  <a:gd name="connsiteY17" fmla="*/ 0 h 1296987"/>
                  <a:gd name="connsiteX18" fmla="*/ 1257118 w 1296987"/>
                  <a:gd name="connsiteY18" fmla="*/ 0 h 1296987"/>
                  <a:gd name="connsiteX19" fmla="*/ 1296987 w 1296987"/>
                  <a:gd name="connsiteY19" fmla="*/ 39869 h 1296987"/>
                  <a:gd name="connsiteX20" fmla="*/ 1296987 w 1296987"/>
                  <a:gd name="connsiteY20" fmla="*/ 1257118 h 1296987"/>
                  <a:gd name="connsiteX21" fmla="*/ 1257118 w 1296987"/>
                  <a:gd name="connsiteY21" fmla="*/ 1296987 h 1296987"/>
                  <a:gd name="connsiteX22" fmla="*/ 39869 w 1296987"/>
                  <a:gd name="connsiteY22" fmla="*/ 1296987 h 1296987"/>
                  <a:gd name="connsiteX23" fmla="*/ 0 w 1296987"/>
                  <a:gd name="connsiteY23" fmla="*/ 1257118 h 1296987"/>
                  <a:gd name="connsiteX24" fmla="*/ 0 w 1296987"/>
                  <a:gd name="connsiteY24" fmla="*/ 39869 h 1296987"/>
                  <a:gd name="connsiteX25" fmla="*/ 39869 w 1296987"/>
                  <a:gd name="connsiteY25" fmla="*/ 0 h 1296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6987" h="1296987">
                    <a:moveTo>
                      <a:pt x="80096" y="42862"/>
                    </a:moveTo>
                    <a:lnTo>
                      <a:pt x="1216890" y="42862"/>
                    </a:lnTo>
                    <a:cubicBezTo>
                      <a:pt x="1237454" y="42862"/>
                      <a:pt x="1254124" y="59532"/>
                      <a:pt x="1254124" y="80096"/>
                    </a:cubicBezTo>
                    <a:lnTo>
                      <a:pt x="1254124" y="1216890"/>
                    </a:lnTo>
                    <a:cubicBezTo>
                      <a:pt x="1254124" y="1237454"/>
                      <a:pt x="1237454" y="1254124"/>
                      <a:pt x="1216890" y="1254124"/>
                    </a:cubicBezTo>
                    <a:lnTo>
                      <a:pt x="80096" y="1254124"/>
                    </a:lnTo>
                    <a:cubicBezTo>
                      <a:pt x="59532" y="1254124"/>
                      <a:pt x="42862" y="1237454"/>
                      <a:pt x="42862" y="1216890"/>
                    </a:cubicBezTo>
                    <a:lnTo>
                      <a:pt x="42862" y="80096"/>
                    </a:lnTo>
                    <a:cubicBezTo>
                      <a:pt x="42862" y="59532"/>
                      <a:pt x="59532" y="42862"/>
                      <a:pt x="80096" y="42862"/>
                    </a:cubicBezTo>
                    <a:close/>
                    <a:moveTo>
                      <a:pt x="60728" y="22225"/>
                    </a:moveTo>
                    <a:cubicBezTo>
                      <a:pt x="39463" y="22225"/>
                      <a:pt x="22225" y="39463"/>
                      <a:pt x="22225" y="60728"/>
                    </a:cubicBezTo>
                    <a:lnTo>
                      <a:pt x="22225" y="1236259"/>
                    </a:lnTo>
                    <a:cubicBezTo>
                      <a:pt x="22225" y="1257524"/>
                      <a:pt x="39463" y="1274762"/>
                      <a:pt x="60728" y="1274762"/>
                    </a:cubicBezTo>
                    <a:lnTo>
                      <a:pt x="1236259" y="1274762"/>
                    </a:lnTo>
                    <a:cubicBezTo>
                      <a:pt x="1257524" y="1274762"/>
                      <a:pt x="1274762" y="1257524"/>
                      <a:pt x="1274762" y="1236259"/>
                    </a:cubicBezTo>
                    <a:lnTo>
                      <a:pt x="1274762" y="60728"/>
                    </a:lnTo>
                    <a:cubicBezTo>
                      <a:pt x="1274762" y="39463"/>
                      <a:pt x="1257524" y="22225"/>
                      <a:pt x="1236259" y="22225"/>
                    </a:cubicBezTo>
                    <a:close/>
                    <a:moveTo>
                      <a:pt x="39869" y="0"/>
                    </a:moveTo>
                    <a:lnTo>
                      <a:pt x="1257118" y="0"/>
                    </a:lnTo>
                    <a:cubicBezTo>
                      <a:pt x="1279137" y="0"/>
                      <a:pt x="1296987" y="17850"/>
                      <a:pt x="1296987" y="39869"/>
                    </a:cubicBezTo>
                    <a:lnTo>
                      <a:pt x="1296987" y="1257118"/>
                    </a:lnTo>
                    <a:cubicBezTo>
                      <a:pt x="1296987" y="1279137"/>
                      <a:pt x="1279137" y="1296987"/>
                      <a:pt x="1257118" y="1296987"/>
                    </a:cubicBezTo>
                    <a:lnTo>
                      <a:pt x="39869" y="1296987"/>
                    </a:lnTo>
                    <a:cubicBezTo>
                      <a:pt x="17850" y="1296987"/>
                      <a:pt x="0" y="1279137"/>
                      <a:pt x="0" y="1257118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5B6772F4-4A2E-41C3-9C84-BCAD250DDC97}"/>
                </a:ext>
              </a:extLst>
            </p:cNvPr>
            <p:cNvSpPr/>
            <p:nvPr/>
          </p:nvSpPr>
          <p:spPr>
            <a:xfrm>
              <a:off x="5162500" y="5174007"/>
              <a:ext cx="1128761" cy="1077620"/>
            </a:xfrm>
            <a:custGeom>
              <a:avLst/>
              <a:gdLst>
                <a:gd name="connsiteX0" fmla="*/ 1093744 w 1128761"/>
                <a:gd name="connsiteY0" fmla="*/ 914003 h 1077620"/>
                <a:gd name="connsiteX1" fmla="*/ 1128761 w 1128761"/>
                <a:gd name="connsiteY1" fmla="*/ 914003 h 1077620"/>
                <a:gd name="connsiteX2" fmla="*/ 1128761 w 1128761"/>
                <a:gd name="connsiteY2" fmla="*/ 1077620 h 1077620"/>
                <a:gd name="connsiteX3" fmla="*/ 1093744 w 1128761"/>
                <a:gd name="connsiteY3" fmla="*/ 1077620 h 1077620"/>
                <a:gd name="connsiteX4" fmla="*/ 0 w 1128761"/>
                <a:gd name="connsiteY4" fmla="*/ 914003 h 1077620"/>
                <a:gd name="connsiteX5" fmla="*/ 35017 w 1128761"/>
                <a:gd name="connsiteY5" fmla="*/ 914003 h 1077620"/>
                <a:gd name="connsiteX6" fmla="*/ 35017 w 1128761"/>
                <a:gd name="connsiteY6" fmla="*/ 1077620 h 1077620"/>
                <a:gd name="connsiteX7" fmla="*/ 0 w 1128761"/>
                <a:gd name="connsiteY7" fmla="*/ 1077620 h 1077620"/>
                <a:gd name="connsiteX8" fmla="*/ 1093744 w 1128761"/>
                <a:gd name="connsiteY8" fmla="*/ 609336 h 1077620"/>
                <a:gd name="connsiteX9" fmla="*/ 1128761 w 1128761"/>
                <a:gd name="connsiteY9" fmla="*/ 609336 h 1077620"/>
                <a:gd name="connsiteX10" fmla="*/ 1128761 w 1128761"/>
                <a:gd name="connsiteY10" fmla="*/ 772953 h 1077620"/>
                <a:gd name="connsiteX11" fmla="*/ 1093744 w 1128761"/>
                <a:gd name="connsiteY11" fmla="*/ 772953 h 1077620"/>
                <a:gd name="connsiteX12" fmla="*/ 0 w 1128761"/>
                <a:gd name="connsiteY12" fmla="*/ 609336 h 1077620"/>
                <a:gd name="connsiteX13" fmla="*/ 35017 w 1128761"/>
                <a:gd name="connsiteY13" fmla="*/ 609336 h 1077620"/>
                <a:gd name="connsiteX14" fmla="*/ 35017 w 1128761"/>
                <a:gd name="connsiteY14" fmla="*/ 772953 h 1077620"/>
                <a:gd name="connsiteX15" fmla="*/ 0 w 1128761"/>
                <a:gd name="connsiteY15" fmla="*/ 772953 h 1077620"/>
                <a:gd name="connsiteX16" fmla="*/ 1093744 w 1128761"/>
                <a:gd name="connsiteY16" fmla="*/ 304667 h 1077620"/>
                <a:gd name="connsiteX17" fmla="*/ 1128761 w 1128761"/>
                <a:gd name="connsiteY17" fmla="*/ 304667 h 1077620"/>
                <a:gd name="connsiteX18" fmla="*/ 1128761 w 1128761"/>
                <a:gd name="connsiteY18" fmla="*/ 468285 h 1077620"/>
                <a:gd name="connsiteX19" fmla="*/ 1093744 w 1128761"/>
                <a:gd name="connsiteY19" fmla="*/ 468285 h 1077620"/>
                <a:gd name="connsiteX20" fmla="*/ 0 w 1128761"/>
                <a:gd name="connsiteY20" fmla="*/ 304667 h 1077620"/>
                <a:gd name="connsiteX21" fmla="*/ 35017 w 1128761"/>
                <a:gd name="connsiteY21" fmla="*/ 304667 h 1077620"/>
                <a:gd name="connsiteX22" fmla="*/ 35017 w 1128761"/>
                <a:gd name="connsiteY22" fmla="*/ 468285 h 1077620"/>
                <a:gd name="connsiteX23" fmla="*/ 0 w 1128761"/>
                <a:gd name="connsiteY23" fmla="*/ 468285 h 1077620"/>
                <a:gd name="connsiteX24" fmla="*/ 1093744 w 1128761"/>
                <a:gd name="connsiteY24" fmla="*/ 0 h 1077620"/>
                <a:gd name="connsiteX25" fmla="*/ 1128761 w 1128761"/>
                <a:gd name="connsiteY25" fmla="*/ 0 h 1077620"/>
                <a:gd name="connsiteX26" fmla="*/ 1128761 w 1128761"/>
                <a:gd name="connsiteY26" fmla="*/ 163617 h 1077620"/>
                <a:gd name="connsiteX27" fmla="*/ 1093744 w 1128761"/>
                <a:gd name="connsiteY27" fmla="*/ 163617 h 1077620"/>
                <a:gd name="connsiteX28" fmla="*/ 0 w 1128761"/>
                <a:gd name="connsiteY28" fmla="*/ 0 h 1077620"/>
                <a:gd name="connsiteX29" fmla="*/ 35017 w 1128761"/>
                <a:gd name="connsiteY29" fmla="*/ 0 h 1077620"/>
                <a:gd name="connsiteX30" fmla="*/ 35017 w 1128761"/>
                <a:gd name="connsiteY30" fmla="*/ 163617 h 1077620"/>
                <a:gd name="connsiteX31" fmla="*/ 0 w 1128761"/>
                <a:gd name="connsiteY31" fmla="*/ 163617 h 1077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128761" h="1077620">
                  <a:moveTo>
                    <a:pt x="1093744" y="914003"/>
                  </a:moveTo>
                  <a:lnTo>
                    <a:pt x="1128761" y="914003"/>
                  </a:lnTo>
                  <a:lnTo>
                    <a:pt x="1128761" y="1077620"/>
                  </a:lnTo>
                  <a:lnTo>
                    <a:pt x="1093744" y="1077620"/>
                  </a:lnTo>
                  <a:close/>
                  <a:moveTo>
                    <a:pt x="0" y="914003"/>
                  </a:moveTo>
                  <a:lnTo>
                    <a:pt x="35017" y="914003"/>
                  </a:lnTo>
                  <a:lnTo>
                    <a:pt x="35017" y="1077620"/>
                  </a:lnTo>
                  <a:lnTo>
                    <a:pt x="0" y="1077620"/>
                  </a:lnTo>
                  <a:close/>
                  <a:moveTo>
                    <a:pt x="1093744" y="609336"/>
                  </a:moveTo>
                  <a:lnTo>
                    <a:pt x="1128761" y="609336"/>
                  </a:lnTo>
                  <a:lnTo>
                    <a:pt x="1128761" y="772953"/>
                  </a:lnTo>
                  <a:lnTo>
                    <a:pt x="1093744" y="772953"/>
                  </a:lnTo>
                  <a:close/>
                  <a:moveTo>
                    <a:pt x="0" y="609336"/>
                  </a:moveTo>
                  <a:lnTo>
                    <a:pt x="35017" y="609336"/>
                  </a:lnTo>
                  <a:lnTo>
                    <a:pt x="35017" y="772953"/>
                  </a:lnTo>
                  <a:lnTo>
                    <a:pt x="0" y="772953"/>
                  </a:lnTo>
                  <a:close/>
                  <a:moveTo>
                    <a:pt x="1093744" y="304667"/>
                  </a:moveTo>
                  <a:lnTo>
                    <a:pt x="1128761" y="304667"/>
                  </a:lnTo>
                  <a:lnTo>
                    <a:pt x="1128761" y="468285"/>
                  </a:lnTo>
                  <a:lnTo>
                    <a:pt x="1093744" y="468285"/>
                  </a:lnTo>
                  <a:close/>
                  <a:moveTo>
                    <a:pt x="0" y="304667"/>
                  </a:moveTo>
                  <a:lnTo>
                    <a:pt x="35017" y="304667"/>
                  </a:lnTo>
                  <a:lnTo>
                    <a:pt x="35017" y="468285"/>
                  </a:lnTo>
                  <a:lnTo>
                    <a:pt x="0" y="468285"/>
                  </a:lnTo>
                  <a:close/>
                  <a:moveTo>
                    <a:pt x="1093744" y="0"/>
                  </a:moveTo>
                  <a:lnTo>
                    <a:pt x="1128761" y="0"/>
                  </a:lnTo>
                  <a:lnTo>
                    <a:pt x="1128761" y="163617"/>
                  </a:lnTo>
                  <a:lnTo>
                    <a:pt x="1093744" y="163617"/>
                  </a:lnTo>
                  <a:close/>
                  <a:moveTo>
                    <a:pt x="0" y="0"/>
                  </a:moveTo>
                  <a:lnTo>
                    <a:pt x="35017" y="0"/>
                  </a:lnTo>
                  <a:lnTo>
                    <a:pt x="35017" y="163617"/>
                  </a:lnTo>
                  <a:lnTo>
                    <a:pt x="0" y="1636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8EE762D5-19CF-4CD9-BA5F-87419437441C}"/>
                </a:ext>
              </a:extLst>
            </p:cNvPr>
            <p:cNvSpPr/>
            <p:nvPr/>
          </p:nvSpPr>
          <p:spPr>
            <a:xfrm>
              <a:off x="5444157" y="5175255"/>
              <a:ext cx="544407" cy="1054285"/>
            </a:xfrm>
            <a:custGeom>
              <a:avLst/>
              <a:gdLst>
                <a:gd name="connsiteX0" fmla="*/ 272404 w 544407"/>
                <a:gd name="connsiteY0" fmla="*/ 0 h 1054285"/>
                <a:gd name="connsiteX1" fmla="*/ 300005 w 544407"/>
                <a:gd name="connsiteY1" fmla="*/ 18266 h 1054285"/>
                <a:gd name="connsiteX2" fmla="*/ 540143 w 544407"/>
                <a:gd name="connsiteY2" fmla="*/ 412026 h 1054285"/>
                <a:gd name="connsiteX3" fmla="*/ 544407 w 544407"/>
                <a:gd name="connsiteY3" fmla="*/ 425964 h 1054285"/>
                <a:gd name="connsiteX4" fmla="*/ 524469 w 544407"/>
                <a:gd name="connsiteY4" fmla="*/ 450388 h 1054285"/>
                <a:gd name="connsiteX5" fmla="*/ 508353 w 544407"/>
                <a:gd name="connsiteY5" fmla="*/ 444830 h 1054285"/>
                <a:gd name="connsiteX6" fmla="*/ 349990 w 544407"/>
                <a:gd name="connsiteY6" fmla="*/ 365168 h 1054285"/>
                <a:gd name="connsiteX7" fmla="*/ 349990 w 544407"/>
                <a:gd name="connsiteY7" fmla="*/ 1054285 h 1054285"/>
                <a:gd name="connsiteX8" fmla="*/ 194415 w 544407"/>
                <a:gd name="connsiteY8" fmla="*/ 1054285 h 1054285"/>
                <a:gd name="connsiteX9" fmla="*/ 194415 w 544407"/>
                <a:gd name="connsiteY9" fmla="*/ 364818 h 1054285"/>
                <a:gd name="connsiteX10" fmla="*/ 39767 w 544407"/>
                <a:gd name="connsiteY10" fmla="*/ 442947 h 1054285"/>
                <a:gd name="connsiteX11" fmla="*/ 19938 w 544407"/>
                <a:gd name="connsiteY11" fmla="*/ 450388 h 1054285"/>
                <a:gd name="connsiteX12" fmla="*/ 0 w 544407"/>
                <a:gd name="connsiteY12" fmla="*/ 425964 h 1054285"/>
                <a:gd name="connsiteX13" fmla="*/ 4265 w 544407"/>
                <a:gd name="connsiteY13" fmla="*/ 412026 h 1054285"/>
                <a:gd name="connsiteX14" fmla="*/ 244803 w 544407"/>
                <a:gd name="connsiteY14" fmla="*/ 18266 h 1054285"/>
                <a:gd name="connsiteX15" fmla="*/ 272404 w 544407"/>
                <a:gd name="connsiteY15" fmla="*/ 0 h 1054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44407" h="1054285">
                  <a:moveTo>
                    <a:pt x="272404" y="0"/>
                  </a:moveTo>
                  <a:cubicBezTo>
                    <a:pt x="284812" y="0"/>
                    <a:pt x="295458" y="7532"/>
                    <a:pt x="300005" y="18266"/>
                  </a:cubicBezTo>
                  <a:lnTo>
                    <a:pt x="540143" y="412026"/>
                  </a:lnTo>
                  <a:cubicBezTo>
                    <a:pt x="542835" y="416005"/>
                    <a:pt x="544407" y="420801"/>
                    <a:pt x="544407" y="425964"/>
                  </a:cubicBezTo>
                  <a:cubicBezTo>
                    <a:pt x="544407" y="438012"/>
                    <a:pt x="535848" y="448064"/>
                    <a:pt x="524469" y="450388"/>
                  </a:cubicBezTo>
                  <a:cubicBezTo>
                    <a:pt x="515438" y="449449"/>
                    <a:pt x="513725" y="446683"/>
                    <a:pt x="508353" y="444830"/>
                  </a:cubicBezTo>
                  <a:lnTo>
                    <a:pt x="349990" y="365168"/>
                  </a:lnTo>
                  <a:lnTo>
                    <a:pt x="349990" y="1054285"/>
                  </a:lnTo>
                  <a:lnTo>
                    <a:pt x="194415" y="1054285"/>
                  </a:lnTo>
                  <a:lnTo>
                    <a:pt x="194415" y="364818"/>
                  </a:lnTo>
                  <a:lnTo>
                    <a:pt x="39767" y="442947"/>
                  </a:lnTo>
                  <a:cubicBezTo>
                    <a:pt x="33157" y="445428"/>
                    <a:pt x="27920" y="449735"/>
                    <a:pt x="19938" y="450388"/>
                  </a:cubicBezTo>
                  <a:cubicBezTo>
                    <a:pt x="8560" y="448064"/>
                    <a:pt x="0" y="438012"/>
                    <a:pt x="0" y="425964"/>
                  </a:cubicBezTo>
                  <a:cubicBezTo>
                    <a:pt x="0" y="420801"/>
                    <a:pt x="1572" y="416005"/>
                    <a:pt x="4265" y="412026"/>
                  </a:cubicBezTo>
                  <a:lnTo>
                    <a:pt x="244803" y="18266"/>
                  </a:lnTo>
                  <a:cubicBezTo>
                    <a:pt x="249351" y="7532"/>
                    <a:pt x="259996" y="0"/>
                    <a:pt x="27240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7" name="グループ化 276">
            <a:extLst>
              <a:ext uri="{FF2B5EF4-FFF2-40B4-BE49-F238E27FC236}">
                <a16:creationId xmlns:a16="http://schemas.microsoft.com/office/drawing/2014/main" id="{4B9B7BC3-2FAD-4718-879A-40662EE9E990}"/>
              </a:ext>
            </a:extLst>
          </p:cNvPr>
          <p:cNvGrpSpPr/>
          <p:nvPr/>
        </p:nvGrpSpPr>
        <p:grpSpPr>
          <a:xfrm>
            <a:off x="576174" y="2912685"/>
            <a:ext cx="1296987" cy="1296987"/>
            <a:chOff x="1444854" y="5053905"/>
            <a:chExt cx="1296987" cy="1296987"/>
          </a:xfrm>
        </p:grpSpPr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9D976584-6FBD-4767-A760-32C488271B7A}"/>
                </a:ext>
              </a:extLst>
            </p:cNvPr>
            <p:cNvGrpSpPr/>
            <p:nvPr/>
          </p:nvGrpSpPr>
          <p:grpSpPr>
            <a:xfrm>
              <a:off x="1444854" y="5053905"/>
              <a:ext cx="1296987" cy="1296987"/>
              <a:chOff x="560388" y="4868863"/>
              <a:chExt cx="1296987" cy="1296987"/>
            </a:xfrm>
          </p:grpSpPr>
          <p:sp>
            <p:nvSpPr>
              <p:cNvPr id="281" name="AutoShape 199">
                <a:extLst>
                  <a:ext uri="{FF2B5EF4-FFF2-40B4-BE49-F238E27FC236}">
                    <a16:creationId xmlns:a16="http://schemas.microsoft.com/office/drawing/2014/main" id="{991A0D15-4AD3-4135-AD5F-5B824E7498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705" y="4879976"/>
                <a:ext cx="1274764" cy="1274762"/>
              </a:xfrm>
              <a:prstGeom prst="roundRect">
                <a:avLst>
                  <a:gd name="adj" fmla="val 288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8D8E7806-AC3D-4CCC-86C1-3A017E56B0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8" y="4868863"/>
                <a:ext cx="1296987" cy="1296987"/>
              </a:xfrm>
              <a:custGeom>
                <a:avLst/>
                <a:gdLst>
                  <a:gd name="connsiteX0" fmla="*/ 80096 w 1296987"/>
                  <a:gd name="connsiteY0" fmla="*/ 42862 h 1296987"/>
                  <a:gd name="connsiteX1" fmla="*/ 1216890 w 1296987"/>
                  <a:gd name="connsiteY1" fmla="*/ 42862 h 1296987"/>
                  <a:gd name="connsiteX2" fmla="*/ 1254124 w 1296987"/>
                  <a:gd name="connsiteY2" fmla="*/ 80096 h 1296987"/>
                  <a:gd name="connsiteX3" fmla="*/ 1254124 w 1296987"/>
                  <a:gd name="connsiteY3" fmla="*/ 1216890 h 1296987"/>
                  <a:gd name="connsiteX4" fmla="*/ 1216890 w 1296987"/>
                  <a:gd name="connsiteY4" fmla="*/ 1254124 h 1296987"/>
                  <a:gd name="connsiteX5" fmla="*/ 80096 w 1296987"/>
                  <a:gd name="connsiteY5" fmla="*/ 1254124 h 1296987"/>
                  <a:gd name="connsiteX6" fmla="*/ 42862 w 1296987"/>
                  <a:gd name="connsiteY6" fmla="*/ 1216890 h 1296987"/>
                  <a:gd name="connsiteX7" fmla="*/ 42862 w 1296987"/>
                  <a:gd name="connsiteY7" fmla="*/ 80096 h 1296987"/>
                  <a:gd name="connsiteX8" fmla="*/ 80096 w 1296987"/>
                  <a:gd name="connsiteY8" fmla="*/ 42862 h 1296987"/>
                  <a:gd name="connsiteX9" fmla="*/ 60728 w 1296987"/>
                  <a:gd name="connsiteY9" fmla="*/ 22225 h 1296987"/>
                  <a:gd name="connsiteX10" fmla="*/ 22225 w 1296987"/>
                  <a:gd name="connsiteY10" fmla="*/ 60728 h 1296987"/>
                  <a:gd name="connsiteX11" fmla="*/ 22225 w 1296987"/>
                  <a:gd name="connsiteY11" fmla="*/ 1236259 h 1296987"/>
                  <a:gd name="connsiteX12" fmla="*/ 60728 w 1296987"/>
                  <a:gd name="connsiteY12" fmla="*/ 1274762 h 1296987"/>
                  <a:gd name="connsiteX13" fmla="*/ 1236259 w 1296987"/>
                  <a:gd name="connsiteY13" fmla="*/ 1274762 h 1296987"/>
                  <a:gd name="connsiteX14" fmla="*/ 1274762 w 1296987"/>
                  <a:gd name="connsiteY14" fmla="*/ 1236259 h 1296987"/>
                  <a:gd name="connsiteX15" fmla="*/ 1274762 w 1296987"/>
                  <a:gd name="connsiteY15" fmla="*/ 60728 h 1296987"/>
                  <a:gd name="connsiteX16" fmla="*/ 1236259 w 1296987"/>
                  <a:gd name="connsiteY16" fmla="*/ 22225 h 1296987"/>
                  <a:gd name="connsiteX17" fmla="*/ 39869 w 1296987"/>
                  <a:gd name="connsiteY17" fmla="*/ 0 h 1296987"/>
                  <a:gd name="connsiteX18" fmla="*/ 1257118 w 1296987"/>
                  <a:gd name="connsiteY18" fmla="*/ 0 h 1296987"/>
                  <a:gd name="connsiteX19" fmla="*/ 1296987 w 1296987"/>
                  <a:gd name="connsiteY19" fmla="*/ 39869 h 1296987"/>
                  <a:gd name="connsiteX20" fmla="*/ 1296987 w 1296987"/>
                  <a:gd name="connsiteY20" fmla="*/ 1257118 h 1296987"/>
                  <a:gd name="connsiteX21" fmla="*/ 1257118 w 1296987"/>
                  <a:gd name="connsiteY21" fmla="*/ 1296987 h 1296987"/>
                  <a:gd name="connsiteX22" fmla="*/ 39869 w 1296987"/>
                  <a:gd name="connsiteY22" fmla="*/ 1296987 h 1296987"/>
                  <a:gd name="connsiteX23" fmla="*/ 0 w 1296987"/>
                  <a:gd name="connsiteY23" fmla="*/ 1257118 h 1296987"/>
                  <a:gd name="connsiteX24" fmla="*/ 0 w 1296987"/>
                  <a:gd name="connsiteY24" fmla="*/ 39869 h 1296987"/>
                  <a:gd name="connsiteX25" fmla="*/ 39869 w 1296987"/>
                  <a:gd name="connsiteY25" fmla="*/ 0 h 1296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6987" h="1296987">
                    <a:moveTo>
                      <a:pt x="80096" y="42862"/>
                    </a:moveTo>
                    <a:lnTo>
                      <a:pt x="1216890" y="42862"/>
                    </a:lnTo>
                    <a:cubicBezTo>
                      <a:pt x="1237454" y="42862"/>
                      <a:pt x="1254124" y="59532"/>
                      <a:pt x="1254124" y="80096"/>
                    </a:cubicBezTo>
                    <a:lnTo>
                      <a:pt x="1254124" y="1216890"/>
                    </a:lnTo>
                    <a:cubicBezTo>
                      <a:pt x="1254124" y="1237454"/>
                      <a:pt x="1237454" y="1254124"/>
                      <a:pt x="1216890" y="1254124"/>
                    </a:cubicBezTo>
                    <a:lnTo>
                      <a:pt x="80096" y="1254124"/>
                    </a:lnTo>
                    <a:cubicBezTo>
                      <a:pt x="59532" y="1254124"/>
                      <a:pt x="42862" y="1237454"/>
                      <a:pt x="42862" y="1216890"/>
                    </a:cubicBezTo>
                    <a:lnTo>
                      <a:pt x="42862" y="80096"/>
                    </a:lnTo>
                    <a:cubicBezTo>
                      <a:pt x="42862" y="59532"/>
                      <a:pt x="59532" y="42862"/>
                      <a:pt x="80096" y="42862"/>
                    </a:cubicBezTo>
                    <a:close/>
                    <a:moveTo>
                      <a:pt x="60728" y="22225"/>
                    </a:moveTo>
                    <a:cubicBezTo>
                      <a:pt x="39463" y="22225"/>
                      <a:pt x="22225" y="39463"/>
                      <a:pt x="22225" y="60728"/>
                    </a:cubicBezTo>
                    <a:lnTo>
                      <a:pt x="22225" y="1236259"/>
                    </a:lnTo>
                    <a:cubicBezTo>
                      <a:pt x="22225" y="1257524"/>
                      <a:pt x="39463" y="1274762"/>
                      <a:pt x="60728" y="1274762"/>
                    </a:cubicBezTo>
                    <a:lnTo>
                      <a:pt x="1236259" y="1274762"/>
                    </a:lnTo>
                    <a:cubicBezTo>
                      <a:pt x="1257524" y="1274762"/>
                      <a:pt x="1274762" y="1257524"/>
                      <a:pt x="1274762" y="1236259"/>
                    </a:cubicBezTo>
                    <a:lnTo>
                      <a:pt x="1274762" y="60728"/>
                    </a:lnTo>
                    <a:cubicBezTo>
                      <a:pt x="1274762" y="39463"/>
                      <a:pt x="1257524" y="22225"/>
                      <a:pt x="1236259" y="22225"/>
                    </a:cubicBezTo>
                    <a:close/>
                    <a:moveTo>
                      <a:pt x="39869" y="0"/>
                    </a:moveTo>
                    <a:lnTo>
                      <a:pt x="1257118" y="0"/>
                    </a:lnTo>
                    <a:cubicBezTo>
                      <a:pt x="1279137" y="0"/>
                      <a:pt x="1296987" y="17850"/>
                      <a:pt x="1296987" y="39869"/>
                    </a:cubicBezTo>
                    <a:lnTo>
                      <a:pt x="1296987" y="1257118"/>
                    </a:lnTo>
                    <a:cubicBezTo>
                      <a:pt x="1296987" y="1279137"/>
                      <a:pt x="1279137" y="1296987"/>
                      <a:pt x="1257118" y="1296987"/>
                    </a:cubicBezTo>
                    <a:lnTo>
                      <a:pt x="39869" y="1296987"/>
                    </a:lnTo>
                    <a:cubicBezTo>
                      <a:pt x="17850" y="1296987"/>
                      <a:pt x="0" y="1279137"/>
                      <a:pt x="0" y="1257118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79" name="フリーフォーム: 図形 278">
              <a:extLst>
                <a:ext uri="{FF2B5EF4-FFF2-40B4-BE49-F238E27FC236}">
                  <a16:creationId xmlns:a16="http://schemas.microsoft.com/office/drawing/2014/main" id="{EEA41B8A-CC8D-4D0A-B5F1-A529E2F91064}"/>
                </a:ext>
              </a:extLst>
            </p:cNvPr>
            <p:cNvSpPr/>
            <p:nvPr/>
          </p:nvSpPr>
          <p:spPr>
            <a:xfrm>
              <a:off x="1528713" y="5174007"/>
              <a:ext cx="1128761" cy="1077620"/>
            </a:xfrm>
            <a:custGeom>
              <a:avLst/>
              <a:gdLst>
                <a:gd name="connsiteX0" fmla="*/ 1093744 w 1128761"/>
                <a:gd name="connsiteY0" fmla="*/ 914003 h 1077620"/>
                <a:gd name="connsiteX1" fmla="*/ 1128761 w 1128761"/>
                <a:gd name="connsiteY1" fmla="*/ 914003 h 1077620"/>
                <a:gd name="connsiteX2" fmla="*/ 1128761 w 1128761"/>
                <a:gd name="connsiteY2" fmla="*/ 1077620 h 1077620"/>
                <a:gd name="connsiteX3" fmla="*/ 1093744 w 1128761"/>
                <a:gd name="connsiteY3" fmla="*/ 1077620 h 1077620"/>
                <a:gd name="connsiteX4" fmla="*/ 0 w 1128761"/>
                <a:gd name="connsiteY4" fmla="*/ 914003 h 1077620"/>
                <a:gd name="connsiteX5" fmla="*/ 35017 w 1128761"/>
                <a:gd name="connsiteY5" fmla="*/ 914003 h 1077620"/>
                <a:gd name="connsiteX6" fmla="*/ 35017 w 1128761"/>
                <a:gd name="connsiteY6" fmla="*/ 1077620 h 1077620"/>
                <a:gd name="connsiteX7" fmla="*/ 0 w 1128761"/>
                <a:gd name="connsiteY7" fmla="*/ 1077620 h 1077620"/>
                <a:gd name="connsiteX8" fmla="*/ 1093744 w 1128761"/>
                <a:gd name="connsiteY8" fmla="*/ 609336 h 1077620"/>
                <a:gd name="connsiteX9" fmla="*/ 1128761 w 1128761"/>
                <a:gd name="connsiteY9" fmla="*/ 609336 h 1077620"/>
                <a:gd name="connsiteX10" fmla="*/ 1128761 w 1128761"/>
                <a:gd name="connsiteY10" fmla="*/ 772953 h 1077620"/>
                <a:gd name="connsiteX11" fmla="*/ 1093744 w 1128761"/>
                <a:gd name="connsiteY11" fmla="*/ 772953 h 1077620"/>
                <a:gd name="connsiteX12" fmla="*/ 0 w 1128761"/>
                <a:gd name="connsiteY12" fmla="*/ 609336 h 1077620"/>
                <a:gd name="connsiteX13" fmla="*/ 35017 w 1128761"/>
                <a:gd name="connsiteY13" fmla="*/ 609336 h 1077620"/>
                <a:gd name="connsiteX14" fmla="*/ 35017 w 1128761"/>
                <a:gd name="connsiteY14" fmla="*/ 772953 h 1077620"/>
                <a:gd name="connsiteX15" fmla="*/ 0 w 1128761"/>
                <a:gd name="connsiteY15" fmla="*/ 772953 h 1077620"/>
                <a:gd name="connsiteX16" fmla="*/ 1093744 w 1128761"/>
                <a:gd name="connsiteY16" fmla="*/ 304667 h 1077620"/>
                <a:gd name="connsiteX17" fmla="*/ 1128761 w 1128761"/>
                <a:gd name="connsiteY17" fmla="*/ 304667 h 1077620"/>
                <a:gd name="connsiteX18" fmla="*/ 1128761 w 1128761"/>
                <a:gd name="connsiteY18" fmla="*/ 468285 h 1077620"/>
                <a:gd name="connsiteX19" fmla="*/ 1093744 w 1128761"/>
                <a:gd name="connsiteY19" fmla="*/ 468285 h 1077620"/>
                <a:gd name="connsiteX20" fmla="*/ 0 w 1128761"/>
                <a:gd name="connsiteY20" fmla="*/ 304667 h 1077620"/>
                <a:gd name="connsiteX21" fmla="*/ 35017 w 1128761"/>
                <a:gd name="connsiteY21" fmla="*/ 304667 h 1077620"/>
                <a:gd name="connsiteX22" fmla="*/ 35017 w 1128761"/>
                <a:gd name="connsiteY22" fmla="*/ 468285 h 1077620"/>
                <a:gd name="connsiteX23" fmla="*/ 0 w 1128761"/>
                <a:gd name="connsiteY23" fmla="*/ 468285 h 1077620"/>
                <a:gd name="connsiteX24" fmla="*/ 1093744 w 1128761"/>
                <a:gd name="connsiteY24" fmla="*/ 0 h 1077620"/>
                <a:gd name="connsiteX25" fmla="*/ 1128761 w 1128761"/>
                <a:gd name="connsiteY25" fmla="*/ 0 h 1077620"/>
                <a:gd name="connsiteX26" fmla="*/ 1128761 w 1128761"/>
                <a:gd name="connsiteY26" fmla="*/ 163617 h 1077620"/>
                <a:gd name="connsiteX27" fmla="*/ 1093744 w 1128761"/>
                <a:gd name="connsiteY27" fmla="*/ 163617 h 1077620"/>
                <a:gd name="connsiteX28" fmla="*/ 0 w 1128761"/>
                <a:gd name="connsiteY28" fmla="*/ 0 h 1077620"/>
                <a:gd name="connsiteX29" fmla="*/ 35017 w 1128761"/>
                <a:gd name="connsiteY29" fmla="*/ 0 h 1077620"/>
                <a:gd name="connsiteX30" fmla="*/ 35017 w 1128761"/>
                <a:gd name="connsiteY30" fmla="*/ 163617 h 1077620"/>
                <a:gd name="connsiteX31" fmla="*/ 0 w 1128761"/>
                <a:gd name="connsiteY31" fmla="*/ 163617 h 1077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128761" h="1077620">
                  <a:moveTo>
                    <a:pt x="1093744" y="914003"/>
                  </a:moveTo>
                  <a:lnTo>
                    <a:pt x="1128761" y="914003"/>
                  </a:lnTo>
                  <a:lnTo>
                    <a:pt x="1128761" y="1077620"/>
                  </a:lnTo>
                  <a:lnTo>
                    <a:pt x="1093744" y="1077620"/>
                  </a:lnTo>
                  <a:close/>
                  <a:moveTo>
                    <a:pt x="0" y="914003"/>
                  </a:moveTo>
                  <a:lnTo>
                    <a:pt x="35017" y="914003"/>
                  </a:lnTo>
                  <a:lnTo>
                    <a:pt x="35017" y="1077620"/>
                  </a:lnTo>
                  <a:lnTo>
                    <a:pt x="0" y="1077620"/>
                  </a:lnTo>
                  <a:close/>
                  <a:moveTo>
                    <a:pt x="1093744" y="609336"/>
                  </a:moveTo>
                  <a:lnTo>
                    <a:pt x="1128761" y="609336"/>
                  </a:lnTo>
                  <a:lnTo>
                    <a:pt x="1128761" y="772953"/>
                  </a:lnTo>
                  <a:lnTo>
                    <a:pt x="1093744" y="772953"/>
                  </a:lnTo>
                  <a:close/>
                  <a:moveTo>
                    <a:pt x="0" y="609336"/>
                  </a:moveTo>
                  <a:lnTo>
                    <a:pt x="35017" y="609336"/>
                  </a:lnTo>
                  <a:lnTo>
                    <a:pt x="35017" y="772953"/>
                  </a:lnTo>
                  <a:lnTo>
                    <a:pt x="0" y="772953"/>
                  </a:lnTo>
                  <a:close/>
                  <a:moveTo>
                    <a:pt x="1093744" y="304667"/>
                  </a:moveTo>
                  <a:lnTo>
                    <a:pt x="1128761" y="304667"/>
                  </a:lnTo>
                  <a:lnTo>
                    <a:pt x="1128761" y="468285"/>
                  </a:lnTo>
                  <a:lnTo>
                    <a:pt x="1093744" y="468285"/>
                  </a:lnTo>
                  <a:close/>
                  <a:moveTo>
                    <a:pt x="0" y="304667"/>
                  </a:moveTo>
                  <a:lnTo>
                    <a:pt x="35017" y="304667"/>
                  </a:lnTo>
                  <a:lnTo>
                    <a:pt x="35017" y="468285"/>
                  </a:lnTo>
                  <a:lnTo>
                    <a:pt x="0" y="468285"/>
                  </a:lnTo>
                  <a:close/>
                  <a:moveTo>
                    <a:pt x="1093744" y="0"/>
                  </a:moveTo>
                  <a:lnTo>
                    <a:pt x="1128761" y="0"/>
                  </a:lnTo>
                  <a:lnTo>
                    <a:pt x="1128761" y="163617"/>
                  </a:lnTo>
                  <a:lnTo>
                    <a:pt x="1093744" y="163617"/>
                  </a:lnTo>
                  <a:close/>
                  <a:moveTo>
                    <a:pt x="0" y="0"/>
                  </a:moveTo>
                  <a:lnTo>
                    <a:pt x="35017" y="0"/>
                  </a:lnTo>
                  <a:lnTo>
                    <a:pt x="35017" y="163617"/>
                  </a:lnTo>
                  <a:lnTo>
                    <a:pt x="0" y="1636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フリーフォーム: 図形 279">
              <a:extLst>
                <a:ext uri="{FF2B5EF4-FFF2-40B4-BE49-F238E27FC236}">
                  <a16:creationId xmlns:a16="http://schemas.microsoft.com/office/drawing/2014/main" id="{721AC7FE-D1D3-40DD-A1A5-697A039D2A51}"/>
                </a:ext>
              </a:extLst>
            </p:cNvPr>
            <p:cNvSpPr/>
            <p:nvPr/>
          </p:nvSpPr>
          <p:spPr>
            <a:xfrm flipH="1">
              <a:off x="1672104" y="5202932"/>
              <a:ext cx="865603" cy="998932"/>
            </a:xfrm>
            <a:custGeom>
              <a:avLst/>
              <a:gdLst>
                <a:gd name="connsiteX0" fmla="*/ 670047 w 865603"/>
                <a:gd name="connsiteY0" fmla="*/ 0 h 998932"/>
                <a:gd name="connsiteX1" fmla="*/ 689891 w 865603"/>
                <a:gd name="connsiteY1" fmla="*/ 13132 h 998932"/>
                <a:gd name="connsiteX2" fmla="*/ 862537 w 865603"/>
                <a:gd name="connsiteY2" fmla="*/ 296225 h 998932"/>
                <a:gd name="connsiteX3" fmla="*/ 865603 w 865603"/>
                <a:gd name="connsiteY3" fmla="*/ 306247 h 998932"/>
                <a:gd name="connsiteX4" fmla="*/ 851269 w 865603"/>
                <a:gd name="connsiteY4" fmla="*/ 323806 h 998932"/>
                <a:gd name="connsiteX5" fmla="*/ 839682 w 865603"/>
                <a:gd name="connsiteY5" fmla="*/ 319810 h 998932"/>
                <a:gd name="connsiteX6" fmla="*/ 718638 w 865603"/>
                <a:gd name="connsiteY6" fmla="*/ 258921 h 998932"/>
                <a:gd name="connsiteX7" fmla="*/ 718638 w 865603"/>
                <a:gd name="connsiteY7" fmla="*/ 891929 h 998932"/>
                <a:gd name="connsiteX8" fmla="*/ 721297 w 865603"/>
                <a:gd name="connsiteY8" fmla="*/ 918305 h 998932"/>
                <a:gd name="connsiteX9" fmla="*/ 721297 w 865603"/>
                <a:gd name="connsiteY9" fmla="*/ 998138 h 998932"/>
                <a:gd name="connsiteX10" fmla="*/ 718638 w 865603"/>
                <a:gd name="connsiteY10" fmla="*/ 998138 h 998932"/>
                <a:gd name="connsiteX11" fmla="*/ 718638 w 865603"/>
                <a:gd name="connsiteY11" fmla="*/ 998932 h 998932"/>
                <a:gd name="connsiteX12" fmla="*/ 613904 w 865603"/>
                <a:gd name="connsiteY12" fmla="*/ 998932 h 998932"/>
                <a:gd name="connsiteX13" fmla="*/ 613904 w 865603"/>
                <a:gd name="connsiteY13" fmla="*/ 998138 h 998932"/>
                <a:gd name="connsiteX14" fmla="*/ 609516 w 865603"/>
                <a:gd name="connsiteY14" fmla="*/ 998138 h 998932"/>
                <a:gd name="connsiteX15" fmla="*/ 609516 w 865603"/>
                <a:gd name="connsiteY15" fmla="*/ 918305 h 998932"/>
                <a:gd name="connsiteX16" fmla="*/ 438653 w 865603"/>
                <a:gd name="connsiteY16" fmla="*/ 747442 h 998932"/>
                <a:gd name="connsiteX17" fmla="*/ 261293 w 865603"/>
                <a:gd name="connsiteY17" fmla="*/ 747442 h 998932"/>
                <a:gd name="connsiteX18" fmla="*/ 318457 w 865603"/>
                <a:gd name="connsiteY18" fmla="*/ 860593 h 998932"/>
                <a:gd name="connsiteX19" fmla="*/ 323806 w 865603"/>
                <a:gd name="connsiteY19" fmla="*/ 874848 h 998932"/>
                <a:gd name="connsiteX20" fmla="*/ 306247 w 865603"/>
                <a:gd name="connsiteY20" fmla="*/ 889183 h 998932"/>
                <a:gd name="connsiteX21" fmla="*/ 296226 w 865603"/>
                <a:gd name="connsiteY21" fmla="*/ 886117 h 998932"/>
                <a:gd name="connsiteX22" fmla="*/ 13132 w 865603"/>
                <a:gd name="connsiteY22" fmla="*/ 713182 h 998932"/>
                <a:gd name="connsiteX23" fmla="*/ 0 w 865603"/>
                <a:gd name="connsiteY23" fmla="*/ 693338 h 998932"/>
                <a:gd name="connsiteX24" fmla="*/ 13132 w 865603"/>
                <a:gd name="connsiteY24" fmla="*/ 673494 h 998932"/>
                <a:gd name="connsiteX25" fmla="*/ 296226 w 865603"/>
                <a:gd name="connsiteY25" fmla="*/ 500848 h 998932"/>
                <a:gd name="connsiteX26" fmla="*/ 306247 w 865603"/>
                <a:gd name="connsiteY26" fmla="*/ 497782 h 998932"/>
                <a:gd name="connsiteX27" fmla="*/ 323806 w 865603"/>
                <a:gd name="connsiteY27" fmla="*/ 512116 h 998932"/>
                <a:gd name="connsiteX28" fmla="*/ 319811 w 865603"/>
                <a:gd name="connsiteY28" fmla="*/ 523703 h 998932"/>
                <a:gd name="connsiteX29" fmla="*/ 263491 w 865603"/>
                <a:gd name="connsiteY29" fmla="*/ 635661 h 998932"/>
                <a:gd name="connsiteX30" fmla="*/ 438653 w 865603"/>
                <a:gd name="connsiteY30" fmla="*/ 635661 h 998932"/>
                <a:gd name="connsiteX31" fmla="*/ 548671 w 865603"/>
                <a:gd name="connsiteY31" fmla="*/ 657873 h 998932"/>
                <a:gd name="connsiteX32" fmla="*/ 613904 w 865603"/>
                <a:gd name="connsiteY32" fmla="*/ 701854 h 998932"/>
                <a:gd name="connsiteX33" fmla="*/ 613904 w 865603"/>
                <a:gd name="connsiteY33" fmla="*/ 262322 h 998932"/>
                <a:gd name="connsiteX34" fmla="*/ 502792 w 865603"/>
                <a:gd name="connsiteY34" fmla="*/ 318456 h 998932"/>
                <a:gd name="connsiteX35" fmla="*/ 488537 w 865603"/>
                <a:gd name="connsiteY35" fmla="*/ 323806 h 998932"/>
                <a:gd name="connsiteX36" fmla="*/ 474202 w 865603"/>
                <a:gd name="connsiteY36" fmla="*/ 306247 h 998932"/>
                <a:gd name="connsiteX37" fmla="*/ 477268 w 865603"/>
                <a:gd name="connsiteY37" fmla="*/ 296225 h 998932"/>
                <a:gd name="connsiteX38" fmla="*/ 650203 w 865603"/>
                <a:gd name="connsiteY38" fmla="*/ 13132 h 998932"/>
                <a:gd name="connsiteX39" fmla="*/ 670047 w 865603"/>
                <a:gd name="connsiteY39" fmla="*/ 0 h 998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865603" h="998932">
                  <a:moveTo>
                    <a:pt x="670047" y="0"/>
                  </a:moveTo>
                  <a:cubicBezTo>
                    <a:pt x="678967" y="0"/>
                    <a:pt x="686621" y="5415"/>
                    <a:pt x="689891" y="13132"/>
                  </a:cubicBezTo>
                  <a:lnTo>
                    <a:pt x="862537" y="296225"/>
                  </a:lnTo>
                  <a:cubicBezTo>
                    <a:pt x="864473" y="299086"/>
                    <a:pt x="865603" y="302535"/>
                    <a:pt x="865603" y="306247"/>
                  </a:cubicBezTo>
                  <a:cubicBezTo>
                    <a:pt x="865603" y="314908"/>
                    <a:pt x="859449" y="322135"/>
                    <a:pt x="851269" y="323806"/>
                  </a:cubicBezTo>
                  <a:cubicBezTo>
                    <a:pt x="844776" y="323131"/>
                    <a:pt x="843544" y="321142"/>
                    <a:pt x="839682" y="319810"/>
                  </a:cubicBezTo>
                  <a:lnTo>
                    <a:pt x="718638" y="258921"/>
                  </a:lnTo>
                  <a:lnTo>
                    <a:pt x="718638" y="891929"/>
                  </a:lnTo>
                  <a:lnTo>
                    <a:pt x="721297" y="918305"/>
                  </a:lnTo>
                  <a:lnTo>
                    <a:pt x="721297" y="998138"/>
                  </a:lnTo>
                  <a:lnTo>
                    <a:pt x="718638" y="998138"/>
                  </a:lnTo>
                  <a:lnTo>
                    <a:pt x="718638" y="998932"/>
                  </a:lnTo>
                  <a:lnTo>
                    <a:pt x="613904" y="998932"/>
                  </a:lnTo>
                  <a:lnTo>
                    <a:pt x="613904" y="998138"/>
                  </a:lnTo>
                  <a:lnTo>
                    <a:pt x="609516" y="998138"/>
                  </a:lnTo>
                  <a:lnTo>
                    <a:pt x="609516" y="918305"/>
                  </a:lnTo>
                  <a:cubicBezTo>
                    <a:pt x="609516" y="823940"/>
                    <a:pt x="533018" y="747442"/>
                    <a:pt x="438653" y="747442"/>
                  </a:cubicBezTo>
                  <a:lnTo>
                    <a:pt x="261293" y="747442"/>
                  </a:lnTo>
                  <a:lnTo>
                    <a:pt x="318457" y="860593"/>
                  </a:lnTo>
                  <a:cubicBezTo>
                    <a:pt x="320240" y="865345"/>
                    <a:pt x="323336" y="869110"/>
                    <a:pt x="323806" y="874848"/>
                  </a:cubicBezTo>
                  <a:cubicBezTo>
                    <a:pt x="322135" y="883029"/>
                    <a:pt x="314908" y="889183"/>
                    <a:pt x="306247" y="889183"/>
                  </a:cubicBezTo>
                  <a:cubicBezTo>
                    <a:pt x="302535" y="889183"/>
                    <a:pt x="299086" y="888052"/>
                    <a:pt x="296226" y="886117"/>
                  </a:cubicBezTo>
                  <a:lnTo>
                    <a:pt x="13132" y="713182"/>
                  </a:lnTo>
                  <a:cubicBezTo>
                    <a:pt x="5415" y="709912"/>
                    <a:pt x="0" y="702259"/>
                    <a:pt x="0" y="693338"/>
                  </a:cubicBezTo>
                  <a:cubicBezTo>
                    <a:pt x="0" y="684417"/>
                    <a:pt x="5415" y="676764"/>
                    <a:pt x="13132" y="673494"/>
                  </a:cubicBezTo>
                  <a:lnTo>
                    <a:pt x="296226" y="500848"/>
                  </a:lnTo>
                  <a:cubicBezTo>
                    <a:pt x="299086" y="498912"/>
                    <a:pt x="302535" y="497782"/>
                    <a:pt x="306247" y="497782"/>
                  </a:cubicBezTo>
                  <a:cubicBezTo>
                    <a:pt x="314908" y="497782"/>
                    <a:pt x="322135" y="503936"/>
                    <a:pt x="323806" y="512116"/>
                  </a:cubicBezTo>
                  <a:cubicBezTo>
                    <a:pt x="323131" y="518609"/>
                    <a:pt x="321142" y="519841"/>
                    <a:pt x="319811" y="523703"/>
                  </a:cubicBezTo>
                  <a:lnTo>
                    <a:pt x="263491" y="635661"/>
                  </a:lnTo>
                  <a:lnTo>
                    <a:pt x="438653" y="635661"/>
                  </a:lnTo>
                  <a:cubicBezTo>
                    <a:pt x="477678" y="635661"/>
                    <a:pt x="514856" y="643570"/>
                    <a:pt x="548671" y="657873"/>
                  </a:cubicBezTo>
                  <a:lnTo>
                    <a:pt x="613904" y="701854"/>
                  </a:lnTo>
                  <a:lnTo>
                    <a:pt x="613904" y="262322"/>
                  </a:lnTo>
                  <a:lnTo>
                    <a:pt x="502792" y="318456"/>
                  </a:lnTo>
                  <a:cubicBezTo>
                    <a:pt x="498040" y="320240"/>
                    <a:pt x="494275" y="323336"/>
                    <a:pt x="488537" y="323806"/>
                  </a:cubicBezTo>
                  <a:cubicBezTo>
                    <a:pt x="480356" y="322135"/>
                    <a:pt x="474202" y="314908"/>
                    <a:pt x="474202" y="306247"/>
                  </a:cubicBezTo>
                  <a:cubicBezTo>
                    <a:pt x="474202" y="302535"/>
                    <a:pt x="475332" y="299086"/>
                    <a:pt x="477268" y="296225"/>
                  </a:cubicBezTo>
                  <a:lnTo>
                    <a:pt x="650203" y="13132"/>
                  </a:lnTo>
                  <a:cubicBezTo>
                    <a:pt x="653472" y="5415"/>
                    <a:pt x="661126" y="0"/>
                    <a:pt x="67004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>
            <a:extLst>
              <a:ext uri="{FF2B5EF4-FFF2-40B4-BE49-F238E27FC236}">
                <a16:creationId xmlns:a16="http://schemas.microsoft.com/office/drawing/2014/main" id="{04ED286E-9B92-49EB-97CC-8A7D76FFCB15}"/>
              </a:ext>
            </a:extLst>
          </p:cNvPr>
          <p:cNvGrpSpPr/>
          <p:nvPr/>
        </p:nvGrpSpPr>
        <p:grpSpPr>
          <a:xfrm>
            <a:off x="4304506" y="2912685"/>
            <a:ext cx="1296987" cy="1296987"/>
            <a:chOff x="3268891" y="5053905"/>
            <a:chExt cx="1296987" cy="1296987"/>
          </a:xfrm>
        </p:grpSpPr>
        <p:grpSp>
          <p:nvGrpSpPr>
            <p:cNvPr id="284" name="グループ化 283">
              <a:extLst>
                <a:ext uri="{FF2B5EF4-FFF2-40B4-BE49-F238E27FC236}">
                  <a16:creationId xmlns:a16="http://schemas.microsoft.com/office/drawing/2014/main" id="{8F65E9FF-C1B9-4F10-A89F-8EB215E476F7}"/>
                </a:ext>
              </a:extLst>
            </p:cNvPr>
            <p:cNvGrpSpPr/>
            <p:nvPr/>
          </p:nvGrpSpPr>
          <p:grpSpPr>
            <a:xfrm>
              <a:off x="3268891" y="5053905"/>
              <a:ext cx="1296987" cy="1296987"/>
              <a:chOff x="560388" y="4868863"/>
              <a:chExt cx="1296987" cy="1296987"/>
            </a:xfrm>
          </p:grpSpPr>
          <p:sp>
            <p:nvSpPr>
              <p:cNvPr id="287" name="AutoShape 199">
                <a:extLst>
                  <a:ext uri="{FF2B5EF4-FFF2-40B4-BE49-F238E27FC236}">
                    <a16:creationId xmlns:a16="http://schemas.microsoft.com/office/drawing/2014/main" id="{69F8CFC6-EA77-4569-8B87-3173744D41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705" y="4879976"/>
                <a:ext cx="1274764" cy="1274762"/>
              </a:xfrm>
              <a:prstGeom prst="roundRect">
                <a:avLst>
                  <a:gd name="adj" fmla="val 288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EA03F634-45CF-4651-8F51-43D833C421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8" y="4868863"/>
                <a:ext cx="1296987" cy="1296987"/>
              </a:xfrm>
              <a:custGeom>
                <a:avLst/>
                <a:gdLst>
                  <a:gd name="connsiteX0" fmla="*/ 80096 w 1296987"/>
                  <a:gd name="connsiteY0" fmla="*/ 42862 h 1296987"/>
                  <a:gd name="connsiteX1" fmla="*/ 1216890 w 1296987"/>
                  <a:gd name="connsiteY1" fmla="*/ 42862 h 1296987"/>
                  <a:gd name="connsiteX2" fmla="*/ 1254124 w 1296987"/>
                  <a:gd name="connsiteY2" fmla="*/ 80096 h 1296987"/>
                  <a:gd name="connsiteX3" fmla="*/ 1254124 w 1296987"/>
                  <a:gd name="connsiteY3" fmla="*/ 1216890 h 1296987"/>
                  <a:gd name="connsiteX4" fmla="*/ 1216890 w 1296987"/>
                  <a:gd name="connsiteY4" fmla="*/ 1254124 h 1296987"/>
                  <a:gd name="connsiteX5" fmla="*/ 80096 w 1296987"/>
                  <a:gd name="connsiteY5" fmla="*/ 1254124 h 1296987"/>
                  <a:gd name="connsiteX6" fmla="*/ 42862 w 1296987"/>
                  <a:gd name="connsiteY6" fmla="*/ 1216890 h 1296987"/>
                  <a:gd name="connsiteX7" fmla="*/ 42862 w 1296987"/>
                  <a:gd name="connsiteY7" fmla="*/ 80096 h 1296987"/>
                  <a:gd name="connsiteX8" fmla="*/ 80096 w 1296987"/>
                  <a:gd name="connsiteY8" fmla="*/ 42862 h 1296987"/>
                  <a:gd name="connsiteX9" fmla="*/ 60728 w 1296987"/>
                  <a:gd name="connsiteY9" fmla="*/ 22225 h 1296987"/>
                  <a:gd name="connsiteX10" fmla="*/ 22225 w 1296987"/>
                  <a:gd name="connsiteY10" fmla="*/ 60728 h 1296987"/>
                  <a:gd name="connsiteX11" fmla="*/ 22225 w 1296987"/>
                  <a:gd name="connsiteY11" fmla="*/ 1236259 h 1296987"/>
                  <a:gd name="connsiteX12" fmla="*/ 60728 w 1296987"/>
                  <a:gd name="connsiteY12" fmla="*/ 1274762 h 1296987"/>
                  <a:gd name="connsiteX13" fmla="*/ 1236259 w 1296987"/>
                  <a:gd name="connsiteY13" fmla="*/ 1274762 h 1296987"/>
                  <a:gd name="connsiteX14" fmla="*/ 1274762 w 1296987"/>
                  <a:gd name="connsiteY14" fmla="*/ 1236259 h 1296987"/>
                  <a:gd name="connsiteX15" fmla="*/ 1274762 w 1296987"/>
                  <a:gd name="connsiteY15" fmla="*/ 60728 h 1296987"/>
                  <a:gd name="connsiteX16" fmla="*/ 1236259 w 1296987"/>
                  <a:gd name="connsiteY16" fmla="*/ 22225 h 1296987"/>
                  <a:gd name="connsiteX17" fmla="*/ 39869 w 1296987"/>
                  <a:gd name="connsiteY17" fmla="*/ 0 h 1296987"/>
                  <a:gd name="connsiteX18" fmla="*/ 1257118 w 1296987"/>
                  <a:gd name="connsiteY18" fmla="*/ 0 h 1296987"/>
                  <a:gd name="connsiteX19" fmla="*/ 1296987 w 1296987"/>
                  <a:gd name="connsiteY19" fmla="*/ 39869 h 1296987"/>
                  <a:gd name="connsiteX20" fmla="*/ 1296987 w 1296987"/>
                  <a:gd name="connsiteY20" fmla="*/ 1257118 h 1296987"/>
                  <a:gd name="connsiteX21" fmla="*/ 1257118 w 1296987"/>
                  <a:gd name="connsiteY21" fmla="*/ 1296987 h 1296987"/>
                  <a:gd name="connsiteX22" fmla="*/ 39869 w 1296987"/>
                  <a:gd name="connsiteY22" fmla="*/ 1296987 h 1296987"/>
                  <a:gd name="connsiteX23" fmla="*/ 0 w 1296987"/>
                  <a:gd name="connsiteY23" fmla="*/ 1257118 h 1296987"/>
                  <a:gd name="connsiteX24" fmla="*/ 0 w 1296987"/>
                  <a:gd name="connsiteY24" fmla="*/ 39869 h 1296987"/>
                  <a:gd name="connsiteX25" fmla="*/ 39869 w 1296987"/>
                  <a:gd name="connsiteY25" fmla="*/ 0 h 1296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6987" h="1296987">
                    <a:moveTo>
                      <a:pt x="80096" y="42862"/>
                    </a:moveTo>
                    <a:lnTo>
                      <a:pt x="1216890" y="42862"/>
                    </a:lnTo>
                    <a:cubicBezTo>
                      <a:pt x="1237454" y="42862"/>
                      <a:pt x="1254124" y="59532"/>
                      <a:pt x="1254124" y="80096"/>
                    </a:cubicBezTo>
                    <a:lnTo>
                      <a:pt x="1254124" y="1216890"/>
                    </a:lnTo>
                    <a:cubicBezTo>
                      <a:pt x="1254124" y="1237454"/>
                      <a:pt x="1237454" y="1254124"/>
                      <a:pt x="1216890" y="1254124"/>
                    </a:cubicBezTo>
                    <a:lnTo>
                      <a:pt x="80096" y="1254124"/>
                    </a:lnTo>
                    <a:cubicBezTo>
                      <a:pt x="59532" y="1254124"/>
                      <a:pt x="42862" y="1237454"/>
                      <a:pt x="42862" y="1216890"/>
                    </a:cubicBezTo>
                    <a:lnTo>
                      <a:pt x="42862" y="80096"/>
                    </a:lnTo>
                    <a:cubicBezTo>
                      <a:pt x="42862" y="59532"/>
                      <a:pt x="59532" y="42862"/>
                      <a:pt x="80096" y="42862"/>
                    </a:cubicBezTo>
                    <a:close/>
                    <a:moveTo>
                      <a:pt x="60728" y="22225"/>
                    </a:moveTo>
                    <a:cubicBezTo>
                      <a:pt x="39463" y="22225"/>
                      <a:pt x="22225" y="39463"/>
                      <a:pt x="22225" y="60728"/>
                    </a:cubicBezTo>
                    <a:lnTo>
                      <a:pt x="22225" y="1236259"/>
                    </a:lnTo>
                    <a:cubicBezTo>
                      <a:pt x="22225" y="1257524"/>
                      <a:pt x="39463" y="1274762"/>
                      <a:pt x="60728" y="1274762"/>
                    </a:cubicBezTo>
                    <a:lnTo>
                      <a:pt x="1236259" y="1274762"/>
                    </a:lnTo>
                    <a:cubicBezTo>
                      <a:pt x="1257524" y="1274762"/>
                      <a:pt x="1274762" y="1257524"/>
                      <a:pt x="1274762" y="1236259"/>
                    </a:cubicBezTo>
                    <a:lnTo>
                      <a:pt x="1274762" y="60728"/>
                    </a:lnTo>
                    <a:cubicBezTo>
                      <a:pt x="1274762" y="39463"/>
                      <a:pt x="1257524" y="22225"/>
                      <a:pt x="1236259" y="22225"/>
                    </a:cubicBezTo>
                    <a:close/>
                    <a:moveTo>
                      <a:pt x="39869" y="0"/>
                    </a:moveTo>
                    <a:lnTo>
                      <a:pt x="1257118" y="0"/>
                    </a:lnTo>
                    <a:cubicBezTo>
                      <a:pt x="1279137" y="0"/>
                      <a:pt x="1296987" y="17850"/>
                      <a:pt x="1296987" y="39869"/>
                    </a:cubicBezTo>
                    <a:lnTo>
                      <a:pt x="1296987" y="1257118"/>
                    </a:lnTo>
                    <a:cubicBezTo>
                      <a:pt x="1296987" y="1279137"/>
                      <a:pt x="1279137" y="1296987"/>
                      <a:pt x="1257118" y="1296987"/>
                    </a:cubicBezTo>
                    <a:lnTo>
                      <a:pt x="39869" y="1296987"/>
                    </a:lnTo>
                    <a:cubicBezTo>
                      <a:pt x="17850" y="1296987"/>
                      <a:pt x="0" y="1279137"/>
                      <a:pt x="0" y="1257118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85" name="フリーフォーム: 図形 284">
              <a:extLst>
                <a:ext uri="{FF2B5EF4-FFF2-40B4-BE49-F238E27FC236}">
                  <a16:creationId xmlns:a16="http://schemas.microsoft.com/office/drawing/2014/main" id="{63A3E513-667D-4E35-9BAE-908A8533FB36}"/>
                </a:ext>
              </a:extLst>
            </p:cNvPr>
            <p:cNvSpPr/>
            <p:nvPr/>
          </p:nvSpPr>
          <p:spPr>
            <a:xfrm>
              <a:off x="3352750" y="5174007"/>
              <a:ext cx="1128761" cy="1077620"/>
            </a:xfrm>
            <a:custGeom>
              <a:avLst/>
              <a:gdLst>
                <a:gd name="connsiteX0" fmla="*/ 1093744 w 1128761"/>
                <a:gd name="connsiteY0" fmla="*/ 914003 h 1077620"/>
                <a:gd name="connsiteX1" fmla="*/ 1128761 w 1128761"/>
                <a:gd name="connsiteY1" fmla="*/ 914003 h 1077620"/>
                <a:gd name="connsiteX2" fmla="*/ 1128761 w 1128761"/>
                <a:gd name="connsiteY2" fmla="*/ 1077620 h 1077620"/>
                <a:gd name="connsiteX3" fmla="*/ 1093744 w 1128761"/>
                <a:gd name="connsiteY3" fmla="*/ 1077620 h 1077620"/>
                <a:gd name="connsiteX4" fmla="*/ 0 w 1128761"/>
                <a:gd name="connsiteY4" fmla="*/ 914003 h 1077620"/>
                <a:gd name="connsiteX5" fmla="*/ 35017 w 1128761"/>
                <a:gd name="connsiteY5" fmla="*/ 914003 h 1077620"/>
                <a:gd name="connsiteX6" fmla="*/ 35017 w 1128761"/>
                <a:gd name="connsiteY6" fmla="*/ 1077620 h 1077620"/>
                <a:gd name="connsiteX7" fmla="*/ 0 w 1128761"/>
                <a:gd name="connsiteY7" fmla="*/ 1077620 h 1077620"/>
                <a:gd name="connsiteX8" fmla="*/ 1093744 w 1128761"/>
                <a:gd name="connsiteY8" fmla="*/ 609336 h 1077620"/>
                <a:gd name="connsiteX9" fmla="*/ 1128761 w 1128761"/>
                <a:gd name="connsiteY9" fmla="*/ 609336 h 1077620"/>
                <a:gd name="connsiteX10" fmla="*/ 1128761 w 1128761"/>
                <a:gd name="connsiteY10" fmla="*/ 772953 h 1077620"/>
                <a:gd name="connsiteX11" fmla="*/ 1093744 w 1128761"/>
                <a:gd name="connsiteY11" fmla="*/ 772953 h 1077620"/>
                <a:gd name="connsiteX12" fmla="*/ 0 w 1128761"/>
                <a:gd name="connsiteY12" fmla="*/ 609336 h 1077620"/>
                <a:gd name="connsiteX13" fmla="*/ 35017 w 1128761"/>
                <a:gd name="connsiteY13" fmla="*/ 609336 h 1077620"/>
                <a:gd name="connsiteX14" fmla="*/ 35017 w 1128761"/>
                <a:gd name="connsiteY14" fmla="*/ 772953 h 1077620"/>
                <a:gd name="connsiteX15" fmla="*/ 0 w 1128761"/>
                <a:gd name="connsiteY15" fmla="*/ 772953 h 1077620"/>
                <a:gd name="connsiteX16" fmla="*/ 1093744 w 1128761"/>
                <a:gd name="connsiteY16" fmla="*/ 304667 h 1077620"/>
                <a:gd name="connsiteX17" fmla="*/ 1128761 w 1128761"/>
                <a:gd name="connsiteY17" fmla="*/ 304667 h 1077620"/>
                <a:gd name="connsiteX18" fmla="*/ 1128761 w 1128761"/>
                <a:gd name="connsiteY18" fmla="*/ 468285 h 1077620"/>
                <a:gd name="connsiteX19" fmla="*/ 1093744 w 1128761"/>
                <a:gd name="connsiteY19" fmla="*/ 468285 h 1077620"/>
                <a:gd name="connsiteX20" fmla="*/ 0 w 1128761"/>
                <a:gd name="connsiteY20" fmla="*/ 304667 h 1077620"/>
                <a:gd name="connsiteX21" fmla="*/ 35017 w 1128761"/>
                <a:gd name="connsiteY21" fmla="*/ 304667 h 1077620"/>
                <a:gd name="connsiteX22" fmla="*/ 35017 w 1128761"/>
                <a:gd name="connsiteY22" fmla="*/ 468285 h 1077620"/>
                <a:gd name="connsiteX23" fmla="*/ 0 w 1128761"/>
                <a:gd name="connsiteY23" fmla="*/ 468285 h 1077620"/>
                <a:gd name="connsiteX24" fmla="*/ 1093744 w 1128761"/>
                <a:gd name="connsiteY24" fmla="*/ 0 h 1077620"/>
                <a:gd name="connsiteX25" fmla="*/ 1128761 w 1128761"/>
                <a:gd name="connsiteY25" fmla="*/ 0 h 1077620"/>
                <a:gd name="connsiteX26" fmla="*/ 1128761 w 1128761"/>
                <a:gd name="connsiteY26" fmla="*/ 163617 h 1077620"/>
                <a:gd name="connsiteX27" fmla="*/ 1093744 w 1128761"/>
                <a:gd name="connsiteY27" fmla="*/ 163617 h 1077620"/>
                <a:gd name="connsiteX28" fmla="*/ 0 w 1128761"/>
                <a:gd name="connsiteY28" fmla="*/ 0 h 1077620"/>
                <a:gd name="connsiteX29" fmla="*/ 35017 w 1128761"/>
                <a:gd name="connsiteY29" fmla="*/ 0 h 1077620"/>
                <a:gd name="connsiteX30" fmla="*/ 35017 w 1128761"/>
                <a:gd name="connsiteY30" fmla="*/ 163617 h 1077620"/>
                <a:gd name="connsiteX31" fmla="*/ 0 w 1128761"/>
                <a:gd name="connsiteY31" fmla="*/ 163617 h 1077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128761" h="1077620">
                  <a:moveTo>
                    <a:pt x="1093744" y="914003"/>
                  </a:moveTo>
                  <a:lnTo>
                    <a:pt x="1128761" y="914003"/>
                  </a:lnTo>
                  <a:lnTo>
                    <a:pt x="1128761" y="1077620"/>
                  </a:lnTo>
                  <a:lnTo>
                    <a:pt x="1093744" y="1077620"/>
                  </a:lnTo>
                  <a:close/>
                  <a:moveTo>
                    <a:pt x="0" y="914003"/>
                  </a:moveTo>
                  <a:lnTo>
                    <a:pt x="35017" y="914003"/>
                  </a:lnTo>
                  <a:lnTo>
                    <a:pt x="35017" y="1077620"/>
                  </a:lnTo>
                  <a:lnTo>
                    <a:pt x="0" y="1077620"/>
                  </a:lnTo>
                  <a:close/>
                  <a:moveTo>
                    <a:pt x="1093744" y="609336"/>
                  </a:moveTo>
                  <a:lnTo>
                    <a:pt x="1128761" y="609336"/>
                  </a:lnTo>
                  <a:lnTo>
                    <a:pt x="1128761" y="772953"/>
                  </a:lnTo>
                  <a:lnTo>
                    <a:pt x="1093744" y="772953"/>
                  </a:lnTo>
                  <a:close/>
                  <a:moveTo>
                    <a:pt x="0" y="609336"/>
                  </a:moveTo>
                  <a:lnTo>
                    <a:pt x="35017" y="609336"/>
                  </a:lnTo>
                  <a:lnTo>
                    <a:pt x="35017" y="772953"/>
                  </a:lnTo>
                  <a:lnTo>
                    <a:pt x="0" y="772953"/>
                  </a:lnTo>
                  <a:close/>
                  <a:moveTo>
                    <a:pt x="1093744" y="304667"/>
                  </a:moveTo>
                  <a:lnTo>
                    <a:pt x="1128761" y="304667"/>
                  </a:lnTo>
                  <a:lnTo>
                    <a:pt x="1128761" y="468285"/>
                  </a:lnTo>
                  <a:lnTo>
                    <a:pt x="1093744" y="468285"/>
                  </a:lnTo>
                  <a:close/>
                  <a:moveTo>
                    <a:pt x="0" y="304667"/>
                  </a:moveTo>
                  <a:lnTo>
                    <a:pt x="35017" y="304667"/>
                  </a:lnTo>
                  <a:lnTo>
                    <a:pt x="35017" y="468285"/>
                  </a:lnTo>
                  <a:lnTo>
                    <a:pt x="0" y="468285"/>
                  </a:lnTo>
                  <a:close/>
                  <a:moveTo>
                    <a:pt x="1093744" y="0"/>
                  </a:moveTo>
                  <a:lnTo>
                    <a:pt x="1128761" y="0"/>
                  </a:lnTo>
                  <a:lnTo>
                    <a:pt x="1128761" y="163617"/>
                  </a:lnTo>
                  <a:lnTo>
                    <a:pt x="1093744" y="163617"/>
                  </a:lnTo>
                  <a:close/>
                  <a:moveTo>
                    <a:pt x="0" y="0"/>
                  </a:moveTo>
                  <a:lnTo>
                    <a:pt x="35017" y="0"/>
                  </a:lnTo>
                  <a:lnTo>
                    <a:pt x="35017" y="163617"/>
                  </a:lnTo>
                  <a:lnTo>
                    <a:pt x="0" y="1636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フリーフォーム: 図形 285">
              <a:extLst>
                <a:ext uri="{FF2B5EF4-FFF2-40B4-BE49-F238E27FC236}">
                  <a16:creationId xmlns:a16="http://schemas.microsoft.com/office/drawing/2014/main" id="{1983CB90-8374-4172-8A2A-5C28E4A4D43A}"/>
                </a:ext>
              </a:extLst>
            </p:cNvPr>
            <p:cNvSpPr/>
            <p:nvPr/>
          </p:nvSpPr>
          <p:spPr>
            <a:xfrm rot="5400000" flipH="1">
              <a:off x="3505064" y="5282909"/>
              <a:ext cx="837582" cy="923315"/>
            </a:xfrm>
            <a:custGeom>
              <a:avLst/>
              <a:gdLst>
                <a:gd name="connsiteX0" fmla="*/ 837582 w 837582"/>
                <a:gd name="connsiteY0" fmla="*/ 425964 h 923315"/>
                <a:gd name="connsiteX1" fmla="*/ 817644 w 837582"/>
                <a:gd name="connsiteY1" fmla="*/ 450388 h 923315"/>
                <a:gd name="connsiteX2" fmla="*/ 801528 w 837582"/>
                <a:gd name="connsiteY2" fmla="*/ 444830 h 923315"/>
                <a:gd name="connsiteX3" fmla="*/ 643821 w 837582"/>
                <a:gd name="connsiteY3" fmla="*/ 365497 h 923315"/>
                <a:gd name="connsiteX4" fmla="*/ 643821 w 837582"/>
                <a:gd name="connsiteY4" fmla="*/ 619171 h 923315"/>
                <a:gd name="connsiteX5" fmla="*/ 339677 w 837582"/>
                <a:gd name="connsiteY5" fmla="*/ 923315 h 923315"/>
                <a:gd name="connsiteX6" fmla="*/ 0 w 837582"/>
                <a:gd name="connsiteY6" fmla="*/ 923315 h 923315"/>
                <a:gd name="connsiteX7" fmla="*/ 0 w 837582"/>
                <a:gd name="connsiteY7" fmla="*/ 760403 h 923315"/>
                <a:gd name="connsiteX8" fmla="*/ 339677 w 837582"/>
                <a:gd name="connsiteY8" fmla="*/ 760403 h 923315"/>
                <a:gd name="connsiteX9" fmla="*/ 480909 w 837582"/>
                <a:gd name="connsiteY9" fmla="*/ 619171 h 923315"/>
                <a:gd name="connsiteX10" fmla="*/ 480909 w 837582"/>
                <a:gd name="connsiteY10" fmla="*/ 368194 h 923315"/>
                <a:gd name="connsiteX11" fmla="*/ 332942 w 837582"/>
                <a:gd name="connsiteY11" fmla="*/ 442947 h 923315"/>
                <a:gd name="connsiteX12" fmla="*/ 313113 w 837582"/>
                <a:gd name="connsiteY12" fmla="*/ 450388 h 923315"/>
                <a:gd name="connsiteX13" fmla="*/ 293175 w 837582"/>
                <a:gd name="connsiteY13" fmla="*/ 425964 h 923315"/>
                <a:gd name="connsiteX14" fmla="*/ 297440 w 837582"/>
                <a:gd name="connsiteY14" fmla="*/ 412025 h 923315"/>
                <a:gd name="connsiteX15" fmla="*/ 537978 w 837582"/>
                <a:gd name="connsiteY15" fmla="*/ 18266 h 923315"/>
                <a:gd name="connsiteX16" fmla="*/ 565579 w 837582"/>
                <a:gd name="connsiteY16" fmla="*/ 0 h 923315"/>
                <a:gd name="connsiteX17" fmla="*/ 593180 w 837582"/>
                <a:gd name="connsiteY17" fmla="*/ 18266 h 923315"/>
                <a:gd name="connsiteX18" fmla="*/ 833318 w 837582"/>
                <a:gd name="connsiteY18" fmla="*/ 412025 h 923315"/>
                <a:gd name="connsiteX19" fmla="*/ 837582 w 837582"/>
                <a:gd name="connsiteY19" fmla="*/ 425964 h 923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37582" h="923315">
                  <a:moveTo>
                    <a:pt x="837582" y="425964"/>
                  </a:moveTo>
                  <a:cubicBezTo>
                    <a:pt x="837582" y="438012"/>
                    <a:pt x="829023" y="448063"/>
                    <a:pt x="817644" y="450388"/>
                  </a:cubicBezTo>
                  <a:cubicBezTo>
                    <a:pt x="808613" y="449449"/>
                    <a:pt x="806900" y="446683"/>
                    <a:pt x="801528" y="444830"/>
                  </a:cubicBezTo>
                  <a:lnTo>
                    <a:pt x="643821" y="365497"/>
                  </a:lnTo>
                  <a:lnTo>
                    <a:pt x="643821" y="619171"/>
                  </a:lnTo>
                  <a:cubicBezTo>
                    <a:pt x="643821" y="787145"/>
                    <a:pt x="507651" y="923315"/>
                    <a:pt x="339677" y="923315"/>
                  </a:cubicBezTo>
                  <a:lnTo>
                    <a:pt x="0" y="923315"/>
                  </a:lnTo>
                  <a:lnTo>
                    <a:pt x="0" y="760403"/>
                  </a:lnTo>
                  <a:lnTo>
                    <a:pt x="339677" y="760403"/>
                  </a:lnTo>
                  <a:cubicBezTo>
                    <a:pt x="417677" y="760403"/>
                    <a:pt x="480909" y="697171"/>
                    <a:pt x="480909" y="619171"/>
                  </a:cubicBezTo>
                  <a:lnTo>
                    <a:pt x="480909" y="368194"/>
                  </a:lnTo>
                  <a:lnTo>
                    <a:pt x="332942" y="442947"/>
                  </a:lnTo>
                  <a:cubicBezTo>
                    <a:pt x="326332" y="445427"/>
                    <a:pt x="321095" y="449734"/>
                    <a:pt x="313113" y="450388"/>
                  </a:cubicBezTo>
                  <a:cubicBezTo>
                    <a:pt x="301735" y="448063"/>
                    <a:pt x="293175" y="438012"/>
                    <a:pt x="293175" y="425964"/>
                  </a:cubicBezTo>
                  <a:cubicBezTo>
                    <a:pt x="293175" y="420801"/>
                    <a:pt x="294747" y="416004"/>
                    <a:pt x="297440" y="412025"/>
                  </a:cubicBezTo>
                  <a:lnTo>
                    <a:pt x="537978" y="18266"/>
                  </a:lnTo>
                  <a:cubicBezTo>
                    <a:pt x="542526" y="7532"/>
                    <a:pt x="553171" y="0"/>
                    <a:pt x="565579" y="0"/>
                  </a:cubicBezTo>
                  <a:cubicBezTo>
                    <a:pt x="577987" y="0"/>
                    <a:pt x="588633" y="7532"/>
                    <a:pt x="593180" y="18266"/>
                  </a:cubicBezTo>
                  <a:lnTo>
                    <a:pt x="833318" y="412025"/>
                  </a:lnTo>
                  <a:cubicBezTo>
                    <a:pt x="836010" y="416004"/>
                    <a:pt x="837582" y="420801"/>
                    <a:pt x="837582" y="4259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9" name="グループ化 288">
            <a:extLst>
              <a:ext uri="{FF2B5EF4-FFF2-40B4-BE49-F238E27FC236}">
                <a16:creationId xmlns:a16="http://schemas.microsoft.com/office/drawing/2014/main" id="{755566C2-3445-44F1-8370-7E04E70C43B2}"/>
              </a:ext>
            </a:extLst>
          </p:cNvPr>
          <p:cNvGrpSpPr/>
          <p:nvPr/>
        </p:nvGrpSpPr>
        <p:grpSpPr>
          <a:xfrm>
            <a:off x="373454" y="4887437"/>
            <a:ext cx="1730375" cy="1296987"/>
            <a:chOff x="4870044" y="763845"/>
            <a:chExt cx="1730375" cy="1296987"/>
          </a:xfrm>
        </p:grpSpPr>
        <p:grpSp>
          <p:nvGrpSpPr>
            <p:cNvPr id="290" name="グループ化 289">
              <a:extLst>
                <a:ext uri="{FF2B5EF4-FFF2-40B4-BE49-F238E27FC236}">
                  <a16:creationId xmlns:a16="http://schemas.microsoft.com/office/drawing/2014/main" id="{77A35449-FF83-4DB6-AC55-D5520CDF181E}"/>
                </a:ext>
              </a:extLst>
            </p:cNvPr>
            <p:cNvGrpSpPr/>
            <p:nvPr/>
          </p:nvGrpSpPr>
          <p:grpSpPr>
            <a:xfrm>
              <a:off x="4870044" y="763845"/>
              <a:ext cx="1730375" cy="1296987"/>
              <a:chOff x="4870044" y="763845"/>
              <a:chExt cx="1730375" cy="1296987"/>
            </a:xfrm>
          </p:grpSpPr>
          <p:sp>
            <p:nvSpPr>
              <p:cNvPr id="298" name="AutoShape 199">
                <a:extLst>
                  <a:ext uri="{FF2B5EF4-FFF2-40B4-BE49-F238E27FC236}">
                    <a16:creationId xmlns:a16="http://schemas.microsoft.com/office/drawing/2014/main" id="{99AF1AC4-5A99-4054-BAEC-32434F946C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0360" y="774958"/>
                <a:ext cx="1710940" cy="1274762"/>
              </a:xfrm>
              <a:prstGeom prst="roundRect">
                <a:avLst>
                  <a:gd name="adj" fmla="val 288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6930BE5B-0493-4B90-8DE7-50ACFDE479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70044" y="763845"/>
                <a:ext cx="1730375" cy="1296987"/>
              </a:xfrm>
              <a:custGeom>
                <a:avLst/>
                <a:gdLst>
                  <a:gd name="connsiteX0" fmla="*/ 80096 w 1730375"/>
                  <a:gd name="connsiteY0" fmla="*/ 42862 h 1296987"/>
                  <a:gd name="connsiteX1" fmla="*/ 594178 w 1730375"/>
                  <a:gd name="connsiteY1" fmla="*/ 42862 h 1296987"/>
                  <a:gd name="connsiteX2" fmla="*/ 978207 w 1730375"/>
                  <a:gd name="connsiteY2" fmla="*/ 42862 h 1296987"/>
                  <a:gd name="connsiteX3" fmla="*/ 1650278 w 1730375"/>
                  <a:gd name="connsiteY3" fmla="*/ 42862 h 1296987"/>
                  <a:gd name="connsiteX4" fmla="*/ 1687512 w 1730375"/>
                  <a:gd name="connsiteY4" fmla="*/ 80096 h 1296987"/>
                  <a:gd name="connsiteX5" fmla="*/ 1687512 w 1730375"/>
                  <a:gd name="connsiteY5" fmla="*/ 1216890 h 1296987"/>
                  <a:gd name="connsiteX6" fmla="*/ 1650278 w 1730375"/>
                  <a:gd name="connsiteY6" fmla="*/ 1254124 h 1296987"/>
                  <a:gd name="connsiteX7" fmla="*/ 978207 w 1730375"/>
                  <a:gd name="connsiteY7" fmla="*/ 1254124 h 1296987"/>
                  <a:gd name="connsiteX8" fmla="*/ 594178 w 1730375"/>
                  <a:gd name="connsiteY8" fmla="*/ 1254124 h 1296987"/>
                  <a:gd name="connsiteX9" fmla="*/ 80096 w 1730375"/>
                  <a:gd name="connsiteY9" fmla="*/ 1254124 h 1296987"/>
                  <a:gd name="connsiteX10" fmla="*/ 42862 w 1730375"/>
                  <a:gd name="connsiteY10" fmla="*/ 1216890 h 1296987"/>
                  <a:gd name="connsiteX11" fmla="*/ 42862 w 1730375"/>
                  <a:gd name="connsiteY11" fmla="*/ 80096 h 1296987"/>
                  <a:gd name="connsiteX12" fmla="*/ 80096 w 1730375"/>
                  <a:gd name="connsiteY12" fmla="*/ 42862 h 1296987"/>
                  <a:gd name="connsiteX13" fmla="*/ 60728 w 1730375"/>
                  <a:gd name="connsiteY13" fmla="*/ 22225 h 1296987"/>
                  <a:gd name="connsiteX14" fmla="*/ 22225 w 1730375"/>
                  <a:gd name="connsiteY14" fmla="*/ 60728 h 1296987"/>
                  <a:gd name="connsiteX15" fmla="*/ 22225 w 1730375"/>
                  <a:gd name="connsiteY15" fmla="*/ 1236259 h 1296987"/>
                  <a:gd name="connsiteX16" fmla="*/ 60728 w 1730375"/>
                  <a:gd name="connsiteY16" fmla="*/ 1274762 h 1296987"/>
                  <a:gd name="connsiteX17" fmla="*/ 594178 w 1730375"/>
                  <a:gd name="connsiteY17" fmla="*/ 1274762 h 1296987"/>
                  <a:gd name="connsiteX18" fmla="*/ 978207 w 1730375"/>
                  <a:gd name="connsiteY18" fmla="*/ 1274762 h 1296987"/>
                  <a:gd name="connsiteX19" fmla="*/ 1669647 w 1730375"/>
                  <a:gd name="connsiteY19" fmla="*/ 1274762 h 1296987"/>
                  <a:gd name="connsiteX20" fmla="*/ 1708150 w 1730375"/>
                  <a:gd name="connsiteY20" fmla="*/ 1236259 h 1296987"/>
                  <a:gd name="connsiteX21" fmla="*/ 1708150 w 1730375"/>
                  <a:gd name="connsiteY21" fmla="*/ 60728 h 1296987"/>
                  <a:gd name="connsiteX22" fmla="*/ 1669647 w 1730375"/>
                  <a:gd name="connsiteY22" fmla="*/ 22225 h 1296987"/>
                  <a:gd name="connsiteX23" fmla="*/ 978207 w 1730375"/>
                  <a:gd name="connsiteY23" fmla="*/ 22225 h 1296987"/>
                  <a:gd name="connsiteX24" fmla="*/ 594178 w 1730375"/>
                  <a:gd name="connsiteY24" fmla="*/ 22225 h 1296987"/>
                  <a:gd name="connsiteX25" fmla="*/ 39869 w 1730375"/>
                  <a:gd name="connsiteY25" fmla="*/ 0 h 1296987"/>
                  <a:gd name="connsiteX26" fmla="*/ 594178 w 1730375"/>
                  <a:gd name="connsiteY26" fmla="*/ 0 h 1296987"/>
                  <a:gd name="connsiteX27" fmla="*/ 978207 w 1730375"/>
                  <a:gd name="connsiteY27" fmla="*/ 0 h 1296987"/>
                  <a:gd name="connsiteX28" fmla="*/ 1690506 w 1730375"/>
                  <a:gd name="connsiteY28" fmla="*/ 0 h 1296987"/>
                  <a:gd name="connsiteX29" fmla="*/ 1730375 w 1730375"/>
                  <a:gd name="connsiteY29" fmla="*/ 39869 h 1296987"/>
                  <a:gd name="connsiteX30" fmla="*/ 1730375 w 1730375"/>
                  <a:gd name="connsiteY30" fmla="*/ 1257118 h 1296987"/>
                  <a:gd name="connsiteX31" fmla="*/ 1690506 w 1730375"/>
                  <a:gd name="connsiteY31" fmla="*/ 1296987 h 1296987"/>
                  <a:gd name="connsiteX32" fmla="*/ 978207 w 1730375"/>
                  <a:gd name="connsiteY32" fmla="*/ 1296987 h 1296987"/>
                  <a:gd name="connsiteX33" fmla="*/ 594178 w 1730375"/>
                  <a:gd name="connsiteY33" fmla="*/ 1296987 h 1296987"/>
                  <a:gd name="connsiteX34" fmla="*/ 39869 w 1730375"/>
                  <a:gd name="connsiteY34" fmla="*/ 1296987 h 1296987"/>
                  <a:gd name="connsiteX35" fmla="*/ 0 w 1730375"/>
                  <a:gd name="connsiteY35" fmla="*/ 1257118 h 1296987"/>
                  <a:gd name="connsiteX36" fmla="*/ 0 w 1730375"/>
                  <a:gd name="connsiteY36" fmla="*/ 39869 h 1296987"/>
                  <a:gd name="connsiteX37" fmla="*/ 39869 w 1730375"/>
                  <a:gd name="connsiteY37" fmla="*/ 0 h 1296987"/>
                  <a:gd name="connsiteX0" fmla="*/ 80096 w 1730375"/>
                  <a:gd name="connsiteY0" fmla="*/ 42862 h 1296987"/>
                  <a:gd name="connsiteX1" fmla="*/ 594178 w 1730375"/>
                  <a:gd name="connsiteY1" fmla="*/ 42862 h 1296987"/>
                  <a:gd name="connsiteX2" fmla="*/ 978207 w 1730375"/>
                  <a:gd name="connsiteY2" fmla="*/ 42862 h 1296987"/>
                  <a:gd name="connsiteX3" fmla="*/ 1650278 w 1730375"/>
                  <a:gd name="connsiteY3" fmla="*/ 42862 h 1296987"/>
                  <a:gd name="connsiteX4" fmla="*/ 1687512 w 1730375"/>
                  <a:gd name="connsiteY4" fmla="*/ 80096 h 1296987"/>
                  <a:gd name="connsiteX5" fmla="*/ 1687512 w 1730375"/>
                  <a:gd name="connsiteY5" fmla="*/ 1216890 h 1296987"/>
                  <a:gd name="connsiteX6" fmla="*/ 1650278 w 1730375"/>
                  <a:gd name="connsiteY6" fmla="*/ 1254124 h 1296987"/>
                  <a:gd name="connsiteX7" fmla="*/ 978207 w 1730375"/>
                  <a:gd name="connsiteY7" fmla="*/ 1254124 h 1296987"/>
                  <a:gd name="connsiteX8" fmla="*/ 594178 w 1730375"/>
                  <a:gd name="connsiteY8" fmla="*/ 1254124 h 1296987"/>
                  <a:gd name="connsiteX9" fmla="*/ 80096 w 1730375"/>
                  <a:gd name="connsiteY9" fmla="*/ 1254124 h 1296987"/>
                  <a:gd name="connsiteX10" fmla="*/ 42862 w 1730375"/>
                  <a:gd name="connsiteY10" fmla="*/ 1216890 h 1296987"/>
                  <a:gd name="connsiteX11" fmla="*/ 42862 w 1730375"/>
                  <a:gd name="connsiteY11" fmla="*/ 80096 h 1296987"/>
                  <a:gd name="connsiteX12" fmla="*/ 80096 w 1730375"/>
                  <a:gd name="connsiteY12" fmla="*/ 42862 h 1296987"/>
                  <a:gd name="connsiteX13" fmla="*/ 60728 w 1730375"/>
                  <a:gd name="connsiteY13" fmla="*/ 22225 h 1296987"/>
                  <a:gd name="connsiteX14" fmla="*/ 22225 w 1730375"/>
                  <a:gd name="connsiteY14" fmla="*/ 60728 h 1296987"/>
                  <a:gd name="connsiteX15" fmla="*/ 22225 w 1730375"/>
                  <a:gd name="connsiteY15" fmla="*/ 1236259 h 1296987"/>
                  <a:gd name="connsiteX16" fmla="*/ 60728 w 1730375"/>
                  <a:gd name="connsiteY16" fmla="*/ 1274762 h 1296987"/>
                  <a:gd name="connsiteX17" fmla="*/ 594178 w 1730375"/>
                  <a:gd name="connsiteY17" fmla="*/ 1274762 h 1296987"/>
                  <a:gd name="connsiteX18" fmla="*/ 978207 w 1730375"/>
                  <a:gd name="connsiteY18" fmla="*/ 1274762 h 1296987"/>
                  <a:gd name="connsiteX19" fmla="*/ 1669647 w 1730375"/>
                  <a:gd name="connsiteY19" fmla="*/ 1274762 h 1296987"/>
                  <a:gd name="connsiteX20" fmla="*/ 1708150 w 1730375"/>
                  <a:gd name="connsiteY20" fmla="*/ 1236259 h 1296987"/>
                  <a:gd name="connsiteX21" fmla="*/ 1708150 w 1730375"/>
                  <a:gd name="connsiteY21" fmla="*/ 60728 h 1296987"/>
                  <a:gd name="connsiteX22" fmla="*/ 1669647 w 1730375"/>
                  <a:gd name="connsiteY22" fmla="*/ 22225 h 1296987"/>
                  <a:gd name="connsiteX23" fmla="*/ 978207 w 1730375"/>
                  <a:gd name="connsiteY23" fmla="*/ 22225 h 1296987"/>
                  <a:gd name="connsiteX24" fmla="*/ 594178 w 1730375"/>
                  <a:gd name="connsiteY24" fmla="*/ 22225 h 1296987"/>
                  <a:gd name="connsiteX25" fmla="*/ 60728 w 1730375"/>
                  <a:gd name="connsiteY25" fmla="*/ 22225 h 1296987"/>
                  <a:gd name="connsiteX26" fmla="*/ 39869 w 1730375"/>
                  <a:gd name="connsiteY26" fmla="*/ 0 h 1296987"/>
                  <a:gd name="connsiteX27" fmla="*/ 594178 w 1730375"/>
                  <a:gd name="connsiteY27" fmla="*/ 0 h 1296987"/>
                  <a:gd name="connsiteX28" fmla="*/ 1690506 w 1730375"/>
                  <a:gd name="connsiteY28" fmla="*/ 0 h 1296987"/>
                  <a:gd name="connsiteX29" fmla="*/ 1730375 w 1730375"/>
                  <a:gd name="connsiteY29" fmla="*/ 39869 h 1296987"/>
                  <a:gd name="connsiteX30" fmla="*/ 1730375 w 1730375"/>
                  <a:gd name="connsiteY30" fmla="*/ 1257118 h 1296987"/>
                  <a:gd name="connsiteX31" fmla="*/ 1690506 w 1730375"/>
                  <a:gd name="connsiteY31" fmla="*/ 1296987 h 1296987"/>
                  <a:gd name="connsiteX32" fmla="*/ 978207 w 1730375"/>
                  <a:gd name="connsiteY32" fmla="*/ 1296987 h 1296987"/>
                  <a:gd name="connsiteX33" fmla="*/ 594178 w 1730375"/>
                  <a:gd name="connsiteY33" fmla="*/ 1296987 h 1296987"/>
                  <a:gd name="connsiteX34" fmla="*/ 39869 w 1730375"/>
                  <a:gd name="connsiteY34" fmla="*/ 1296987 h 1296987"/>
                  <a:gd name="connsiteX35" fmla="*/ 0 w 1730375"/>
                  <a:gd name="connsiteY35" fmla="*/ 1257118 h 1296987"/>
                  <a:gd name="connsiteX36" fmla="*/ 0 w 1730375"/>
                  <a:gd name="connsiteY36" fmla="*/ 39869 h 1296987"/>
                  <a:gd name="connsiteX37" fmla="*/ 39869 w 1730375"/>
                  <a:gd name="connsiteY37" fmla="*/ 0 h 1296987"/>
                  <a:gd name="connsiteX0" fmla="*/ 80096 w 1730375"/>
                  <a:gd name="connsiteY0" fmla="*/ 42862 h 1296987"/>
                  <a:gd name="connsiteX1" fmla="*/ 594178 w 1730375"/>
                  <a:gd name="connsiteY1" fmla="*/ 42862 h 1296987"/>
                  <a:gd name="connsiteX2" fmla="*/ 978207 w 1730375"/>
                  <a:gd name="connsiteY2" fmla="*/ 42862 h 1296987"/>
                  <a:gd name="connsiteX3" fmla="*/ 1650278 w 1730375"/>
                  <a:gd name="connsiteY3" fmla="*/ 42862 h 1296987"/>
                  <a:gd name="connsiteX4" fmla="*/ 1687512 w 1730375"/>
                  <a:gd name="connsiteY4" fmla="*/ 80096 h 1296987"/>
                  <a:gd name="connsiteX5" fmla="*/ 1687512 w 1730375"/>
                  <a:gd name="connsiteY5" fmla="*/ 1216890 h 1296987"/>
                  <a:gd name="connsiteX6" fmla="*/ 1650278 w 1730375"/>
                  <a:gd name="connsiteY6" fmla="*/ 1254124 h 1296987"/>
                  <a:gd name="connsiteX7" fmla="*/ 978207 w 1730375"/>
                  <a:gd name="connsiteY7" fmla="*/ 1254124 h 1296987"/>
                  <a:gd name="connsiteX8" fmla="*/ 594178 w 1730375"/>
                  <a:gd name="connsiteY8" fmla="*/ 1254124 h 1296987"/>
                  <a:gd name="connsiteX9" fmla="*/ 80096 w 1730375"/>
                  <a:gd name="connsiteY9" fmla="*/ 1254124 h 1296987"/>
                  <a:gd name="connsiteX10" fmla="*/ 42862 w 1730375"/>
                  <a:gd name="connsiteY10" fmla="*/ 1216890 h 1296987"/>
                  <a:gd name="connsiteX11" fmla="*/ 42862 w 1730375"/>
                  <a:gd name="connsiteY11" fmla="*/ 80096 h 1296987"/>
                  <a:gd name="connsiteX12" fmla="*/ 80096 w 1730375"/>
                  <a:gd name="connsiteY12" fmla="*/ 42862 h 1296987"/>
                  <a:gd name="connsiteX13" fmla="*/ 60728 w 1730375"/>
                  <a:gd name="connsiteY13" fmla="*/ 22225 h 1296987"/>
                  <a:gd name="connsiteX14" fmla="*/ 22225 w 1730375"/>
                  <a:gd name="connsiteY14" fmla="*/ 60728 h 1296987"/>
                  <a:gd name="connsiteX15" fmla="*/ 22225 w 1730375"/>
                  <a:gd name="connsiteY15" fmla="*/ 1236259 h 1296987"/>
                  <a:gd name="connsiteX16" fmla="*/ 60728 w 1730375"/>
                  <a:gd name="connsiteY16" fmla="*/ 1274762 h 1296987"/>
                  <a:gd name="connsiteX17" fmla="*/ 594178 w 1730375"/>
                  <a:gd name="connsiteY17" fmla="*/ 1274762 h 1296987"/>
                  <a:gd name="connsiteX18" fmla="*/ 978207 w 1730375"/>
                  <a:gd name="connsiteY18" fmla="*/ 1274762 h 1296987"/>
                  <a:gd name="connsiteX19" fmla="*/ 1669647 w 1730375"/>
                  <a:gd name="connsiteY19" fmla="*/ 1274762 h 1296987"/>
                  <a:gd name="connsiteX20" fmla="*/ 1708150 w 1730375"/>
                  <a:gd name="connsiteY20" fmla="*/ 1236259 h 1296987"/>
                  <a:gd name="connsiteX21" fmla="*/ 1708150 w 1730375"/>
                  <a:gd name="connsiteY21" fmla="*/ 60728 h 1296987"/>
                  <a:gd name="connsiteX22" fmla="*/ 1669647 w 1730375"/>
                  <a:gd name="connsiteY22" fmla="*/ 22225 h 1296987"/>
                  <a:gd name="connsiteX23" fmla="*/ 978207 w 1730375"/>
                  <a:gd name="connsiteY23" fmla="*/ 22225 h 1296987"/>
                  <a:gd name="connsiteX24" fmla="*/ 594178 w 1730375"/>
                  <a:gd name="connsiteY24" fmla="*/ 22225 h 1296987"/>
                  <a:gd name="connsiteX25" fmla="*/ 60728 w 1730375"/>
                  <a:gd name="connsiteY25" fmla="*/ 22225 h 1296987"/>
                  <a:gd name="connsiteX26" fmla="*/ 39869 w 1730375"/>
                  <a:gd name="connsiteY26" fmla="*/ 0 h 1296987"/>
                  <a:gd name="connsiteX27" fmla="*/ 1690506 w 1730375"/>
                  <a:gd name="connsiteY27" fmla="*/ 0 h 1296987"/>
                  <a:gd name="connsiteX28" fmla="*/ 1730375 w 1730375"/>
                  <a:gd name="connsiteY28" fmla="*/ 39869 h 1296987"/>
                  <a:gd name="connsiteX29" fmla="*/ 1730375 w 1730375"/>
                  <a:gd name="connsiteY29" fmla="*/ 1257118 h 1296987"/>
                  <a:gd name="connsiteX30" fmla="*/ 1690506 w 1730375"/>
                  <a:gd name="connsiteY30" fmla="*/ 1296987 h 1296987"/>
                  <a:gd name="connsiteX31" fmla="*/ 978207 w 1730375"/>
                  <a:gd name="connsiteY31" fmla="*/ 1296987 h 1296987"/>
                  <a:gd name="connsiteX32" fmla="*/ 594178 w 1730375"/>
                  <a:gd name="connsiteY32" fmla="*/ 1296987 h 1296987"/>
                  <a:gd name="connsiteX33" fmla="*/ 39869 w 1730375"/>
                  <a:gd name="connsiteY33" fmla="*/ 1296987 h 1296987"/>
                  <a:gd name="connsiteX34" fmla="*/ 0 w 1730375"/>
                  <a:gd name="connsiteY34" fmla="*/ 1257118 h 1296987"/>
                  <a:gd name="connsiteX35" fmla="*/ 0 w 1730375"/>
                  <a:gd name="connsiteY35" fmla="*/ 39869 h 1296987"/>
                  <a:gd name="connsiteX36" fmla="*/ 39869 w 1730375"/>
                  <a:gd name="connsiteY36" fmla="*/ 0 h 1296987"/>
                  <a:gd name="connsiteX0" fmla="*/ 80096 w 1730375"/>
                  <a:gd name="connsiteY0" fmla="*/ 42862 h 1296987"/>
                  <a:gd name="connsiteX1" fmla="*/ 594178 w 1730375"/>
                  <a:gd name="connsiteY1" fmla="*/ 42862 h 1296987"/>
                  <a:gd name="connsiteX2" fmla="*/ 978207 w 1730375"/>
                  <a:gd name="connsiteY2" fmla="*/ 42862 h 1296987"/>
                  <a:gd name="connsiteX3" fmla="*/ 1650278 w 1730375"/>
                  <a:gd name="connsiteY3" fmla="*/ 42862 h 1296987"/>
                  <a:gd name="connsiteX4" fmla="*/ 1687512 w 1730375"/>
                  <a:gd name="connsiteY4" fmla="*/ 80096 h 1296987"/>
                  <a:gd name="connsiteX5" fmla="*/ 1687512 w 1730375"/>
                  <a:gd name="connsiteY5" fmla="*/ 1216890 h 1296987"/>
                  <a:gd name="connsiteX6" fmla="*/ 1650278 w 1730375"/>
                  <a:gd name="connsiteY6" fmla="*/ 1254124 h 1296987"/>
                  <a:gd name="connsiteX7" fmla="*/ 978207 w 1730375"/>
                  <a:gd name="connsiteY7" fmla="*/ 1254124 h 1296987"/>
                  <a:gd name="connsiteX8" fmla="*/ 594178 w 1730375"/>
                  <a:gd name="connsiteY8" fmla="*/ 1254124 h 1296987"/>
                  <a:gd name="connsiteX9" fmla="*/ 80096 w 1730375"/>
                  <a:gd name="connsiteY9" fmla="*/ 1254124 h 1296987"/>
                  <a:gd name="connsiteX10" fmla="*/ 42862 w 1730375"/>
                  <a:gd name="connsiteY10" fmla="*/ 1216890 h 1296987"/>
                  <a:gd name="connsiteX11" fmla="*/ 42862 w 1730375"/>
                  <a:gd name="connsiteY11" fmla="*/ 80096 h 1296987"/>
                  <a:gd name="connsiteX12" fmla="*/ 80096 w 1730375"/>
                  <a:gd name="connsiteY12" fmla="*/ 42862 h 1296987"/>
                  <a:gd name="connsiteX13" fmla="*/ 60728 w 1730375"/>
                  <a:gd name="connsiteY13" fmla="*/ 22225 h 1296987"/>
                  <a:gd name="connsiteX14" fmla="*/ 22225 w 1730375"/>
                  <a:gd name="connsiteY14" fmla="*/ 60728 h 1296987"/>
                  <a:gd name="connsiteX15" fmla="*/ 22225 w 1730375"/>
                  <a:gd name="connsiteY15" fmla="*/ 1236259 h 1296987"/>
                  <a:gd name="connsiteX16" fmla="*/ 60728 w 1730375"/>
                  <a:gd name="connsiteY16" fmla="*/ 1274762 h 1296987"/>
                  <a:gd name="connsiteX17" fmla="*/ 594178 w 1730375"/>
                  <a:gd name="connsiteY17" fmla="*/ 1274762 h 1296987"/>
                  <a:gd name="connsiteX18" fmla="*/ 978207 w 1730375"/>
                  <a:gd name="connsiteY18" fmla="*/ 1274762 h 1296987"/>
                  <a:gd name="connsiteX19" fmla="*/ 1669647 w 1730375"/>
                  <a:gd name="connsiteY19" fmla="*/ 1274762 h 1296987"/>
                  <a:gd name="connsiteX20" fmla="*/ 1708150 w 1730375"/>
                  <a:gd name="connsiteY20" fmla="*/ 1236259 h 1296987"/>
                  <a:gd name="connsiteX21" fmla="*/ 1708150 w 1730375"/>
                  <a:gd name="connsiteY21" fmla="*/ 60728 h 1296987"/>
                  <a:gd name="connsiteX22" fmla="*/ 1669647 w 1730375"/>
                  <a:gd name="connsiteY22" fmla="*/ 22225 h 1296987"/>
                  <a:gd name="connsiteX23" fmla="*/ 978207 w 1730375"/>
                  <a:gd name="connsiteY23" fmla="*/ 22225 h 1296987"/>
                  <a:gd name="connsiteX24" fmla="*/ 60728 w 1730375"/>
                  <a:gd name="connsiteY24" fmla="*/ 22225 h 1296987"/>
                  <a:gd name="connsiteX25" fmla="*/ 39869 w 1730375"/>
                  <a:gd name="connsiteY25" fmla="*/ 0 h 1296987"/>
                  <a:gd name="connsiteX26" fmla="*/ 1690506 w 1730375"/>
                  <a:gd name="connsiteY26" fmla="*/ 0 h 1296987"/>
                  <a:gd name="connsiteX27" fmla="*/ 1730375 w 1730375"/>
                  <a:gd name="connsiteY27" fmla="*/ 39869 h 1296987"/>
                  <a:gd name="connsiteX28" fmla="*/ 1730375 w 1730375"/>
                  <a:gd name="connsiteY28" fmla="*/ 1257118 h 1296987"/>
                  <a:gd name="connsiteX29" fmla="*/ 1690506 w 1730375"/>
                  <a:gd name="connsiteY29" fmla="*/ 1296987 h 1296987"/>
                  <a:gd name="connsiteX30" fmla="*/ 978207 w 1730375"/>
                  <a:gd name="connsiteY30" fmla="*/ 1296987 h 1296987"/>
                  <a:gd name="connsiteX31" fmla="*/ 594178 w 1730375"/>
                  <a:gd name="connsiteY31" fmla="*/ 1296987 h 1296987"/>
                  <a:gd name="connsiteX32" fmla="*/ 39869 w 1730375"/>
                  <a:gd name="connsiteY32" fmla="*/ 1296987 h 1296987"/>
                  <a:gd name="connsiteX33" fmla="*/ 0 w 1730375"/>
                  <a:gd name="connsiteY33" fmla="*/ 1257118 h 1296987"/>
                  <a:gd name="connsiteX34" fmla="*/ 0 w 1730375"/>
                  <a:gd name="connsiteY34" fmla="*/ 39869 h 1296987"/>
                  <a:gd name="connsiteX35" fmla="*/ 39869 w 1730375"/>
                  <a:gd name="connsiteY35" fmla="*/ 0 h 1296987"/>
                  <a:gd name="connsiteX0" fmla="*/ 80096 w 1730375"/>
                  <a:gd name="connsiteY0" fmla="*/ 42862 h 1296987"/>
                  <a:gd name="connsiteX1" fmla="*/ 594178 w 1730375"/>
                  <a:gd name="connsiteY1" fmla="*/ 42862 h 1296987"/>
                  <a:gd name="connsiteX2" fmla="*/ 978207 w 1730375"/>
                  <a:gd name="connsiteY2" fmla="*/ 42862 h 1296987"/>
                  <a:gd name="connsiteX3" fmla="*/ 1650278 w 1730375"/>
                  <a:gd name="connsiteY3" fmla="*/ 42862 h 1296987"/>
                  <a:gd name="connsiteX4" fmla="*/ 1687512 w 1730375"/>
                  <a:gd name="connsiteY4" fmla="*/ 80096 h 1296987"/>
                  <a:gd name="connsiteX5" fmla="*/ 1687512 w 1730375"/>
                  <a:gd name="connsiteY5" fmla="*/ 1216890 h 1296987"/>
                  <a:gd name="connsiteX6" fmla="*/ 1650278 w 1730375"/>
                  <a:gd name="connsiteY6" fmla="*/ 1254124 h 1296987"/>
                  <a:gd name="connsiteX7" fmla="*/ 978207 w 1730375"/>
                  <a:gd name="connsiteY7" fmla="*/ 1254124 h 1296987"/>
                  <a:gd name="connsiteX8" fmla="*/ 594178 w 1730375"/>
                  <a:gd name="connsiteY8" fmla="*/ 1254124 h 1296987"/>
                  <a:gd name="connsiteX9" fmla="*/ 80096 w 1730375"/>
                  <a:gd name="connsiteY9" fmla="*/ 1254124 h 1296987"/>
                  <a:gd name="connsiteX10" fmla="*/ 42862 w 1730375"/>
                  <a:gd name="connsiteY10" fmla="*/ 1216890 h 1296987"/>
                  <a:gd name="connsiteX11" fmla="*/ 42862 w 1730375"/>
                  <a:gd name="connsiteY11" fmla="*/ 80096 h 1296987"/>
                  <a:gd name="connsiteX12" fmla="*/ 80096 w 1730375"/>
                  <a:gd name="connsiteY12" fmla="*/ 42862 h 1296987"/>
                  <a:gd name="connsiteX13" fmla="*/ 60728 w 1730375"/>
                  <a:gd name="connsiteY13" fmla="*/ 22225 h 1296987"/>
                  <a:gd name="connsiteX14" fmla="*/ 22225 w 1730375"/>
                  <a:gd name="connsiteY14" fmla="*/ 60728 h 1296987"/>
                  <a:gd name="connsiteX15" fmla="*/ 22225 w 1730375"/>
                  <a:gd name="connsiteY15" fmla="*/ 1236259 h 1296987"/>
                  <a:gd name="connsiteX16" fmla="*/ 60728 w 1730375"/>
                  <a:gd name="connsiteY16" fmla="*/ 1274762 h 1296987"/>
                  <a:gd name="connsiteX17" fmla="*/ 594178 w 1730375"/>
                  <a:gd name="connsiteY17" fmla="*/ 1274762 h 1296987"/>
                  <a:gd name="connsiteX18" fmla="*/ 978207 w 1730375"/>
                  <a:gd name="connsiteY18" fmla="*/ 1274762 h 1296987"/>
                  <a:gd name="connsiteX19" fmla="*/ 1669647 w 1730375"/>
                  <a:gd name="connsiteY19" fmla="*/ 1274762 h 1296987"/>
                  <a:gd name="connsiteX20" fmla="*/ 1708150 w 1730375"/>
                  <a:gd name="connsiteY20" fmla="*/ 1236259 h 1296987"/>
                  <a:gd name="connsiteX21" fmla="*/ 1708150 w 1730375"/>
                  <a:gd name="connsiteY21" fmla="*/ 60728 h 1296987"/>
                  <a:gd name="connsiteX22" fmla="*/ 1669647 w 1730375"/>
                  <a:gd name="connsiteY22" fmla="*/ 22225 h 1296987"/>
                  <a:gd name="connsiteX23" fmla="*/ 60728 w 1730375"/>
                  <a:gd name="connsiteY23" fmla="*/ 22225 h 1296987"/>
                  <a:gd name="connsiteX24" fmla="*/ 39869 w 1730375"/>
                  <a:gd name="connsiteY24" fmla="*/ 0 h 1296987"/>
                  <a:gd name="connsiteX25" fmla="*/ 1690506 w 1730375"/>
                  <a:gd name="connsiteY25" fmla="*/ 0 h 1296987"/>
                  <a:gd name="connsiteX26" fmla="*/ 1730375 w 1730375"/>
                  <a:gd name="connsiteY26" fmla="*/ 39869 h 1296987"/>
                  <a:gd name="connsiteX27" fmla="*/ 1730375 w 1730375"/>
                  <a:gd name="connsiteY27" fmla="*/ 1257118 h 1296987"/>
                  <a:gd name="connsiteX28" fmla="*/ 1690506 w 1730375"/>
                  <a:gd name="connsiteY28" fmla="*/ 1296987 h 1296987"/>
                  <a:gd name="connsiteX29" fmla="*/ 978207 w 1730375"/>
                  <a:gd name="connsiteY29" fmla="*/ 1296987 h 1296987"/>
                  <a:gd name="connsiteX30" fmla="*/ 594178 w 1730375"/>
                  <a:gd name="connsiteY30" fmla="*/ 1296987 h 1296987"/>
                  <a:gd name="connsiteX31" fmla="*/ 39869 w 1730375"/>
                  <a:gd name="connsiteY31" fmla="*/ 1296987 h 1296987"/>
                  <a:gd name="connsiteX32" fmla="*/ 0 w 1730375"/>
                  <a:gd name="connsiteY32" fmla="*/ 1257118 h 1296987"/>
                  <a:gd name="connsiteX33" fmla="*/ 0 w 1730375"/>
                  <a:gd name="connsiteY33" fmla="*/ 39869 h 1296987"/>
                  <a:gd name="connsiteX34" fmla="*/ 39869 w 1730375"/>
                  <a:gd name="connsiteY34" fmla="*/ 0 h 1296987"/>
                  <a:gd name="connsiteX0" fmla="*/ 80096 w 1730375"/>
                  <a:gd name="connsiteY0" fmla="*/ 42862 h 1296987"/>
                  <a:gd name="connsiteX1" fmla="*/ 594178 w 1730375"/>
                  <a:gd name="connsiteY1" fmla="*/ 42862 h 1296987"/>
                  <a:gd name="connsiteX2" fmla="*/ 1650278 w 1730375"/>
                  <a:gd name="connsiteY2" fmla="*/ 42862 h 1296987"/>
                  <a:gd name="connsiteX3" fmla="*/ 1687512 w 1730375"/>
                  <a:gd name="connsiteY3" fmla="*/ 80096 h 1296987"/>
                  <a:gd name="connsiteX4" fmla="*/ 1687512 w 1730375"/>
                  <a:gd name="connsiteY4" fmla="*/ 1216890 h 1296987"/>
                  <a:gd name="connsiteX5" fmla="*/ 1650278 w 1730375"/>
                  <a:gd name="connsiteY5" fmla="*/ 1254124 h 1296987"/>
                  <a:gd name="connsiteX6" fmla="*/ 978207 w 1730375"/>
                  <a:gd name="connsiteY6" fmla="*/ 1254124 h 1296987"/>
                  <a:gd name="connsiteX7" fmla="*/ 594178 w 1730375"/>
                  <a:gd name="connsiteY7" fmla="*/ 1254124 h 1296987"/>
                  <a:gd name="connsiteX8" fmla="*/ 80096 w 1730375"/>
                  <a:gd name="connsiteY8" fmla="*/ 1254124 h 1296987"/>
                  <a:gd name="connsiteX9" fmla="*/ 42862 w 1730375"/>
                  <a:gd name="connsiteY9" fmla="*/ 1216890 h 1296987"/>
                  <a:gd name="connsiteX10" fmla="*/ 42862 w 1730375"/>
                  <a:gd name="connsiteY10" fmla="*/ 80096 h 1296987"/>
                  <a:gd name="connsiteX11" fmla="*/ 80096 w 1730375"/>
                  <a:gd name="connsiteY11" fmla="*/ 42862 h 1296987"/>
                  <a:gd name="connsiteX12" fmla="*/ 60728 w 1730375"/>
                  <a:gd name="connsiteY12" fmla="*/ 22225 h 1296987"/>
                  <a:gd name="connsiteX13" fmla="*/ 22225 w 1730375"/>
                  <a:gd name="connsiteY13" fmla="*/ 60728 h 1296987"/>
                  <a:gd name="connsiteX14" fmla="*/ 22225 w 1730375"/>
                  <a:gd name="connsiteY14" fmla="*/ 1236259 h 1296987"/>
                  <a:gd name="connsiteX15" fmla="*/ 60728 w 1730375"/>
                  <a:gd name="connsiteY15" fmla="*/ 1274762 h 1296987"/>
                  <a:gd name="connsiteX16" fmla="*/ 594178 w 1730375"/>
                  <a:gd name="connsiteY16" fmla="*/ 1274762 h 1296987"/>
                  <a:gd name="connsiteX17" fmla="*/ 978207 w 1730375"/>
                  <a:gd name="connsiteY17" fmla="*/ 1274762 h 1296987"/>
                  <a:gd name="connsiteX18" fmla="*/ 1669647 w 1730375"/>
                  <a:gd name="connsiteY18" fmla="*/ 1274762 h 1296987"/>
                  <a:gd name="connsiteX19" fmla="*/ 1708150 w 1730375"/>
                  <a:gd name="connsiteY19" fmla="*/ 1236259 h 1296987"/>
                  <a:gd name="connsiteX20" fmla="*/ 1708150 w 1730375"/>
                  <a:gd name="connsiteY20" fmla="*/ 60728 h 1296987"/>
                  <a:gd name="connsiteX21" fmla="*/ 1669647 w 1730375"/>
                  <a:gd name="connsiteY21" fmla="*/ 22225 h 1296987"/>
                  <a:gd name="connsiteX22" fmla="*/ 60728 w 1730375"/>
                  <a:gd name="connsiteY22" fmla="*/ 22225 h 1296987"/>
                  <a:gd name="connsiteX23" fmla="*/ 39869 w 1730375"/>
                  <a:gd name="connsiteY23" fmla="*/ 0 h 1296987"/>
                  <a:gd name="connsiteX24" fmla="*/ 1690506 w 1730375"/>
                  <a:gd name="connsiteY24" fmla="*/ 0 h 1296987"/>
                  <a:gd name="connsiteX25" fmla="*/ 1730375 w 1730375"/>
                  <a:gd name="connsiteY25" fmla="*/ 39869 h 1296987"/>
                  <a:gd name="connsiteX26" fmla="*/ 1730375 w 1730375"/>
                  <a:gd name="connsiteY26" fmla="*/ 1257118 h 1296987"/>
                  <a:gd name="connsiteX27" fmla="*/ 1690506 w 1730375"/>
                  <a:gd name="connsiteY27" fmla="*/ 1296987 h 1296987"/>
                  <a:gd name="connsiteX28" fmla="*/ 978207 w 1730375"/>
                  <a:gd name="connsiteY28" fmla="*/ 1296987 h 1296987"/>
                  <a:gd name="connsiteX29" fmla="*/ 594178 w 1730375"/>
                  <a:gd name="connsiteY29" fmla="*/ 1296987 h 1296987"/>
                  <a:gd name="connsiteX30" fmla="*/ 39869 w 1730375"/>
                  <a:gd name="connsiteY30" fmla="*/ 1296987 h 1296987"/>
                  <a:gd name="connsiteX31" fmla="*/ 0 w 1730375"/>
                  <a:gd name="connsiteY31" fmla="*/ 1257118 h 1296987"/>
                  <a:gd name="connsiteX32" fmla="*/ 0 w 1730375"/>
                  <a:gd name="connsiteY32" fmla="*/ 39869 h 1296987"/>
                  <a:gd name="connsiteX33" fmla="*/ 39869 w 1730375"/>
                  <a:gd name="connsiteY33" fmla="*/ 0 h 1296987"/>
                  <a:gd name="connsiteX0" fmla="*/ 80096 w 1730375"/>
                  <a:gd name="connsiteY0" fmla="*/ 42862 h 1296987"/>
                  <a:gd name="connsiteX1" fmla="*/ 1650278 w 1730375"/>
                  <a:gd name="connsiteY1" fmla="*/ 42862 h 1296987"/>
                  <a:gd name="connsiteX2" fmla="*/ 1687512 w 1730375"/>
                  <a:gd name="connsiteY2" fmla="*/ 80096 h 1296987"/>
                  <a:gd name="connsiteX3" fmla="*/ 1687512 w 1730375"/>
                  <a:gd name="connsiteY3" fmla="*/ 1216890 h 1296987"/>
                  <a:gd name="connsiteX4" fmla="*/ 1650278 w 1730375"/>
                  <a:gd name="connsiteY4" fmla="*/ 1254124 h 1296987"/>
                  <a:gd name="connsiteX5" fmla="*/ 978207 w 1730375"/>
                  <a:gd name="connsiteY5" fmla="*/ 1254124 h 1296987"/>
                  <a:gd name="connsiteX6" fmla="*/ 594178 w 1730375"/>
                  <a:gd name="connsiteY6" fmla="*/ 1254124 h 1296987"/>
                  <a:gd name="connsiteX7" fmla="*/ 80096 w 1730375"/>
                  <a:gd name="connsiteY7" fmla="*/ 1254124 h 1296987"/>
                  <a:gd name="connsiteX8" fmla="*/ 42862 w 1730375"/>
                  <a:gd name="connsiteY8" fmla="*/ 1216890 h 1296987"/>
                  <a:gd name="connsiteX9" fmla="*/ 42862 w 1730375"/>
                  <a:gd name="connsiteY9" fmla="*/ 80096 h 1296987"/>
                  <a:gd name="connsiteX10" fmla="*/ 80096 w 1730375"/>
                  <a:gd name="connsiteY10" fmla="*/ 42862 h 1296987"/>
                  <a:gd name="connsiteX11" fmla="*/ 60728 w 1730375"/>
                  <a:gd name="connsiteY11" fmla="*/ 22225 h 1296987"/>
                  <a:gd name="connsiteX12" fmla="*/ 22225 w 1730375"/>
                  <a:gd name="connsiteY12" fmla="*/ 60728 h 1296987"/>
                  <a:gd name="connsiteX13" fmla="*/ 22225 w 1730375"/>
                  <a:gd name="connsiteY13" fmla="*/ 1236259 h 1296987"/>
                  <a:gd name="connsiteX14" fmla="*/ 60728 w 1730375"/>
                  <a:gd name="connsiteY14" fmla="*/ 1274762 h 1296987"/>
                  <a:gd name="connsiteX15" fmla="*/ 594178 w 1730375"/>
                  <a:gd name="connsiteY15" fmla="*/ 1274762 h 1296987"/>
                  <a:gd name="connsiteX16" fmla="*/ 978207 w 1730375"/>
                  <a:gd name="connsiteY16" fmla="*/ 1274762 h 1296987"/>
                  <a:gd name="connsiteX17" fmla="*/ 1669647 w 1730375"/>
                  <a:gd name="connsiteY17" fmla="*/ 1274762 h 1296987"/>
                  <a:gd name="connsiteX18" fmla="*/ 1708150 w 1730375"/>
                  <a:gd name="connsiteY18" fmla="*/ 1236259 h 1296987"/>
                  <a:gd name="connsiteX19" fmla="*/ 1708150 w 1730375"/>
                  <a:gd name="connsiteY19" fmla="*/ 60728 h 1296987"/>
                  <a:gd name="connsiteX20" fmla="*/ 1669647 w 1730375"/>
                  <a:gd name="connsiteY20" fmla="*/ 22225 h 1296987"/>
                  <a:gd name="connsiteX21" fmla="*/ 60728 w 1730375"/>
                  <a:gd name="connsiteY21" fmla="*/ 22225 h 1296987"/>
                  <a:gd name="connsiteX22" fmla="*/ 39869 w 1730375"/>
                  <a:gd name="connsiteY22" fmla="*/ 0 h 1296987"/>
                  <a:gd name="connsiteX23" fmla="*/ 1690506 w 1730375"/>
                  <a:gd name="connsiteY23" fmla="*/ 0 h 1296987"/>
                  <a:gd name="connsiteX24" fmla="*/ 1730375 w 1730375"/>
                  <a:gd name="connsiteY24" fmla="*/ 39869 h 1296987"/>
                  <a:gd name="connsiteX25" fmla="*/ 1730375 w 1730375"/>
                  <a:gd name="connsiteY25" fmla="*/ 1257118 h 1296987"/>
                  <a:gd name="connsiteX26" fmla="*/ 1690506 w 1730375"/>
                  <a:gd name="connsiteY26" fmla="*/ 1296987 h 1296987"/>
                  <a:gd name="connsiteX27" fmla="*/ 978207 w 1730375"/>
                  <a:gd name="connsiteY27" fmla="*/ 1296987 h 1296987"/>
                  <a:gd name="connsiteX28" fmla="*/ 594178 w 1730375"/>
                  <a:gd name="connsiteY28" fmla="*/ 1296987 h 1296987"/>
                  <a:gd name="connsiteX29" fmla="*/ 39869 w 1730375"/>
                  <a:gd name="connsiteY29" fmla="*/ 1296987 h 1296987"/>
                  <a:gd name="connsiteX30" fmla="*/ 0 w 1730375"/>
                  <a:gd name="connsiteY30" fmla="*/ 1257118 h 1296987"/>
                  <a:gd name="connsiteX31" fmla="*/ 0 w 1730375"/>
                  <a:gd name="connsiteY31" fmla="*/ 39869 h 1296987"/>
                  <a:gd name="connsiteX32" fmla="*/ 39869 w 1730375"/>
                  <a:gd name="connsiteY32" fmla="*/ 0 h 1296987"/>
                  <a:gd name="connsiteX0" fmla="*/ 80096 w 1730375"/>
                  <a:gd name="connsiteY0" fmla="*/ 42862 h 1296987"/>
                  <a:gd name="connsiteX1" fmla="*/ 1650278 w 1730375"/>
                  <a:gd name="connsiteY1" fmla="*/ 42862 h 1296987"/>
                  <a:gd name="connsiteX2" fmla="*/ 1687512 w 1730375"/>
                  <a:gd name="connsiteY2" fmla="*/ 80096 h 1296987"/>
                  <a:gd name="connsiteX3" fmla="*/ 1687512 w 1730375"/>
                  <a:gd name="connsiteY3" fmla="*/ 1216890 h 1296987"/>
                  <a:gd name="connsiteX4" fmla="*/ 1650278 w 1730375"/>
                  <a:gd name="connsiteY4" fmla="*/ 1254124 h 1296987"/>
                  <a:gd name="connsiteX5" fmla="*/ 978207 w 1730375"/>
                  <a:gd name="connsiteY5" fmla="*/ 1254124 h 1296987"/>
                  <a:gd name="connsiteX6" fmla="*/ 594178 w 1730375"/>
                  <a:gd name="connsiteY6" fmla="*/ 1254124 h 1296987"/>
                  <a:gd name="connsiteX7" fmla="*/ 80096 w 1730375"/>
                  <a:gd name="connsiteY7" fmla="*/ 1254124 h 1296987"/>
                  <a:gd name="connsiteX8" fmla="*/ 42862 w 1730375"/>
                  <a:gd name="connsiteY8" fmla="*/ 1216890 h 1296987"/>
                  <a:gd name="connsiteX9" fmla="*/ 42862 w 1730375"/>
                  <a:gd name="connsiteY9" fmla="*/ 80096 h 1296987"/>
                  <a:gd name="connsiteX10" fmla="*/ 80096 w 1730375"/>
                  <a:gd name="connsiteY10" fmla="*/ 42862 h 1296987"/>
                  <a:gd name="connsiteX11" fmla="*/ 60728 w 1730375"/>
                  <a:gd name="connsiteY11" fmla="*/ 22225 h 1296987"/>
                  <a:gd name="connsiteX12" fmla="*/ 22225 w 1730375"/>
                  <a:gd name="connsiteY12" fmla="*/ 60728 h 1296987"/>
                  <a:gd name="connsiteX13" fmla="*/ 22225 w 1730375"/>
                  <a:gd name="connsiteY13" fmla="*/ 1236259 h 1296987"/>
                  <a:gd name="connsiteX14" fmla="*/ 60728 w 1730375"/>
                  <a:gd name="connsiteY14" fmla="*/ 1274762 h 1296987"/>
                  <a:gd name="connsiteX15" fmla="*/ 594178 w 1730375"/>
                  <a:gd name="connsiteY15" fmla="*/ 1274762 h 1296987"/>
                  <a:gd name="connsiteX16" fmla="*/ 978207 w 1730375"/>
                  <a:gd name="connsiteY16" fmla="*/ 1274762 h 1296987"/>
                  <a:gd name="connsiteX17" fmla="*/ 1669647 w 1730375"/>
                  <a:gd name="connsiteY17" fmla="*/ 1274762 h 1296987"/>
                  <a:gd name="connsiteX18" fmla="*/ 1708150 w 1730375"/>
                  <a:gd name="connsiteY18" fmla="*/ 1236259 h 1296987"/>
                  <a:gd name="connsiteX19" fmla="*/ 1708150 w 1730375"/>
                  <a:gd name="connsiteY19" fmla="*/ 60728 h 1296987"/>
                  <a:gd name="connsiteX20" fmla="*/ 1669647 w 1730375"/>
                  <a:gd name="connsiteY20" fmla="*/ 22225 h 1296987"/>
                  <a:gd name="connsiteX21" fmla="*/ 60728 w 1730375"/>
                  <a:gd name="connsiteY21" fmla="*/ 22225 h 1296987"/>
                  <a:gd name="connsiteX22" fmla="*/ 39869 w 1730375"/>
                  <a:gd name="connsiteY22" fmla="*/ 0 h 1296987"/>
                  <a:gd name="connsiteX23" fmla="*/ 1690506 w 1730375"/>
                  <a:gd name="connsiteY23" fmla="*/ 0 h 1296987"/>
                  <a:gd name="connsiteX24" fmla="*/ 1730375 w 1730375"/>
                  <a:gd name="connsiteY24" fmla="*/ 39869 h 1296987"/>
                  <a:gd name="connsiteX25" fmla="*/ 1730375 w 1730375"/>
                  <a:gd name="connsiteY25" fmla="*/ 1257118 h 1296987"/>
                  <a:gd name="connsiteX26" fmla="*/ 1690506 w 1730375"/>
                  <a:gd name="connsiteY26" fmla="*/ 1296987 h 1296987"/>
                  <a:gd name="connsiteX27" fmla="*/ 978207 w 1730375"/>
                  <a:gd name="connsiteY27" fmla="*/ 1296987 h 1296987"/>
                  <a:gd name="connsiteX28" fmla="*/ 39869 w 1730375"/>
                  <a:gd name="connsiteY28" fmla="*/ 1296987 h 1296987"/>
                  <a:gd name="connsiteX29" fmla="*/ 0 w 1730375"/>
                  <a:gd name="connsiteY29" fmla="*/ 1257118 h 1296987"/>
                  <a:gd name="connsiteX30" fmla="*/ 0 w 1730375"/>
                  <a:gd name="connsiteY30" fmla="*/ 39869 h 1296987"/>
                  <a:gd name="connsiteX31" fmla="*/ 39869 w 1730375"/>
                  <a:gd name="connsiteY31" fmla="*/ 0 h 1296987"/>
                  <a:gd name="connsiteX0" fmla="*/ 80096 w 1730375"/>
                  <a:gd name="connsiteY0" fmla="*/ 42862 h 1296987"/>
                  <a:gd name="connsiteX1" fmla="*/ 1650278 w 1730375"/>
                  <a:gd name="connsiteY1" fmla="*/ 42862 h 1296987"/>
                  <a:gd name="connsiteX2" fmla="*/ 1687512 w 1730375"/>
                  <a:gd name="connsiteY2" fmla="*/ 80096 h 1296987"/>
                  <a:gd name="connsiteX3" fmla="*/ 1687512 w 1730375"/>
                  <a:gd name="connsiteY3" fmla="*/ 1216890 h 1296987"/>
                  <a:gd name="connsiteX4" fmla="*/ 1650278 w 1730375"/>
                  <a:gd name="connsiteY4" fmla="*/ 1254124 h 1296987"/>
                  <a:gd name="connsiteX5" fmla="*/ 978207 w 1730375"/>
                  <a:gd name="connsiteY5" fmla="*/ 1254124 h 1296987"/>
                  <a:gd name="connsiteX6" fmla="*/ 594178 w 1730375"/>
                  <a:gd name="connsiteY6" fmla="*/ 1254124 h 1296987"/>
                  <a:gd name="connsiteX7" fmla="*/ 80096 w 1730375"/>
                  <a:gd name="connsiteY7" fmla="*/ 1254124 h 1296987"/>
                  <a:gd name="connsiteX8" fmla="*/ 42862 w 1730375"/>
                  <a:gd name="connsiteY8" fmla="*/ 1216890 h 1296987"/>
                  <a:gd name="connsiteX9" fmla="*/ 42862 w 1730375"/>
                  <a:gd name="connsiteY9" fmla="*/ 80096 h 1296987"/>
                  <a:gd name="connsiteX10" fmla="*/ 80096 w 1730375"/>
                  <a:gd name="connsiteY10" fmla="*/ 42862 h 1296987"/>
                  <a:gd name="connsiteX11" fmla="*/ 60728 w 1730375"/>
                  <a:gd name="connsiteY11" fmla="*/ 22225 h 1296987"/>
                  <a:gd name="connsiteX12" fmla="*/ 22225 w 1730375"/>
                  <a:gd name="connsiteY12" fmla="*/ 60728 h 1296987"/>
                  <a:gd name="connsiteX13" fmla="*/ 22225 w 1730375"/>
                  <a:gd name="connsiteY13" fmla="*/ 1236259 h 1296987"/>
                  <a:gd name="connsiteX14" fmla="*/ 60728 w 1730375"/>
                  <a:gd name="connsiteY14" fmla="*/ 1274762 h 1296987"/>
                  <a:gd name="connsiteX15" fmla="*/ 978207 w 1730375"/>
                  <a:gd name="connsiteY15" fmla="*/ 1274762 h 1296987"/>
                  <a:gd name="connsiteX16" fmla="*/ 1669647 w 1730375"/>
                  <a:gd name="connsiteY16" fmla="*/ 1274762 h 1296987"/>
                  <a:gd name="connsiteX17" fmla="*/ 1708150 w 1730375"/>
                  <a:gd name="connsiteY17" fmla="*/ 1236259 h 1296987"/>
                  <a:gd name="connsiteX18" fmla="*/ 1708150 w 1730375"/>
                  <a:gd name="connsiteY18" fmla="*/ 60728 h 1296987"/>
                  <a:gd name="connsiteX19" fmla="*/ 1669647 w 1730375"/>
                  <a:gd name="connsiteY19" fmla="*/ 22225 h 1296987"/>
                  <a:gd name="connsiteX20" fmla="*/ 60728 w 1730375"/>
                  <a:gd name="connsiteY20" fmla="*/ 22225 h 1296987"/>
                  <a:gd name="connsiteX21" fmla="*/ 39869 w 1730375"/>
                  <a:gd name="connsiteY21" fmla="*/ 0 h 1296987"/>
                  <a:gd name="connsiteX22" fmla="*/ 1690506 w 1730375"/>
                  <a:gd name="connsiteY22" fmla="*/ 0 h 1296987"/>
                  <a:gd name="connsiteX23" fmla="*/ 1730375 w 1730375"/>
                  <a:gd name="connsiteY23" fmla="*/ 39869 h 1296987"/>
                  <a:gd name="connsiteX24" fmla="*/ 1730375 w 1730375"/>
                  <a:gd name="connsiteY24" fmla="*/ 1257118 h 1296987"/>
                  <a:gd name="connsiteX25" fmla="*/ 1690506 w 1730375"/>
                  <a:gd name="connsiteY25" fmla="*/ 1296987 h 1296987"/>
                  <a:gd name="connsiteX26" fmla="*/ 978207 w 1730375"/>
                  <a:gd name="connsiteY26" fmla="*/ 1296987 h 1296987"/>
                  <a:gd name="connsiteX27" fmla="*/ 39869 w 1730375"/>
                  <a:gd name="connsiteY27" fmla="*/ 1296987 h 1296987"/>
                  <a:gd name="connsiteX28" fmla="*/ 0 w 1730375"/>
                  <a:gd name="connsiteY28" fmla="*/ 1257118 h 1296987"/>
                  <a:gd name="connsiteX29" fmla="*/ 0 w 1730375"/>
                  <a:gd name="connsiteY29" fmla="*/ 39869 h 1296987"/>
                  <a:gd name="connsiteX30" fmla="*/ 39869 w 1730375"/>
                  <a:gd name="connsiteY30" fmla="*/ 0 h 1296987"/>
                  <a:gd name="connsiteX0" fmla="*/ 80096 w 1730375"/>
                  <a:gd name="connsiteY0" fmla="*/ 42862 h 1296987"/>
                  <a:gd name="connsiteX1" fmla="*/ 1650278 w 1730375"/>
                  <a:gd name="connsiteY1" fmla="*/ 42862 h 1296987"/>
                  <a:gd name="connsiteX2" fmla="*/ 1687512 w 1730375"/>
                  <a:gd name="connsiteY2" fmla="*/ 80096 h 1296987"/>
                  <a:gd name="connsiteX3" fmla="*/ 1687512 w 1730375"/>
                  <a:gd name="connsiteY3" fmla="*/ 1216890 h 1296987"/>
                  <a:gd name="connsiteX4" fmla="*/ 1650278 w 1730375"/>
                  <a:gd name="connsiteY4" fmla="*/ 1254124 h 1296987"/>
                  <a:gd name="connsiteX5" fmla="*/ 978207 w 1730375"/>
                  <a:gd name="connsiteY5" fmla="*/ 1254124 h 1296987"/>
                  <a:gd name="connsiteX6" fmla="*/ 80096 w 1730375"/>
                  <a:gd name="connsiteY6" fmla="*/ 1254124 h 1296987"/>
                  <a:gd name="connsiteX7" fmla="*/ 42862 w 1730375"/>
                  <a:gd name="connsiteY7" fmla="*/ 1216890 h 1296987"/>
                  <a:gd name="connsiteX8" fmla="*/ 42862 w 1730375"/>
                  <a:gd name="connsiteY8" fmla="*/ 80096 h 1296987"/>
                  <a:gd name="connsiteX9" fmla="*/ 80096 w 1730375"/>
                  <a:gd name="connsiteY9" fmla="*/ 42862 h 1296987"/>
                  <a:gd name="connsiteX10" fmla="*/ 60728 w 1730375"/>
                  <a:gd name="connsiteY10" fmla="*/ 22225 h 1296987"/>
                  <a:gd name="connsiteX11" fmla="*/ 22225 w 1730375"/>
                  <a:gd name="connsiteY11" fmla="*/ 60728 h 1296987"/>
                  <a:gd name="connsiteX12" fmla="*/ 22225 w 1730375"/>
                  <a:gd name="connsiteY12" fmla="*/ 1236259 h 1296987"/>
                  <a:gd name="connsiteX13" fmla="*/ 60728 w 1730375"/>
                  <a:gd name="connsiteY13" fmla="*/ 1274762 h 1296987"/>
                  <a:gd name="connsiteX14" fmla="*/ 978207 w 1730375"/>
                  <a:gd name="connsiteY14" fmla="*/ 1274762 h 1296987"/>
                  <a:gd name="connsiteX15" fmla="*/ 1669647 w 1730375"/>
                  <a:gd name="connsiteY15" fmla="*/ 1274762 h 1296987"/>
                  <a:gd name="connsiteX16" fmla="*/ 1708150 w 1730375"/>
                  <a:gd name="connsiteY16" fmla="*/ 1236259 h 1296987"/>
                  <a:gd name="connsiteX17" fmla="*/ 1708150 w 1730375"/>
                  <a:gd name="connsiteY17" fmla="*/ 60728 h 1296987"/>
                  <a:gd name="connsiteX18" fmla="*/ 1669647 w 1730375"/>
                  <a:gd name="connsiteY18" fmla="*/ 22225 h 1296987"/>
                  <a:gd name="connsiteX19" fmla="*/ 60728 w 1730375"/>
                  <a:gd name="connsiteY19" fmla="*/ 22225 h 1296987"/>
                  <a:gd name="connsiteX20" fmla="*/ 39869 w 1730375"/>
                  <a:gd name="connsiteY20" fmla="*/ 0 h 1296987"/>
                  <a:gd name="connsiteX21" fmla="*/ 1690506 w 1730375"/>
                  <a:gd name="connsiteY21" fmla="*/ 0 h 1296987"/>
                  <a:gd name="connsiteX22" fmla="*/ 1730375 w 1730375"/>
                  <a:gd name="connsiteY22" fmla="*/ 39869 h 1296987"/>
                  <a:gd name="connsiteX23" fmla="*/ 1730375 w 1730375"/>
                  <a:gd name="connsiteY23" fmla="*/ 1257118 h 1296987"/>
                  <a:gd name="connsiteX24" fmla="*/ 1690506 w 1730375"/>
                  <a:gd name="connsiteY24" fmla="*/ 1296987 h 1296987"/>
                  <a:gd name="connsiteX25" fmla="*/ 978207 w 1730375"/>
                  <a:gd name="connsiteY25" fmla="*/ 1296987 h 1296987"/>
                  <a:gd name="connsiteX26" fmla="*/ 39869 w 1730375"/>
                  <a:gd name="connsiteY26" fmla="*/ 1296987 h 1296987"/>
                  <a:gd name="connsiteX27" fmla="*/ 0 w 1730375"/>
                  <a:gd name="connsiteY27" fmla="*/ 1257118 h 1296987"/>
                  <a:gd name="connsiteX28" fmla="*/ 0 w 1730375"/>
                  <a:gd name="connsiteY28" fmla="*/ 39869 h 1296987"/>
                  <a:gd name="connsiteX29" fmla="*/ 39869 w 1730375"/>
                  <a:gd name="connsiteY29" fmla="*/ 0 h 1296987"/>
                  <a:gd name="connsiteX0" fmla="*/ 80096 w 1730375"/>
                  <a:gd name="connsiteY0" fmla="*/ 42862 h 1296987"/>
                  <a:gd name="connsiteX1" fmla="*/ 1650278 w 1730375"/>
                  <a:gd name="connsiteY1" fmla="*/ 42862 h 1296987"/>
                  <a:gd name="connsiteX2" fmla="*/ 1687512 w 1730375"/>
                  <a:gd name="connsiteY2" fmla="*/ 80096 h 1296987"/>
                  <a:gd name="connsiteX3" fmla="*/ 1687512 w 1730375"/>
                  <a:gd name="connsiteY3" fmla="*/ 1216890 h 1296987"/>
                  <a:gd name="connsiteX4" fmla="*/ 1650278 w 1730375"/>
                  <a:gd name="connsiteY4" fmla="*/ 1254124 h 1296987"/>
                  <a:gd name="connsiteX5" fmla="*/ 978207 w 1730375"/>
                  <a:gd name="connsiteY5" fmla="*/ 1254124 h 1296987"/>
                  <a:gd name="connsiteX6" fmla="*/ 80096 w 1730375"/>
                  <a:gd name="connsiteY6" fmla="*/ 1254124 h 1296987"/>
                  <a:gd name="connsiteX7" fmla="*/ 42862 w 1730375"/>
                  <a:gd name="connsiteY7" fmla="*/ 1216890 h 1296987"/>
                  <a:gd name="connsiteX8" fmla="*/ 42862 w 1730375"/>
                  <a:gd name="connsiteY8" fmla="*/ 80096 h 1296987"/>
                  <a:gd name="connsiteX9" fmla="*/ 80096 w 1730375"/>
                  <a:gd name="connsiteY9" fmla="*/ 42862 h 1296987"/>
                  <a:gd name="connsiteX10" fmla="*/ 60728 w 1730375"/>
                  <a:gd name="connsiteY10" fmla="*/ 22225 h 1296987"/>
                  <a:gd name="connsiteX11" fmla="*/ 22225 w 1730375"/>
                  <a:gd name="connsiteY11" fmla="*/ 60728 h 1296987"/>
                  <a:gd name="connsiteX12" fmla="*/ 22225 w 1730375"/>
                  <a:gd name="connsiteY12" fmla="*/ 1236259 h 1296987"/>
                  <a:gd name="connsiteX13" fmla="*/ 60728 w 1730375"/>
                  <a:gd name="connsiteY13" fmla="*/ 1274762 h 1296987"/>
                  <a:gd name="connsiteX14" fmla="*/ 978207 w 1730375"/>
                  <a:gd name="connsiteY14" fmla="*/ 1274762 h 1296987"/>
                  <a:gd name="connsiteX15" fmla="*/ 1669647 w 1730375"/>
                  <a:gd name="connsiteY15" fmla="*/ 1274762 h 1296987"/>
                  <a:gd name="connsiteX16" fmla="*/ 1708150 w 1730375"/>
                  <a:gd name="connsiteY16" fmla="*/ 1236259 h 1296987"/>
                  <a:gd name="connsiteX17" fmla="*/ 1708150 w 1730375"/>
                  <a:gd name="connsiteY17" fmla="*/ 60728 h 1296987"/>
                  <a:gd name="connsiteX18" fmla="*/ 1669647 w 1730375"/>
                  <a:gd name="connsiteY18" fmla="*/ 22225 h 1296987"/>
                  <a:gd name="connsiteX19" fmla="*/ 60728 w 1730375"/>
                  <a:gd name="connsiteY19" fmla="*/ 22225 h 1296987"/>
                  <a:gd name="connsiteX20" fmla="*/ 39869 w 1730375"/>
                  <a:gd name="connsiteY20" fmla="*/ 0 h 1296987"/>
                  <a:gd name="connsiteX21" fmla="*/ 1690506 w 1730375"/>
                  <a:gd name="connsiteY21" fmla="*/ 0 h 1296987"/>
                  <a:gd name="connsiteX22" fmla="*/ 1730375 w 1730375"/>
                  <a:gd name="connsiteY22" fmla="*/ 39869 h 1296987"/>
                  <a:gd name="connsiteX23" fmla="*/ 1730375 w 1730375"/>
                  <a:gd name="connsiteY23" fmla="*/ 1257118 h 1296987"/>
                  <a:gd name="connsiteX24" fmla="*/ 1690506 w 1730375"/>
                  <a:gd name="connsiteY24" fmla="*/ 1296987 h 1296987"/>
                  <a:gd name="connsiteX25" fmla="*/ 39869 w 1730375"/>
                  <a:gd name="connsiteY25" fmla="*/ 1296987 h 1296987"/>
                  <a:gd name="connsiteX26" fmla="*/ 0 w 1730375"/>
                  <a:gd name="connsiteY26" fmla="*/ 1257118 h 1296987"/>
                  <a:gd name="connsiteX27" fmla="*/ 0 w 1730375"/>
                  <a:gd name="connsiteY27" fmla="*/ 39869 h 1296987"/>
                  <a:gd name="connsiteX28" fmla="*/ 39869 w 1730375"/>
                  <a:gd name="connsiteY28" fmla="*/ 0 h 1296987"/>
                  <a:gd name="connsiteX0" fmla="*/ 80096 w 1730375"/>
                  <a:gd name="connsiteY0" fmla="*/ 42862 h 1296987"/>
                  <a:gd name="connsiteX1" fmla="*/ 1650278 w 1730375"/>
                  <a:gd name="connsiteY1" fmla="*/ 42862 h 1296987"/>
                  <a:gd name="connsiteX2" fmla="*/ 1687512 w 1730375"/>
                  <a:gd name="connsiteY2" fmla="*/ 80096 h 1296987"/>
                  <a:gd name="connsiteX3" fmla="*/ 1687512 w 1730375"/>
                  <a:gd name="connsiteY3" fmla="*/ 1216890 h 1296987"/>
                  <a:gd name="connsiteX4" fmla="*/ 1650278 w 1730375"/>
                  <a:gd name="connsiteY4" fmla="*/ 1254124 h 1296987"/>
                  <a:gd name="connsiteX5" fmla="*/ 978207 w 1730375"/>
                  <a:gd name="connsiteY5" fmla="*/ 1254124 h 1296987"/>
                  <a:gd name="connsiteX6" fmla="*/ 80096 w 1730375"/>
                  <a:gd name="connsiteY6" fmla="*/ 1254124 h 1296987"/>
                  <a:gd name="connsiteX7" fmla="*/ 42862 w 1730375"/>
                  <a:gd name="connsiteY7" fmla="*/ 1216890 h 1296987"/>
                  <a:gd name="connsiteX8" fmla="*/ 42862 w 1730375"/>
                  <a:gd name="connsiteY8" fmla="*/ 80096 h 1296987"/>
                  <a:gd name="connsiteX9" fmla="*/ 80096 w 1730375"/>
                  <a:gd name="connsiteY9" fmla="*/ 42862 h 1296987"/>
                  <a:gd name="connsiteX10" fmla="*/ 60728 w 1730375"/>
                  <a:gd name="connsiteY10" fmla="*/ 22225 h 1296987"/>
                  <a:gd name="connsiteX11" fmla="*/ 22225 w 1730375"/>
                  <a:gd name="connsiteY11" fmla="*/ 60728 h 1296987"/>
                  <a:gd name="connsiteX12" fmla="*/ 22225 w 1730375"/>
                  <a:gd name="connsiteY12" fmla="*/ 1236259 h 1296987"/>
                  <a:gd name="connsiteX13" fmla="*/ 60728 w 1730375"/>
                  <a:gd name="connsiteY13" fmla="*/ 1274762 h 1296987"/>
                  <a:gd name="connsiteX14" fmla="*/ 1669647 w 1730375"/>
                  <a:gd name="connsiteY14" fmla="*/ 1274762 h 1296987"/>
                  <a:gd name="connsiteX15" fmla="*/ 1708150 w 1730375"/>
                  <a:gd name="connsiteY15" fmla="*/ 1236259 h 1296987"/>
                  <a:gd name="connsiteX16" fmla="*/ 1708150 w 1730375"/>
                  <a:gd name="connsiteY16" fmla="*/ 60728 h 1296987"/>
                  <a:gd name="connsiteX17" fmla="*/ 1669647 w 1730375"/>
                  <a:gd name="connsiteY17" fmla="*/ 22225 h 1296987"/>
                  <a:gd name="connsiteX18" fmla="*/ 60728 w 1730375"/>
                  <a:gd name="connsiteY18" fmla="*/ 22225 h 1296987"/>
                  <a:gd name="connsiteX19" fmla="*/ 39869 w 1730375"/>
                  <a:gd name="connsiteY19" fmla="*/ 0 h 1296987"/>
                  <a:gd name="connsiteX20" fmla="*/ 1690506 w 1730375"/>
                  <a:gd name="connsiteY20" fmla="*/ 0 h 1296987"/>
                  <a:gd name="connsiteX21" fmla="*/ 1730375 w 1730375"/>
                  <a:gd name="connsiteY21" fmla="*/ 39869 h 1296987"/>
                  <a:gd name="connsiteX22" fmla="*/ 1730375 w 1730375"/>
                  <a:gd name="connsiteY22" fmla="*/ 1257118 h 1296987"/>
                  <a:gd name="connsiteX23" fmla="*/ 1690506 w 1730375"/>
                  <a:gd name="connsiteY23" fmla="*/ 1296987 h 1296987"/>
                  <a:gd name="connsiteX24" fmla="*/ 39869 w 1730375"/>
                  <a:gd name="connsiteY24" fmla="*/ 1296987 h 1296987"/>
                  <a:gd name="connsiteX25" fmla="*/ 0 w 1730375"/>
                  <a:gd name="connsiteY25" fmla="*/ 1257118 h 1296987"/>
                  <a:gd name="connsiteX26" fmla="*/ 0 w 1730375"/>
                  <a:gd name="connsiteY26" fmla="*/ 39869 h 1296987"/>
                  <a:gd name="connsiteX27" fmla="*/ 39869 w 1730375"/>
                  <a:gd name="connsiteY27" fmla="*/ 0 h 1296987"/>
                  <a:gd name="connsiteX0" fmla="*/ 80096 w 1730375"/>
                  <a:gd name="connsiteY0" fmla="*/ 42862 h 1296987"/>
                  <a:gd name="connsiteX1" fmla="*/ 1650278 w 1730375"/>
                  <a:gd name="connsiteY1" fmla="*/ 42862 h 1296987"/>
                  <a:gd name="connsiteX2" fmla="*/ 1687512 w 1730375"/>
                  <a:gd name="connsiteY2" fmla="*/ 80096 h 1296987"/>
                  <a:gd name="connsiteX3" fmla="*/ 1687512 w 1730375"/>
                  <a:gd name="connsiteY3" fmla="*/ 1216890 h 1296987"/>
                  <a:gd name="connsiteX4" fmla="*/ 1650278 w 1730375"/>
                  <a:gd name="connsiteY4" fmla="*/ 1254124 h 1296987"/>
                  <a:gd name="connsiteX5" fmla="*/ 80096 w 1730375"/>
                  <a:gd name="connsiteY5" fmla="*/ 1254124 h 1296987"/>
                  <a:gd name="connsiteX6" fmla="*/ 42862 w 1730375"/>
                  <a:gd name="connsiteY6" fmla="*/ 1216890 h 1296987"/>
                  <a:gd name="connsiteX7" fmla="*/ 42862 w 1730375"/>
                  <a:gd name="connsiteY7" fmla="*/ 80096 h 1296987"/>
                  <a:gd name="connsiteX8" fmla="*/ 80096 w 1730375"/>
                  <a:gd name="connsiteY8" fmla="*/ 42862 h 1296987"/>
                  <a:gd name="connsiteX9" fmla="*/ 60728 w 1730375"/>
                  <a:gd name="connsiteY9" fmla="*/ 22225 h 1296987"/>
                  <a:gd name="connsiteX10" fmla="*/ 22225 w 1730375"/>
                  <a:gd name="connsiteY10" fmla="*/ 60728 h 1296987"/>
                  <a:gd name="connsiteX11" fmla="*/ 22225 w 1730375"/>
                  <a:gd name="connsiteY11" fmla="*/ 1236259 h 1296987"/>
                  <a:gd name="connsiteX12" fmla="*/ 60728 w 1730375"/>
                  <a:gd name="connsiteY12" fmla="*/ 1274762 h 1296987"/>
                  <a:gd name="connsiteX13" fmla="*/ 1669647 w 1730375"/>
                  <a:gd name="connsiteY13" fmla="*/ 1274762 h 1296987"/>
                  <a:gd name="connsiteX14" fmla="*/ 1708150 w 1730375"/>
                  <a:gd name="connsiteY14" fmla="*/ 1236259 h 1296987"/>
                  <a:gd name="connsiteX15" fmla="*/ 1708150 w 1730375"/>
                  <a:gd name="connsiteY15" fmla="*/ 60728 h 1296987"/>
                  <a:gd name="connsiteX16" fmla="*/ 1669647 w 1730375"/>
                  <a:gd name="connsiteY16" fmla="*/ 22225 h 1296987"/>
                  <a:gd name="connsiteX17" fmla="*/ 60728 w 1730375"/>
                  <a:gd name="connsiteY17" fmla="*/ 22225 h 1296987"/>
                  <a:gd name="connsiteX18" fmla="*/ 39869 w 1730375"/>
                  <a:gd name="connsiteY18" fmla="*/ 0 h 1296987"/>
                  <a:gd name="connsiteX19" fmla="*/ 1690506 w 1730375"/>
                  <a:gd name="connsiteY19" fmla="*/ 0 h 1296987"/>
                  <a:gd name="connsiteX20" fmla="*/ 1730375 w 1730375"/>
                  <a:gd name="connsiteY20" fmla="*/ 39869 h 1296987"/>
                  <a:gd name="connsiteX21" fmla="*/ 1730375 w 1730375"/>
                  <a:gd name="connsiteY21" fmla="*/ 1257118 h 1296987"/>
                  <a:gd name="connsiteX22" fmla="*/ 1690506 w 1730375"/>
                  <a:gd name="connsiteY22" fmla="*/ 1296987 h 1296987"/>
                  <a:gd name="connsiteX23" fmla="*/ 39869 w 1730375"/>
                  <a:gd name="connsiteY23" fmla="*/ 1296987 h 1296987"/>
                  <a:gd name="connsiteX24" fmla="*/ 0 w 1730375"/>
                  <a:gd name="connsiteY24" fmla="*/ 1257118 h 1296987"/>
                  <a:gd name="connsiteX25" fmla="*/ 0 w 1730375"/>
                  <a:gd name="connsiteY25" fmla="*/ 39869 h 1296987"/>
                  <a:gd name="connsiteX26" fmla="*/ 39869 w 1730375"/>
                  <a:gd name="connsiteY26" fmla="*/ 0 h 1296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730375" h="1296987">
                    <a:moveTo>
                      <a:pt x="80096" y="42862"/>
                    </a:moveTo>
                    <a:lnTo>
                      <a:pt x="1650278" y="42862"/>
                    </a:lnTo>
                    <a:cubicBezTo>
                      <a:pt x="1670842" y="42862"/>
                      <a:pt x="1687512" y="59532"/>
                      <a:pt x="1687512" y="80096"/>
                    </a:cubicBezTo>
                    <a:lnTo>
                      <a:pt x="1687512" y="1216890"/>
                    </a:lnTo>
                    <a:cubicBezTo>
                      <a:pt x="1687512" y="1237454"/>
                      <a:pt x="1670842" y="1254124"/>
                      <a:pt x="1650278" y="1254124"/>
                    </a:cubicBezTo>
                    <a:lnTo>
                      <a:pt x="80096" y="1254124"/>
                    </a:lnTo>
                    <a:cubicBezTo>
                      <a:pt x="59532" y="1254124"/>
                      <a:pt x="42862" y="1237454"/>
                      <a:pt x="42862" y="1216890"/>
                    </a:cubicBezTo>
                    <a:lnTo>
                      <a:pt x="42862" y="80096"/>
                    </a:lnTo>
                    <a:cubicBezTo>
                      <a:pt x="42862" y="59532"/>
                      <a:pt x="59532" y="42862"/>
                      <a:pt x="80096" y="42862"/>
                    </a:cubicBezTo>
                    <a:close/>
                    <a:moveTo>
                      <a:pt x="60728" y="22225"/>
                    </a:moveTo>
                    <a:cubicBezTo>
                      <a:pt x="39463" y="22225"/>
                      <a:pt x="22225" y="39463"/>
                      <a:pt x="22225" y="60728"/>
                    </a:cubicBezTo>
                    <a:lnTo>
                      <a:pt x="22225" y="1236259"/>
                    </a:lnTo>
                    <a:cubicBezTo>
                      <a:pt x="22225" y="1257524"/>
                      <a:pt x="39463" y="1274762"/>
                      <a:pt x="60728" y="1274762"/>
                    </a:cubicBezTo>
                    <a:lnTo>
                      <a:pt x="1669647" y="1274762"/>
                    </a:lnTo>
                    <a:cubicBezTo>
                      <a:pt x="1690912" y="1274762"/>
                      <a:pt x="1708150" y="1257524"/>
                      <a:pt x="1708150" y="1236259"/>
                    </a:cubicBezTo>
                    <a:lnTo>
                      <a:pt x="1708150" y="60728"/>
                    </a:lnTo>
                    <a:cubicBezTo>
                      <a:pt x="1708150" y="39463"/>
                      <a:pt x="1690912" y="22225"/>
                      <a:pt x="1669647" y="22225"/>
                    </a:cubicBezTo>
                    <a:lnTo>
                      <a:pt x="60728" y="22225"/>
                    </a:lnTo>
                    <a:close/>
                    <a:moveTo>
                      <a:pt x="39869" y="0"/>
                    </a:moveTo>
                    <a:lnTo>
                      <a:pt x="1690506" y="0"/>
                    </a:lnTo>
                    <a:cubicBezTo>
                      <a:pt x="1712525" y="0"/>
                      <a:pt x="1730375" y="17850"/>
                      <a:pt x="1730375" y="39869"/>
                    </a:cubicBezTo>
                    <a:lnTo>
                      <a:pt x="1730375" y="1257118"/>
                    </a:lnTo>
                    <a:cubicBezTo>
                      <a:pt x="1730375" y="1279137"/>
                      <a:pt x="1712525" y="1296987"/>
                      <a:pt x="1690506" y="1296987"/>
                    </a:cubicBezTo>
                    <a:lnTo>
                      <a:pt x="39869" y="1296987"/>
                    </a:lnTo>
                    <a:cubicBezTo>
                      <a:pt x="17850" y="1296987"/>
                      <a:pt x="0" y="1279137"/>
                      <a:pt x="0" y="1257118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91" name="フリーフォーム: 図形 290">
              <a:extLst>
                <a:ext uri="{FF2B5EF4-FFF2-40B4-BE49-F238E27FC236}">
                  <a16:creationId xmlns:a16="http://schemas.microsoft.com/office/drawing/2014/main" id="{3FFF16E0-1403-40FF-B4ED-6D62768B0FF9}"/>
                </a:ext>
              </a:extLst>
            </p:cNvPr>
            <p:cNvSpPr/>
            <p:nvPr/>
          </p:nvSpPr>
          <p:spPr>
            <a:xfrm>
              <a:off x="4953000" y="873528"/>
              <a:ext cx="35017" cy="1077620"/>
            </a:xfrm>
            <a:custGeom>
              <a:avLst/>
              <a:gdLst>
                <a:gd name="connsiteX0" fmla="*/ 0 w 35017"/>
                <a:gd name="connsiteY0" fmla="*/ 914003 h 1077620"/>
                <a:gd name="connsiteX1" fmla="*/ 35017 w 35017"/>
                <a:gd name="connsiteY1" fmla="*/ 914003 h 1077620"/>
                <a:gd name="connsiteX2" fmla="*/ 35017 w 35017"/>
                <a:gd name="connsiteY2" fmla="*/ 1077620 h 1077620"/>
                <a:gd name="connsiteX3" fmla="*/ 0 w 35017"/>
                <a:gd name="connsiteY3" fmla="*/ 1077620 h 1077620"/>
                <a:gd name="connsiteX4" fmla="*/ 0 w 35017"/>
                <a:gd name="connsiteY4" fmla="*/ 609336 h 1077620"/>
                <a:gd name="connsiteX5" fmla="*/ 35017 w 35017"/>
                <a:gd name="connsiteY5" fmla="*/ 609336 h 1077620"/>
                <a:gd name="connsiteX6" fmla="*/ 35017 w 35017"/>
                <a:gd name="connsiteY6" fmla="*/ 772953 h 1077620"/>
                <a:gd name="connsiteX7" fmla="*/ 0 w 35017"/>
                <a:gd name="connsiteY7" fmla="*/ 772953 h 1077620"/>
                <a:gd name="connsiteX8" fmla="*/ 0 w 35017"/>
                <a:gd name="connsiteY8" fmla="*/ 304667 h 1077620"/>
                <a:gd name="connsiteX9" fmla="*/ 35017 w 35017"/>
                <a:gd name="connsiteY9" fmla="*/ 304667 h 1077620"/>
                <a:gd name="connsiteX10" fmla="*/ 35017 w 35017"/>
                <a:gd name="connsiteY10" fmla="*/ 468285 h 1077620"/>
                <a:gd name="connsiteX11" fmla="*/ 0 w 35017"/>
                <a:gd name="connsiteY11" fmla="*/ 468285 h 1077620"/>
                <a:gd name="connsiteX12" fmla="*/ 0 w 35017"/>
                <a:gd name="connsiteY12" fmla="*/ 0 h 1077620"/>
                <a:gd name="connsiteX13" fmla="*/ 35017 w 35017"/>
                <a:gd name="connsiteY13" fmla="*/ 0 h 1077620"/>
                <a:gd name="connsiteX14" fmla="*/ 35017 w 35017"/>
                <a:gd name="connsiteY14" fmla="*/ 163617 h 1077620"/>
                <a:gd name="connsiteX15" fmla="*/ 0 w 35017"/>
                <a:gd name="connsiteY15" fmla="*/ 163617 h 1077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5017" h="1077620">
                  <a:moveTo>
                    <a:pt x="0" y="914003"/>
                  </a:moveTo>
                  <a:lnTo>
                    <a:pt x="35017" y="914003"/>
                  </a:lnTo>
                  <a:lnTo>
                    <a:pt x="35017" y="1077620"/>
                  </a:lnTo>
                  <a:lnTo>
                    <a:pt x="0" y="1077620"/>
                  </a:lnTo>
                  <a:close/>
                  <a:moveTo>
                    <a:pt x="0" y="609336"/>
                  </a:moveTo>
                  <a:lnTo>
                    <a:pt x="35017" y="609336"/>
                  </a:lnTo>
                  <a:lnTo>
                    <a:pt x="35017" y="772953"/>
                  </a:lnTo>
                  <a:lnTo>
                    <a:pt x="0" y="772953"/>
                  </a:lnTo>
                  <a:close/>
                  <a:moveTo>
                    <a:pt x="0" y="304667"/>
                  </a:moveTo>
                  <a:lnTo>
                    <a:pt x="35017" y="304667"/>
                  </a:lnTo>
                  <a:lnTo>
                    <a:pt x="35017" y="468285"/>
                  </a:lnTo>
                  <a:lnTo>
                    <a:pt x="0" y="468285"/>
                  </a:lnTo>
                  <a:close/>
                  <a:moveTo>
                    <a:pt x="0" y="0"/>
                  </a:moveTo>
                  <a:lnTo>
                    <a:pt x="35017" y="0"/>
                  </a:lnTo>
                  <a:lnTo>
                    <a:pt x="35017" y="163617"/>
                  </a:lnTo>
                  <a:lnTo>
                    <a:pt x="0" y="1636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フリーフォーム: 図形 291">
              <a:extLst>
                <a:ext uri="{FF2B5EF4-FFF2-40B4-BE49-F238E27FC236}">
                  <a16:creationId xmlns:a16="http://schemas.microsoft.com/office/drawing/2014/main" id="{A7766603-3C57-4005-BCA3-1CCEE18F380F}"/>
                </a:ext>
              </a:extLst>
            </p:cNvPr>
            <p:cNvSpPr/>
            <p:nvPr/>
          </p:nvSpPr>
          <p:spPr>
            <a:xfrm>
              <a:off x="6483350" y="873528"/>
              <a:ext cx="35017" cy="1077620"/>
            </a:xfrm>
            <a:custGeom>
              <a:avLst/>
              <a:gdLst>
                <a:gd name="connsiteX0" fmla="*/ 0 w 35017"/>
                <a:gd name="connsiteY0" fmla="*/ 914003 h 1077620"/>
                <a:gd name="connsiteX1" fmla="*/ 35017 w 35017"/>
                <a:gd name="connsiteY1" fmla="*/ 914003 h 1077620"/>
                <a:gd name="connsiteX2" fmla="*/ 35017 w 35017"/>
                <a:gd name="connsiteY2" fmla="*/ 1077620 h 1077620"/>
                <a:gd name="connsiteX3" fmla="*/ 0 w 35017"/>
                <a:gd name="connsiteY3" fmla="*/ 1077620 h 1077620"/>
                <a:gd name="connsiteX4" fmla="*/ 0 w 35017"/>
                <a:gd name="connsiteY4" fmla="*/ 609336 h 1077620"/>
                <a:gd name="connsiteX5" fmla="*/ 35017 w 35017"/>
                <a:gd name="connsiteY5" fmla="*/ 609336 h 1077620"/>
                <a:gd name="connsiteX6" fmla="*/ 35017 w 35017"/>
                <a:gd name="connsiteY6" fmla="*/ 772953 h 1077620"/>
                <a:gd name="connsiteX7" fmla="*/ 0 w 35017"/>
                <a:gd name="connsiteY7" fmla="*/ 772953 h 1077620"/>
                <a:gd name="connsiteX8" fmla="*/ 0 w 35017"/>
                <a:gd name="connsiteY8" fmla="*/ 304667 h 1077620"/>
                <a:gd name="connsiteX9" fmla="*/ 35017 w 35017"/>
                <a:gd name="connsiteY9" fmla="*/ 304667 h 1077620"/>
                <a:gd name="connsiteX10" fmla="*/ 35017 w 35017"/>
                <a:gd name="connsiteY10" fmla="*/ 468285 h 1077620"/>
                <a:gd name="connsiteX11" fmla="*/ 0 w 35017"/>
                <a:gd name="connsiteY11" fmla="*/ 468285 h 1077620"/>
                <a:gd name="connsiteX12" fmla="*/ 0 w 35017"/>
                <a:gd name="connsiteY12" fmla="*/ 0 h 1077620"/>
                <a:gd name="connsiteX13" fmla="*/ 35017 w 35017"/>
                <a:gd name="connsiteY13" fmla="*/ 0 h 1077620"/>
                <a:gd name="connsiteX14" fmla="*/ 35017 w 35017"/>
                <a:gd name="connsiteY14" fmla="*/ 163617 h 1077620"/>
                <a:gd name="connsiteX15" fmla="*/ 0 w 35017"/>
                <a:gd name="connsiteY15" fmla="*/ 163617 h 1077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5017" h="1077620">
                  <a:moveTo>
                    <a:pt x="0" y="914003"/>
                  </a:moveTo>
                  <a:lnTo>
                    <a:pt x="35017" y="914003"/>
                  </a:lnTo>
                  <a:lnTo>
                    <a:pt x="35017" y="1077620"/>
                  </a:lnTo>
                  <a:lnTo>
                    <a:pt x="0" y="1077620"/>
                  </a:lnTo>
                  <a:close/>
                  <a:moveTo>
                    <a:pt x="0" y="609336"/>
                  </a:moveTo>
                  <a:lnTo>
                    <a:pt x="35017" y="609336"/>
                  </a:lnTo>
                  <a:lnTo>
                    <a:pt x="35017" y="772953"/>
                  </a:lnTo>
                  <a:lnTo>
                    <a:pt x="0" y="772953"/>
                  </a:lnTo>
                  <a:close/>
                  <a:moveTo>
                    <a:pt x="0" y="304667"/>
                  </a:moveTo>
                  <a:lnTo>
                    <a:pt x="35017" y="304667"/>
                  </a:lnTo>
                  <a:lnTo>
                    <a:pt x="35017" y="468285"/>
                  </a:lnTo>
                  <a:lnTo>
                    <a:pt x="0" y="468285"/>
                  </a:lnTo>
                  <a:close/>
                  <a:moveTo>
                    <a:pt x="0" y="0"/>
                  </a:moveTo>
                  <a:lnTo>
                    <a:pt x="35017" y="0"/>
                  </a:lnTo>
                  <a:lnTo>
                    <a:pt x="35017" y="163617"/>
                  </a:lnTo>
                  <a:lnTo>
                    <a:pt x="0" y="1636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フリーフォーム: 図形 292">
              <a:extLst>
                <a:ext uri="{FF2B5EF4-FFF2-40B4-BE49-F238E27FC236}">
                  <a16:creationId xmlns:a16="http://schemas.microsoft.com/office/drawing/2014/main" id="{C164E16E-237D-417F-97D9-07E566A65A6B}"/>
                </a:ext>
              </a:extLst>
            </p:cNvPr>
            <p:cNvSpPr/>
            <p:nvPr/>
          </p:nvSpPr>
          <p:spPr>
            <a:xfrm>
              <a:off x="5463117" y="873528"/>
              <a:ext cx="35017" cy="1077620"/>
            </a:xfrm>
            <a:custGeom>
              <a:avLst/>
              <a:gdLst>
                <a:gd name="connsiteX0" fmla="*/ 0 w 35017"/>
                <a:gd name="connsiteY0" fmla="*/ 914003 h 1077620"/>
                <a:gd name="connsiteX1" fmla="*/ 35017 w 35017"/>
                <a:gd name="connsiteY1" fmla="*/ 914003 h 1077620"/>
                <a:gd name="connsiteX2" fmla="*/ 35017 w 35017"/>
                <a:gd name="connsiteY2" fmla="*/ 1077620 h 1077620"/>
                <a:gd name="connsiteX3" fmla="*/ 0 w 35017"/>
                <a:gd name="connsiteY3" fmla="*/ 1077620 h 1077620"/>
                <a:gd name="connsiteX4" fmla="*/ 0 w 35017"/>
                <a:gd name="connsiteY4" fmla="*/ 609336 h 1077620"/>
                <a:gd name="connsiteX5" fmla="*/ 35017 w 35017"/>
                <a:gd name="connsiteY5" fmla="*/ 609336 h 1077620"/>
                <a:gd name="connsiteX6" fmla="*/ 35017 w 35017"/>
                <a:gd name="connsiteY6" fmla="*/ 772953 h 1077620"/>
                <a:gd name="connsiteX7" fmla="*/ 0 w 35017"/>
                <a:gd name="connsiteY7" fmla="*/ 772953 h 1077620"/>
                <a:gd name="connsiteX8" fmla="*/ 0 w 35017"/>
                <a:gd name="connsiteY8" fmla="*/ 304667 h 1077620"/>
                <a:gd name="connsiteX9" fmla="*/ 35017 w 35017"/>
                <a:gd name="connsiteY9" fmla="*/ 304667 h 1077620"/>
                <a:gd name="connsiteX10" fmla="*/ 35017 w 35017"/>
                <a:gd name="connsiteY10" fmla="*/ 468285 h 1077620"/>
                <a:gd name="connsiteX11" fmla="*/ 0 w 35017"/>
                <a:gd name="connsiteY11" fmla="*/ 468285 h 1077620"/>
                <a:gd name="connsiteX12" fmla="*/ 0 w 35017"/>
                <a:gd name="connsiteY12" fmla="*/ 0 h 1077620"/>
                <a:gd name="connsiteX13" fmla="*/ 35017 w 35017"/>
                <a:gd name="connsiteY13" fmla="*/ 0 h 1077620"/>
                <a:gd name="connsiteX14" fmla="*/ 35017 w 35017"/>
                <a:gd name="connsiteY14" fmla="*/ 163617 h 1077620"/>
                <a:gd name="connsiteX15" fmla="*/ 0 w 35017"/>
                <a:gd name="connsiteY15" fmla="*/ 163617 h 1077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5017" h="1077620">
                  <a:moveTo>
                    <a:pt x="0" y="914003"/>
                  </a:moveTo>
                  <a:lnTo>
                    <a:pt x="35017" y="914003"/>
                  </a:lnTo>
                  <a:lnTo>
                    <a:pt x="35017" y="1077620"/>
                  </a:lnTo>
                  <a:lnTo>
                    <a:pt x="0" y="1077620"/>
                  </a:lnTo>
                  <a:close/>
                  <a:moveTo>
                    <a:pt x="0" y="609336"/>
                  </a:moveTo>
                  <a:lnTo>
                    <a:pt x="35017" y="609336"/>
                  </a:lnTo>
                  <a:lnTo>
                    <a:pt x="35017" y="772953"/>
                  </a:lnTo>
                  <a:lnTo>
                    <a:pt x="0" y="772953"/>
                  </a:lnTo>
                  <a:close/>
                  <a:moveTo>
                    <a:pt x="0" y="304667"/>
                  </a:moveTo>
                  <a:lnTo>
                    <a:pt x="35017" y="304667"/>
                  </a:lnTo>
                  <a:lnTo>
                    <a:pt x="35017" y="468285"/>
                  </a:lnTo>
                  <a:lnTo>
                    <a:pt x="0" y="468285"/>
                  </a:lnTo>
                  <a:close/>
                  <a:moveTo>
                    <a:pt x="0" y="0"/>
                  </a:moveTo>
                  <a:lnTo>
                    <a:pt x="35017" y="0"/>
                  </a:lnTo>
                  <a:lnTo>
                    <a:pt x="35017" y="163617"/>
                  </a:lnTo>
                  <a:lnTo>
                    <a:pt x="0" y="1636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フリーフォーム: 図形 293">
              <a:extLst>
                <a:ext uri="{FF2B5EF4-FFF2-40B4-BE49-F238E27FC236}">
                  <a16:creationId xmlns:a16="http://schemas.microsoft.com/office/drawing/2014/main" id="{8C2A3CB9-67AF-416F-AC9C-03FF50783C0A}"/>
                </a:ext>
              </a:extLst>
            </p:cNvPr>
            <p:cNvSpPr/>
            <p:nvPr/>
          </p:nvSpPr>
          <p:spPr>
            <a:xfrm>
              <a:off x="5973234" y="873528"/>
              <a:ext cx="35017" cy="1077620"/>
            </a:xfrm>
            <a:custGeom>
              <a:avLst/>
              <a:gdLst>
                <a:gd name="connsiteX0" fmla="*/ 0 w 35017"/>
                <a:gd name="connsiteY0" fmla="*/ 914003 h 1077620"/>
                <a:gd name="connsiteX1" fmla="*/ 35017 w 35017"/>
                <a:gd name="connsiteY1" fmla="*/ 914003 h 1077620"/>
                <a:gd name="connsiteX2" fmla="*/ 35017 w 35017"/>
                <a:gd name="connsiteY2" fmla="*/ 1077620 h 1077620"/>
                <a:gd name="connsiteX3" fmla="*/ 0 w 35017"/>
                <a:gd name="connsiteY3" fmla="*/ 1077620 h 1077620"/>
                <a:gd name="connsiteX4" fmla="*/ 0 w 35017"/>
                <a:gd name="connsiteY4" fmla="*/ 609336 h 1077620"/>
                <a:gd name="connsiteX5" fmla="*/ 35017 w 35017"/>
                <a:gd name="connsiteY5" fmla="*/ 609336 h 1077620"/>
                <a:gd name="connsiteX6" fmla="*/ 35017 w 35017"/>
                <a:gd name="connsiteY6" fmla="*/ 772953 h 1077620"/>
                <a:gd name="connsiteX7" fmla="*/ 0 w 35017"/>
                <a:gd name="connsiteY7" fmla="*/ 772953 h 1077620"/>
                <a:gd name="connsiteX8" fmla="*/ 0 w 35017"/>
                <a:gd name="connsiteY8" fmla="*/ 304667 h 1077620"/>
                <a:gd name="connsiteX9" fmla="*/ 35017 w 35017"/>
                <a:gd name="connsiteY9" fmla="*/ 304667 h 1077620"/>
                <a:gd name="connsiteX10" fmla="*/ 35017 w 35017"/>
                <a:gd name="connsiteY10" fmla="*/ 468285 h 1077620"/>
                <a:gd name="connsiteX11" fmla="*/ 0 w 35017"/>
                <a:gd name="connsiteY11" fmla="*/ 468285 h 1077620"/>
                <a:gd name="connsiteX12" fmla="*/ 0 w 35017"/>
                <a:gd name="connsiteY12" fmla="*/ 0 h 1077620"/>
                <a:gd name="connsiteX13" fmla="*/ 35017 w 35017"/>
                <a:gd name="connsiteY13" fmla="*/ 0 h 1077620"/>
                <a:gd name="connsiteX14" fmla="*/ 35017 w 35017"/>
                <a:gd name="connsiteY14" fmla="*/ 163617 h 1077620"/>
                <a:gd name="connsiteX15" fmla="*/ 0 w 35017"/>
                <a:gd name="connsiteY15" fmla="*/ 163617 h 1077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5017" h="1077620">
                  <a:moveTo>
                    <a:pt x="0" y="914003"/>
                  </a:moveTo>
                  <a:lnTo>
                    <a:pt x="35017" y="914003"/>
                  </a:lnTo>
                  <a:lnTo>
                    <a:pt x="35017" y="1077620"/>
                  </a:lnTo>
                  <a:lnTo>
                    <a:pt x="0" y="1077620"/>
                  </a:lnTo>
                  <a:close/>
                  <a:moveTo>
                    <a:pt x="0" y="609336"/>
                  </a:moveTo>
                  <a:lnTo>
                    <a:pt x="35017" y="609336"/>
                  </a:lnTo>
                  <a:lnTo>
                    <a:pt x="35017" y="772953"/>
                  </a:lnTo>
                  <a:lnTo>
                    <a:pt x="0" y="772953"/>
                  </a:lnTo>
                  <a:close/>
                  <a:moveTo>
                    <a:pt x="0" y="304667"/>
                  </a:moveTo>
                  <a:lnTo>
                    <a:pt x="35017" y="304667"/>
                  </a:lnTo>
                  <a:lnTo>
                    <a:pt x="35017" y="468285"/>
                  </a:lnTo>
                  <a:lnTo>
                    <a:pt x="0" y="468285"/>
                  </a:lnTo>
                  <a:close/>
                  <a:moveTo>
                    <a:pt x="0" y="0"/>
                  </a:moveTo>
                  <a:lnTo>
                    <a:pt x="35017" y="0"/>
                  </a:lnTo>
                  <a:lnTo>
                    <a:pt x="35017" y="163617"/>
                  </a:lnTo>
                  <a:lnTo>
                    <a:pt x="0" y="1636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フリーフォーム: 図形 294">
              <a:extLst>
                <a:ext uri="{FF2B5EF4-FFF2-40B4-BE49-F238E27FC236}">
                  <a16:creationId xmlns:a16="http://schemas.microsoft.com/office/drawing/2014/main" id="{CCF5BF5B-2DF0-4B39-93F3-D76F694D2F5A}"/>
                </a:ext>
              </a:extLst>
            </p:cNvPr>
            <p:cNvSpPr/>
            <p:nvPr/>
          </p:nvSpPr>
          <p:spPr>
            <a:xfrm>
              <a:off x="5608527" y="1058386"/>
              <a:ext cx="254312" cy="748983"/>
            </a:xfrm>
            <a:custGeom>
              <a:avLst/>
              <a:gdLst>
                <a:gd name="connsiteX0" fmla="*/ 127250 w 254312"/>
                <a:gd name="connsiteY0" fmla="*/ 0 h 748983"/>
                <a:gd name="connsiteX1" fmla="*/ 140143 w 254312"/>
                <a:gd name="connsiteY1" fmla="*/ 8533 h 748983"/>
                <a:gd name="connsiteX2" fmla="*/ 252320 w 254312"/>
                <a:gd name="connsiteY2" fmla="*/ 192472 h 748983"/>
                <a:gd name="connsiteX3" fmla="*/ 254312 w 254312"/>
                <a:gd name="connsiteY3" fmla="*/ 198983 h 748983"/>
                <a:gd name="connsiteX4" fmla="*/ 244998 w 254312"/>
                <a:gd name="connsiteY4" fmla="*/ 210392 h 748983"/>
                <a:gd name="connsiteX5" fmla="*/ 237470 w 254312"/>
                <a:gd name="connsiteY5" fmla="*/ 207796 h 748983"/>
                <a:gd name="connsiteX6" fmla="*/ 163826 w 254312"/>
                <a:gd name="connsiteY6" fmla="*/ 170750 h 748983"/>
                <a:gd name="connsiteX7" fmla="*/ 163826 w 254312"/>
                <a:gd name="connsiteY7" fmla="*/ 748983 h 748983"/>
                <a:gd name="connsiteX8" fmla="*/ 90488 w 254312"/>
                <a:gd name="connsiteY8" fmla="*/ 748983 h 748983"/>
                <a:gd name="connsiteX9" fmla="*/ 90488 w 254312"/>
                <a:gd name="connsiteY9" fmla="*/ 170586 h 748983"/>
                <a:gd name="connsiteX10" fmla="*/ 18577 w 254312"/>
                <a:gd name="connsiteY10" fmla="*/ 206916 h 748983"/>
                <a:gd name="connsiteX11" fmla="*/ 9314 w 254312"/>
                <a:gd name="connsiteY11" fmla="*/ 210392 h 748983"/>
                <a:gd name="connsiteX12" fmla="*/ 0 w 254312"/>
                <a:gd name="connsiteY12" fmla="*/ 198983 h 748983"/>
                <a:gd name="connsiteX13" fmla="*/ 1992 w 254312"/>
                <a:gd name="connsiteY13" fmla="*/ 192472 h 748983"/>
                <a:gd name="connsiteX14" fmla="*/ 114356 w 254312"/>
                <a:gd name="connsiteY14" fmla="*/ 8533 h 748983"/>
                <a:gd name="connsiteX15" fmla="*/ 127250 w 254312"/>
                <a:gd name="connsiteY15" fmla="*/ 0 h 748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4312" h="748983">
                  <a:moveTo>
                    <a:pt x="127250" y="0"/>
                  </a:moveTo>
                  <a:cubicBezTo>
                    <a:pt x="133046" y="0"/>
                    <a:pt x="138019" y="3518"/>
                    <a:pt x="140143" y="8533"/>
                  </a:cubicBezTo>
                  <a:lnTo>
                    <a:pt x="252320" y="192472"/>
                  </a:lnTo>
                  <a:cubicBezTo>
                    <a:pt x="253578" y="194330"/>
                    <a:pt x="254312" y="196571"/>
                    <a:pt x="254312" y="198983"/>
                  </a:cubicBezTo>
                  <a:cubicBezTo>
                    <a:pt x="254312" y="204611"/>
                    <a:pt x="250314" y="209306"/>
                    <a:pt x="244998" y="210392"/>
                  </a:cubicBezTo>
                  <a:cubicBezTo>
                    <a:pt x="240780" y="209953"/>
                    <a:pt x="239980" y="208661"/>
                    <a:pt x="237470" y="207796"/>
                  </a:cubicBezTo>
                  <a:lnTo>
                    <a:pt x="163826" y="170750"/>
                  </a:lnTo>
                  <a:lnTo>
                    <a:pt x="163826" y="748983"/>
                  </a:lnTo>
                  <a:lnTo>
                    <a:pt x="90488" y="748983"/>
                  </a:lnTo>
                  <a:lnTo>
                    <a:pt x="90488" y="170586"/>
                  </a:lnTo>
                  <a:lnTo>
                    <a:pt x="18577" y="206916"/>
                  </a:lnTo>
                  <a:cubicBezTo>
                    <a:pt x="15489" y="208075"/>
                    <a:pt x="13043" y="210087"/>
                    <a:pt x="9314" y="210392"/>
                  </a:cubicBezTo>
                  <a:cubicBezTo>
                    <a:pt x="3999" y="209306"/>
                    <a:pt x="0" y="204611"/>
                    <a:pt x="0" y="198983"/>
                  </a:cubicBezTo>
                  <a:cubicBezTo>
                    <a:pt x="0" y="196571"/>
                    <a:pt x="735" y="194330"/>
                    <a:pt x="1992" y="192472"/>
                  </a:cubicBezTo>
                  <a:lnTo>
                    <a:pt x="114356" y="8533"/>
                  </a:lnTo>
                  <a:cubicBezTo>
                    <a:pt x="116481" y="3518"/>
                    <a:pt x="121454" y="0"/>
                    <a:pt x="127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フリーフォーム: 図形 295">
              <a:extLst>
                <a:ext uri="{FF2B5EF4-FFF2-40B4-BE49-F238E27FC236}">
                  <a16:creationId xmlns:a16="http://schemas.microsoft.com/office/drawing/2014/main" id="{ACC385C2-2F12-4E29-A513-027C2BFDA46D}"/>
                </a:ext>
              </a:extLst>
            </p:cNvPr>
            <p:cNvSpPr/>
            <p:nvPr/>
          </p:nvSpPr>
          <p:spPr>
            <a:xfrm rot="5400000">
              <a:off x="5952160" y="1290613"/>
              <a:ext cx="607978" cy="425538"/>
            </a:xfrm>
            <a:custGeom>
              <a:avLst/>
              <a:gdLst>
                <a:gd name="connsiteX0" fmla="*/ 0 w 607978"/>
                <a:gd name="connsiteY0" fmla="*/ 198983 h 425538"/>
                <a:gd name="connsiteX1" fmla="*/ 1992 w 607978"/>
                <a:gd name="connsiteY1" fmla="*/ 192472 h 425538"/>
                <a:gd name="connsiteX2" fmla="*/ 114356 w 607978"/>
                <a:gd name="connsiteY2" fmla="*/ 8533 h 425538"/>
                <a:gd name="connsiteX3" fmla="*/ 127250 w 607978"/>
                <a:gd name="connsiteY3" fmla="*/ 0 h 425538"/>
                <a:gd name="connsiteX4" fmla="*/ 140143 w 607978"/>
                <a:gd name="connsiteY4" fmla="*/ 8533 h 425538"/>
                <a:gd name="connsiteX5" fmla="*/ 252320 w 607978"/>
                <a:gd name="connsiteY5" fmla="*/ 192472 h 425538"/>
                <a:gd name="connsiteX6" fmla="*/ 254312 w 607978"/>
                <a:gd name="connsiteY6" fmla="*/ 198983 h 425538"/>
                <a:gd name="connsiteX7" fmla="*/ 244998 w 607978"/>
                <a:gd name="connsiteY7" fmla="*/ 210392 h 425538"/>
                <a:gd name="connsiteX8" fmla="*/ 237470 w 607978"/>
                <a:gd name="connsiteY8" fmla="*/ 207796 h 425538"/>
                <a:gd name="connsiteX9" fmla="*/ 166632 w 607978"/>
                <a:gd name="connsiteY9" fmla="*/ 172162 h 425538"/>
                <a:gd name="connsiteX10" fmla="*/ 166632 w 607978"/>
                <a:gd name="connsiteY10" fmla="*/ 258014 h 425538"/>
                <a:gd name="connsiteX11" fmla="*/ 260882 w 607978"/>
                <a:gd name="connsiteY11" fmla="*/ 352264 h 425538"/>
                <a:gd name="connsiteX12" fmla="*/ 607978 w 607978"/>
                <a:gd name="connsiteY12" fmla="*/ 352265 h 425538"/>
                <a:gd name="connsiteX13" fmla="*/ 607978 w 607978"/>
                <a:gd name="connsiteY13" fmla="*/ 425538 h 425538"/>
                <a:gd name="connsiteX14" fmla="*/ 260883 w 607978"/>
                <a:gd name="connsiteY14" fmla="*/ 425538 h 425538"/>
                <a:gd name="connsiteX15" fmla="*/ 93359 w 607978"/>
                <a:gd name="connsiteY15" fmla="*/ 258014 h 425538"/>
                <a:gd name="connsiteX16" fmla="*/ 93359 w 607978"/>
                <a:gd name="connsiteY16" fmla="*/ 169136 h 425538"/>
                <a:gd name="connsiteX17" fmla="*/ 18576 w 607978"/>
                <a:gd name="connsiteY17" fmla="*/ 206916 h 425538"/>
                <a:gd name="connsiteX18" fmla="*/ 9314 w 607978"/>
                <a:gd name="connsiteY18" fmla="*/ 210392 h 425538"/>
                <a:gd name="connsiteX19" fmla="*/ 0 w 607978"/>
                <a:gd name="connsiteY19" fmla="*/ 198983 h 425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07978" h="425538">
                  <a:moveTo>
                    <a:pt x="0" y="198983"/>
                  </a:moveTo>
                  <a:cubicBezTo>
                    <a:pt x="0" y="196571"/>
                    <a:pt x="735" y="194330"/>
                    <a:pt x="1992" y="192472"/>
                  </a:cubicBezTo>
                  <a:lnTo>
                    <a:pt x="114356" y="8533"/>
                  </a:lnTo>
                  <a:cubicBezTo>
                    <a:pt x="116481" y="3519"/>
                    <a:pt x="121454" y="0"/>
                    <a:pt x="127250" y="0"/>
                  </a:cubicBezTo>
                  <a:cubicBezTo>
                    <a:pt x="133046" y="0"/>
                    <a:pt x="138019" y="3519"/>
                    <a:pt x="140143" y="8533"/>
                  </a:cubicBezTo>
                  <a:lnTo>
                    <a:pt x="252320" y="192472"/>
                  </a:lnTo>
                  <a:cubicBezTo>
                    <a:pt x="253578" y="194330"/>
                    <a:pt x="254312" y="196571"/>
                    <a:pt x="254312" y="198983"/>
                  </a:cubicBezTo>
                  <a:cubicBezTo>
                    <a:pt x="254312" y="204611"/>
                    <a:pt x="250314" y="209306"/>
                    <a:pt x="244998" y="210392"/>
                  </a:cubicBezTo>
                  <a:cubicBezTo>
                    <a:pt x="240779" y="209953"/>
                    <a:pt x="239979" y="208661"/>
                    <a:pt x="237470" y="207796"/>
                  </a:cubicBezTo>
                  <a:lnTo>
                    <a:pt x="166632" y="172162"/>
                  </a:lnTo>
                  <a:lnTo>
                    <a:pt x="166632" y="258014"/>
                  </a:lnTo>
                  <a:cubicBezTo>
                    <a:pt x="166632" y="310067"/>
                    <a:pt x="208829" y="352264"/>
                    <a:pt x="260882" y="352264"/>
                  </a:cubicBezTo>
                  <a:cubicBezTo>
                    <a:pt x="376581" y="352264"/>
                    <a:pt x="492279" y="352265"/>
                    <a:pt x="607978" y="352265"/>
                  </a:cubicBezTo>
                  <a:lnTo>
                    <a:pt x="607978" y="425538"/>
                  </a:lnTo>
                  <a:lnTo>
                    <a:pt x="260883" y="425538"/>
                  </a:lnTo>
                  <a:cubicBezTo>
                    <a:pt x="168362" y="425538"/>
                    <a:pt x="93359" y="350535"/>
                    <a:pt x="93359" y="258014"/>
                  </a:cubicBezTo>
                  <a:lnTo>
                    <a:pt x="93359" y="169136"/>
                  </a:lnTo>
                  <a:lnTo>
                    <a:pt x="18576" y="206916"/>
                  </a:lnTo>
                  <a:cubicBezTo>
                    <a:pt x="15489" y="208075"/>
                    <a:pt x="13042" y="210087"/>
                    <a:pt x="9314" y="210392"/>
                  </a:cubicBezTo>
                  <a:cubicBezTo>
                    <a:pt x="3999" y="209306"/>
                    <a:pt x="0" y="204611"/>
                    <a:pt x="0" y="1989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フリーフォーム: 図形 296">
              <a:extLst>
                <a:ext uri="{FF2B5EF4-FFF2-40B4-BE49-F238E27FC236}">
                  <a16:creationId xmlns:a16="http://schemas.microsoft.com/office/drawing/2014/main" id="{FAAEADC1-F951-4C3F-94D0-60234C26378D}"/>
                </a:ext>
              </a:extLst>
            </p:cNvPr>
            <p:cNvSpPr/>
            <p:nvPr/>
          </p:nvSpPr>
          <p:spPr>
            <a:xfrm rot="16200000">
              <a:off x="4854686" y="1190411"/>
              <a:ext cx="748983" cy="484935"/>
            </a:xfrm>
            <a:custGeom>
              <a:avLst/>
              <a:gdLst>
                <a:gd name="connsiteX0" fmla="*/ 748983 w 748983"/>
                <a:gd name="connsiteY0" fmla="*/ 357873 h 484935"/>
                <a:gd name="connsiteX1" fmla="*/ 740451 w 748983"/>
                <a:gd name="connsiteY1" fmla="*/ 370766 h 484935"/>
                <a:gd name="connsiteX2" fmla="*/ 556512 w 748983"/>
                <a:gd name="connsiteY2" fmla="*/ 482943 h 484935"/>
                <a:gd name="connsiteX3" fmla="*/ 550000 w 748983"/>
                <a:gd name="connsiteY3" fmla="*/ 484935 h 484935"/>
                <a:gd name="connsiteX4" fmla="*/ 538591 w 748983"/>
                <a:gd name="connsiteY4" fmla="*/ 475621 h 484935"/>
                <a:gd name="connsiteX5" fmla="*/ 541187 w 748983"/>
                <a:gd name="connsiteY5" fmla="*/ 468093 h 484935"/>
                <a:gd name="connsiteX6" fmla="*/ 577035 w 748983"/>
                <a:gd name="connsiteY6" fmla="*/ 396830 h 484935"/>
                <a:gd name="connsiteX7" fmla="*/ 0 w 748983"/>
                <a:gd name="connsiteY7" fmla="*/ 396830 h 484935"/>
                <a:gd name="connsiteX8" fmla="*/ 0 w 748983"/>
                <a:gd name="connsiteY8" fmla="*/ 323492 h 484935"/>
                <a:gd name="connsiteX9" fmla="*/ 117110 w 748983"/>
                <a:gd name="connsiteY9" fmla="*/ 323492 h 484935"/>
                <a:gd name="connsiteX10" fmla="*/ 117110 w 748983"/>
                <a:gd name="connsiteY10" fmla="*/ 320572 h 484935"/>
                <a:gd name="connsiteX11" fmla="*/ 144092 w 748983"/>
                <a:gd name="connsiteY11" fmla="*/ 315124 h 484935"/>
                <a:gd name="connsiteX12" fmla="*/ 201656 w 748983"/>
                <a:gd name="connsiteY12" fmla="*/ 228281 h 484935"/>
                <a:gd name="connsiteX13" fmla="*/ 201656 w 748983"/>
                <a:gd name="connsiteY13" fmla="*/ 169895 h 484935"/>
                <a:gd name="connsiteX14" fmla="*/ 128375 w 748983"/>
                <a:gd name="connsiteY14" fmla="*/ 206916 h 484935"/>
                <a:gd name="connsiteX15" fmla="*/ 119113 w 748983"/>
                <a:gd name="connsiteY15" fmla="*/ 210392 h 484935"/>
                <a:gd name="connsiteX16" fmla="*/ 109799 w 748983"/>
                <a:gd name="connsiteY16" fmla="*/ 198983 h 484935"/>
                <a:gd name="connsiteX17" fmla="*/ 111791 w 748983"/>
                <a:gd name="connsiteY17" fmla="*/ 192472 h 484935"/>
                <a:gd name="connsiteX18" fmla="*/ 224155 w 748983"/>
                <a:gd name="connsiteY18" fmla="*/ 8533 h 484935"/>
                <a:gd name="connsiteX19" fmla="*/ 237049 w 748983"/>
                <a:gd name="connsiteY19" fmla="*/ 0 h 484935"/>
                <a:gd name="connsiteX20" fmla="*/ 249942 w 748983"/>
                <a:gd name="connsiteY20" fmla="*/ 8533 h 484935"/>
                <a:gd name="connsiteX21" fmla="*/ 362119 w 748983"/>
                <a:gd name="connsiteY21" fmla="*/ 192472 h 484935"/>
                <a:gd name="connsiteX22" fmla="*/ 364111 w 748983"/>
                <a:gd name="connsiteY22" fmla="*/ 198983 h 484935"/>
                <a:gd name="connsiteX23" fmla="*/ 354797 w 748983"/>
                <a:gd name="connsiteY23" fmla="*/ 210392 h 484935"/>
                <a:gd name="connsiteX24" fmla="*/ 347269 w 748983"/>
                <a:gd name="connsiteY24" fmla="*/ 207796 h 484935"/>
                <a:gd name="connsiteX25" fmla="*/ 274930 w 748983"/>
                <a:gd name="connsiteY25" fmla="*/ 171407 h 484935"/>
                <a:gd name="connsiteX26" fmla="*/ 274930 w 748983"/>
                <a:gd name="connsiteY26" fmla="*/ 228280 h 484935"/>
                <a:gd name="connsiteX27" fmla="*/ 246320 w 748983"/>
                <a:gd name="connsiteY27" fmla="*/ 321944 h 484935"/>
                <a:gd name="connsiteX28" fmla="*/ 244913 w 748983"/>
                <a:gd name="connsiteY28" fmla="*/ 323492 h 484935"/>
                <a:gd name="connsiteX29" fmla="*/ 579600 w 748983"/>
                <a:gd name="connsiteY29" fmla="*/ 323492 h 484935"/>
                <a:gd name="connsiteX30" fmla="*/ 542067 w 748983"/>
                <a:gd name="connsiteY30" fmla="*/ 249200 h 484935"/>
                <a:gd name="connsiteX31" fmla="*/ 538591 w 748983"/>
                <a:gd name="connsiteY31" fmla="*/ 239937 h 484935"/>
                <a:gd name="connsiteX32" fmla="*/ 550000 w 748983"/>
                <a:gd name="connsiteY32" fmla="*/ 230623 h 484935"/>
                <a:gd name="connsiteX33" fmla="*/ 556512 w 748983"/>
                <a:gd name="connsiteY33" fmla="*/ 232615 h 484935"/>
                <a:gd name="connsiteX34" fmla="*/ 740451 w 748983"/>
                <a:gd name="connsiteY34" fmla="*/ 344979 h 484935"/>
                <a:gd name="connsiteX35" fmla="*/ 748983 w 748983"/>
                <a:gd name="connsiteY35" fmla="*/ 357873 h 484935"/>
                <a:gd name="connsiteX0" fmla="*/ 748983 w 748983"/>
                <a:gd name="connsiteY0" fmla="*/ 357873 h 484935"/>
                <a:gd name="connsiteX1" fmla="*/ 740451 w 748983"/>
                <a:gd name="connsiteY1" fmla="*/ 370766 h 484935"/>
                <a:gd name="connsiteX2" fmla="*/ 556512 w 748983"/>
                <a:gd name="connsiteY2" fmla="*/ 482943 h 484935"/>
                <a:gd name="connsiteX3" fmla="*/ 550000 w 748983"/>
                <a:gd name="connsiteY3" fmla="*/ 484935 h 484935"/>
                <a:gd name="connsiteX4" fmla="*/ 538591 w 748983"/>
                <a:gd name="connsiteY4" fmla="*/ 475621 h 484935"/>
                <a:gd name="connsiteX5" fmla="*/ 541187 w 748983"/>
                <a:gd name="connsiteY5" fmla="*/ 468093 h 484935"/>
                <a:gd name="connsiteX6" fmla="*/ 577035 w 748983"/>
                <a:gd name="connsiteY6" fmla="*/ 396830 h 484935"/>
                <a:gd name="connsiteX7" fmla="*/ 0 w 748983"/>
                <a:gd name="connsiteY7" fmla="*/ 396830 h 484935"/>
                <a:gd name="connsiteX8" fmla="*/ 0 w 748983"/>
                <a:gd name="connsiteY8" fmla="*/ 323492 h 484935"/>
                <a:gd name="connsiteX9" fmla="*/ 117110 w 748983"/>
                <a:gd name="connsiteY9" fmla="*/ 323492 h 484935"/>
                <a:gd name="connsiteX10" fmla="*/ 144092 w 748983"/>
                <a:gd name="connsiteY10" fmla="*/ 315124 h 484935"/>
                <a:gd name="connsiteX11" fmla="*/ 201656 w 748983"/>
                <a:gd name="connsiteY11" fmla="*/ 228281 h 484935"/>
                <a:gd name="connsiteX12" fmla="*/ 201656 w 748983"/>
                <a:gd name="connsiteY12" fmla="*/ 169895 h 484935"/>
                <a:gd name="connsiteX13" fmla="*/ 128375 w 748983"/>
                <a:gd name="connsiteY13" fmla="*/ 206916 h 484935"/>
                <a:gd name="connsiteX14" fmla="*/ 119113 w 748983"/>
                <a:gd name="connsiteY14" fmla="*/ 210392 h 484935"/>
                <a:gd name="connsiteX15" fmla="*/ 109799 w 748983"/>
                <a:gd name="connsiteY15" fmla="*/ 198983 h 484935"/>
                <a:gd name="connsiteX16" fmla="*/ 111791 w 748983"/>
                <a:gd name="connsiteY16" fmla="*/ 192472 h 484935"/>
                <a:gd name="connsiteX17" fmla="*/ 224155 w 748983"/>
                <a:gd name="connsiteY17" fmla="*/ 8533 h 484935"/>
                <a:gd name="connsiteX18" fmla="*/ 237049 w 748983"/>
                <a:gd name="connsiteY18" fmla="*/ 0 h 484935"/>
                <a:gd name="connsiteX19" fmla="*/ 249942 w 748983"/>
                <a:gd name="connsiteY19" fmla="*/ 8533 h 484935"/>
                <a:gd name="connsiteX20" fmla="*/ 362119 w 748983"/>
                <a:gd name="connsiteY20" fmla="*/ 192472 h 484935"/>
                <a:gd name="connsiteX21" fmla="*/ 364111 w 748983"/>
                <a:gd name="connsiteY21" fmla="*/ 198983 h 484935"/>
                <a:gd name="connsiteX22" fmla="*/ 354797 w 748983"/>
                <a:gd name="connsiteY22" fmla="*/ 210392 h 484935"/>
                <a:gd name="connsiteX23" fmla="*/ 347269 w 748983"/>
                <a:gd name="connsiteY23" fmla="*/ 207796 h 484935"/>
                <a:gd name="connsiteX24" fmla="*/ 274930 w 748983"/>
                <a:gd name="connsiteY24" fmla="*/ 171407 h 484935"/>
                <a:gd name="connsiteX25" fmla="*/ 274930 w 748983"/>
                <a:gd name="connsiteY25" fmla="*/ 228280 h 484935"/>
                <a:gd name="connsiteX26" fmla="*/ 246320 w 748983"/>
                <a:gd name="connsiteY26" fmla="*/ 321944 h 484935"/>
                <a:gd name="connsiteX27" fmla="*/ 244913 w 748983"/>
                <a:gd name="connsiteY27" fmla="*/ 323492 h 484935"/>
                <a:gd name="connsiteX28" fmla="*/ 579600 w 748983"/>
                <a:gd name="connsiteY28" fmla="*/ 323492 h 484935"/>
                <a:gd name="connsiteX29" fmla="*/ 542067 w 748983"/>
                <a:gd name="connsiteY29" fmla="*/ 249200 h 484935"/>
                <a:gd name="connsiteX30" fmla="*/ 538591 w 748983"/>
                <a:gd name="connsiteY30" fmla="*/ 239937 h 484935"/>
                <a:gd name="connsiteX31" fmla="*/ 550000 w 748983"/>
                <a:gd name="connsiteY31" fmla="*/ 230623 h 484935"/>
                <a:gd name="connsiteX32" fmla="*/ 556512 w 748983"/>
                <a:gd name="connsiteY32" fmla="*/ 232615 h 484935"/>
                <a:gd name="connsiteX33" fmla="*/ 740451 w 748983"/>
                <a:gd name="connsiteY33" fmla="*/ 344979 h 484935"/>
                <a:gd name="connsiteX34" fmla="*/ 748983 w 748983"/>
                <a:gd name="connsiteY34" fmla="*/ 357873 h 484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748983" h="484935">
                  <a:moveTo>
                    <a:pt x="748983" y="357873"/>
                  </a:moveTo>
                  <a:cubicBezTo>
                    <a:pt x="748983" y="363669"/>
                    <a:pt x="745465" y="368642"/>
                    <a:pt x="740451" y="370766"/>
                  </a:cubicBezTo>
                  <a:lnTo>
                    <a:pt x="556512" y="482943"/>
                  </a:lnTo>
                  <a:cubicBezTo>
                    <a:pt x="554653" y="484201"/>
                    <a:pt x="552412" y="484935"/>
                    <a:pt x="550000" y="484935"/>
                  </a:cubicBezTo>
                  <a:cubicBezTo>
                    <a:pt x="544373" y="484935"/>
                    <a:pt x="539677" y="480937"/>
                    <a:pt x="538591" y="475621"/>
                  </a:cubicBezTo>
                  <a:cubicBezTo>
                    <a:pt x="539030" y="471403"/>
                    <a:pt x="540322" y="470603"/>
                    <a:pt x="541187" y="468093"/>
                  </a:cubicBezTo>
                  <a:lnTo>
                    <a:pt x="577035" y="396830"/>
                  </a:lnTo>
                  <a:lnTo>
                    <a:pt x="0" y="396830"/>
                  </a:lnTo>
                  <a:lnTo>
                    <a:pt x="0" y="323492"/>
                  </a:lnTo>
                  <a:lnTo>
                    <a:pt x="117110" y="323492"/>
                  </a:lnTo>
                  <a:lnTo>
                    <a:pt x="144092" y="315124"/>
                  </a:lnTo>
                  <a:cubicBezTo>
                    <a:pt x="177920" y="300816"/>
                    <a:pt x="201656" y="267321"/>
                    <a:pt x="201656" y="228281"/>
                  </a:cubicBezTo>
                  <a:lnTo>
                    <a:pt x="201656" y="169895"/>
                  </a:lnTo>
                  <a:lnTo>
                    <a:pt x="128375" y="206916"/>
                  </a:lnTo>
                  <a:cubicBezTo>
                    <a:pt x="125288" y="208075"/>
                    <a:pt x="122841" y="210087"/>
                    <a:pt x="119113" y="210392"/>
                  </a:cubicBezTo>
                  <a:cubicBezTo>
                    <a:pt x="113798" y="209306"/>
                    <a:pt x="109799" y="204611"/>
                    <a:pt x="109799" y="198983"/>
                  </a:cubicBezTo>
                  <a:cubicBezTo>
                    <a:pt x="109799" y="196571"/>
                    <a:pt x="110534" y="194330"/>
                    <a:pt x="111791" y="192472"/>
                  </a:cubicBezTo>
                  <a:lnTo>
                    <a:pt x="224155" y="8533"/>
                  </a:lnTo>
                  <a:cubicBezTo>
                    <a:pt x="226280" y="3519"/>
                    <a:pt x="231253" y="0"/>
                    <a:pt x="237049" y="0"/>
                  </a:cubicBezTo>
                  <a:cubicBezTo>
                    <a:pt x="242845" y="0"/>
                    <a:pt x="247818" y="3519"/>
                    <a:pt x="249942" y="8533"/>
                  </a:cubicBezTo>
                  <a:lnTo>
                    <a:pt x="362119" y="192472"/>
                  </a:lnTo>
                  <a:cubicBezTo>
                    <a:pt x="363377" y="194330"/>
                    <a:pt x="364111" y="196571"/>
                    <a:pt x="364111" y="198983"/>
                  </a:cubicBezTo>
                  <a:cubicBezTo>
                    <a:pt x="364111" y="204611"/>
                    <a:pt x="360113" y="209306"/>
                    <a:pt x="354797" y="210392"/>
                  </a:cubicBezTo>
                  <a:cubicBezTo>
                    <a:pt x="350578" y="209953"/>
                    <a:pt x="349778" y="208661"/>
                    <a:pt x="347269" y="207796"/>
                  </a:cubicBezTo>
                  <a:lnTo>
                    <a:pt x="274930" y="171407"/>
                  </a:lnTo>
                  <a:lnTo>
                    <a:pt x="274930" y="228280"/>
                  </a:lnTo>
                  <a:cubicBezTo>
                    <a:pt x="274930" y="262976"/>
                    <a:pt x="264383" y="295208"/>
                    <a:pt x="246320" y="321944"/>
                  </a:cubicBezTo>
                  <a:lnTo>
                    <a:pt x="244913" y="323492"/>
                  </a:lnTo>
                  <a:lnTo>
                    <a:pt x="579600" y="323492"/>
                  </a:lnTo>
                  <a:lnTo>
                    <a:pt x="542067" y="249200"/>
                  </a:lnTo>
                  <a:cubicBezTo>
                    <a:pt x="540908" y="246112"/>
                    <a:pt x="538896" y="243666"/>
                    <a:pt x="538591" y="239937"/>
                  </a:cubicBezTo>
                  <a:cubicBezTo>
                    <a:pt x="539677" y="234622"/>
                    <a:pt x="544373" y="230623"/>
                    <a:pt x="550000" y="230623"/>
                  </a:cubicBezTo>
                  <a:cubicBezTo>
                    <a:pt x="552412" y="230623"/>
                    <a:pt x="554653" y="231358"/>
                    <a:pt x="556512" y="232615"/>
                  </a:cubicBezTo>
                  <a:lnTo>
                    <a:pt x="740451" y="344979"/>
                  </a:lnTo>
                  <a:cubicBezTo>
                    <a:pt x="745465" y="347104"/>
                    <a:pt x="748983" y="352077"/>
                    <a:pt x="748983" y="3578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0" name="グループ化 299">
            <a:extLst>
              <a:ext uri="{FF2B5EF4-FFF2-40B4-BE49-F238E27FC236}">
                <a16:creationId xmlns:a16="http://schemas.microsoft.com/office/drawing/2014/main" id="{09899824-4D47-4ED7-9708-E4EB8D161520}"/>
              </a:ext>
            </a:extLst>
          </p:cNvPr>
          <p:cNvGrpSpPr/>
          <p:nvPr/>
        </p:nvGrpSpPr>
        <p:grpSpPr>
          <a:xfrm>
            <a:off x="2225507" y="4887437"/>
            <a:ext cx="1730375" cy="1296987"/>
            <a:chOff x="4870044" y="763845"/>
            <a:chExt cx="1730375" cy="1296987"/>
          </a:xfrm>
        </p:grpSpPr>
        <p:grpSp>
          <p:nvGrpSpPr>
            <p:cNvPr id="301" name="グループ化 300">
              <a:extLst>
                <a:ext uri="{FF2B5EF4-FFF2-40B4-BE49-F238E27FC236}">
                  <a16:creationId xmlns:a16="http://schemas.microsoft.com/office/drawing/2014/main" id="{1387ABFD-B4D3-41D2-8FDA-AB17E168F56E}"/>
                </a:ext>
              </a:extLst>
            </p:cNvPr>
            <p:cNvGrpSpPr/>
            <p:nvPr/>
          </p:nvGrpSpPr>
          <p:grpSpPr>
            <a:xfrm>
              <a:off x="4870044" y="763845"/>
              <a:ext cx="1730375" cy="1296987"/>
              <a:chOff x="4870044" y="763845"/>
              <a:chExt cx="1730375" cy="1296987"/>
            </a:xfrm>
          </p:grpSpPr>
          <p:sp>
            <p:nvSpPr>
              <p:cNvPr id="309" name="AutoShape 199">
                <a:extLst>
                  <a:ext uri="{FF2B5EF4-FFF2-40B4-BE49-F238E27FC236}">
                    <a16:creationId xmlns:a16="http://schemas.microsoft.com/office/drawing/2014/main" id="{6E4C372B-A7EE-41AA-AA87-B6D23E795F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0360" y="774958"/>
                <a:ext cx="1710940" cy="1274762"/>
              </a:xfrm>
              <a:prstGeom prst="roundRect">
                <a:avLst>
                  <a:gd name="adj" fmla="val 288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7F15E017-0938-4317-A4CB-A3BD49E603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70044" y="763845"/>
                <a:ext cx="1730375" cy="1296987"/>
              </a:xfrm>
              <a:custGeom>
                <a:avLst/>
                <a:gdLst>
                  <a:gd name="connsiteX0" fmla="*/ 80096 w 1730375"/>
                  <a:gd name="connsiteY0" fmla="*/ 42862 h 1296987"/>
                  <a:gd name="connsiteX1" fmla="*/ 594178 w 1730375"/>
                  <a:gd name="connsiteY1" fmla="*/ 42862 h 1296987"/>
                  <a:gd name="connsiteX2" fmla="*/ 978207 w 1730375"/>
                  <a:gd name="connsiteY2" fmla="*/ 42862 h 1296987"/>
                  <a:gd name="connsiteX3" fmla="*/ 1650278 w 1730375"/>
                  <a:gd name="connsiteY3" fmla="*/ 42862 h 1296987"/>
                  <a:gd name="connsiteX4" fmla="*/ 1687512 w 1730375"/>
                  <a:gd name="connsiteY4" fmla="*/ 80096 h 1296987"/>
                  <a:gd name="connsiteX5" fmla="*/ 1687512 w 1730375"/>
                  <a:gd name="connsiteY5" fmla="*/ 1216890 h 1296987"/>
                  <a:gd name="connsiteX6" fmla="*/ 1650278 w 1730375"/>
                  <a:gd name="connsiteY6" fmla="*/ 1254124 h 1296987"/>
                  <a:gd name="connsiteX7" fmla="*/ 978207 w 1730375"/>
                  <a:gd name="connsiteY7" fmla="*/ 1254124 h 1296987"/>
                  <a:gd name="connsiteX8" fmla="*/ 594178 w 1730375"/>
                  <a:gd name="connsiteY8" fmla="*/ 1254124 h 1296987"/>
                  <a:gd name="connsiteX9" fmla="*/ 80096 w 1730375"/>
                  <a:gd name="connsiteY9" fmla="*/ 1254124 h 1296987"/>
                  <a:gd name="connsiteX10" fmla="*/ 42862 w 1730375"/>
                  <a:gd name="connsiteY10" fmla="*/ 1216890 h 1296987"/>
                  <a:gd name="connsiteX11" fmla="*/ 42862 w 1730375"/>
                  <a:gd name="connsiteY11" fmla="*/ 80096 h 1296987"/>
                  <a:gd name="connsiteX12" fmla="*/ 80096 w 1730375"/>
                  <a:gd name="connsiteY12" fmla="*/ 42862 h 1296987"/>
                  <a:gd name="connsiteX13" fmla="*/ 60728 w 1730375"/>
                  <a:gd name="connsiteY13" fmla="*/ 22225 h 1296987"/>
                  <a:gd name="connsiteX14" fmla="*/ 22225 w 1730375"/>
                  <a:gd name="connsiteY14" fmla="*/ 60728 h 1296987"/>
                  <a:gd name="connsiteX15" fmla="*/ 22225 w 1730375"/>
                  <a:gd name="connsiteY15" fmla="*/ 1236259 h 1296987"/>
                  <a:gd name="connsiteX16" fmla="*/ 60728 w 1730375"/>
                  <a:gd name="connsiteY16" fmla="*/ 1274762 h 1296987"/>
                  <a:gd name="connsiteX17" fmla="*/ 594178 w 1730375"/>
                  <a:gd name="connsiteY17" fmla="*/ 1274762 h 1296987"/>
                  <a:gd name="connsiteX18" fmla="*/ 978207 w 1730375"/>
                  <a:gd name="connsiteY18" fmla="*/ 1274762 h 1296987"/>
                  <a:gd name="connsiteX19" fmla="*/ 1669647 w 1730375"/>
                  <a:gd name="connsiteY19" fmla="*/ 1274762 h 1296987"/>
                  <a:gd name="connsiteX20" fmla="*/ 1708150 w 1730375"/>
                  <a:gd name="connsiteY20" fmla="*/ 1236259 h 1296987"/>
                  <a:gd name="connsiteX21" fmla="*/ 1708150 w 1730375"/>
                  <a:gd name="connsiteY21" fmla="*/ 60728 h 1296987"/>
                  <a:gd name="connsiteX22" fmla="*/ 1669647 w 1730375"/>
                  <a:gd name="connsiteY22" fmla="*/ 22225 h 1296987"/>
                  <a:gd name="connsiteX23" fmla="*/ 978207 w 1730375"/>
                  <a:gd name="connsiteY23" fmla="*/ 22225 h 1296987"/>
                  <a:gd name="connsiteX24" fmla="*/ 594178 w 1730375"/>
                  <a:gd name="connsiteY24" fmla="*/ 22225 h 1296987"/>
                  <a:gd name="connsiteX25" fmla="*/ 39869 w 1730375"/>
                  <a:gd name="connsiteY25" fmla="*/ 0 h 1296987"/>
                  <a:gd name="connsiteX26" fmla="*/ 594178 w 1730375"/>
                  <a:gd name="connsiteY26" fmla="*/ 0 h 1296987"/>
                  <a:gd name="connsiteX27" fmla="*/ 978207 w 1730375"/>
                  <a:gd name="connsiteY27" fmla="*/ 0 h 1296987"/>
                  <a:gd name="connsiteX28" fmla="*/ 1690506 w 1730375"/>
                  <a:gd name="connsiteY28" fmla="*/ 0 h 1296987"/>
                  <a:gd name="connsiteX29" fmla="*/ 1730375 w 1730375"/>
                  <a:gd name="connsiteY29" fmla="*/ 39869 h 1296987"/>
                  <a:gd name="connsiteX30" fmla="*/ 1730375 w 1730375"/>
                  <a:gd name="connsiteY30" fmla="*/ 1257118 h 1296987"/>
                  <a:gd name="connsiteX31" fmla="*/ 1690506 w 1730375"/>
                  <a:gd name="connsiteY31" fmla="*/ 1296987 h 1296987"/>
                  <a:gd name="connsiteX32" fmla="*/ 978207 w 1730375"/>
                  <a:gd name="connsiteY32" fmla="*/ 1296987 h 1296987"/>
                  <a:gd name="connsiteX33" fmla="*/ 594178 w 1730375"/>
                  <a:gd name="connsiteY33" fmla="*/ 1296987 h 1296987"/>
                  <a:gd name="connsiteX34" fmla="*/ 39869 w 1730375"/>
                  <a:gd name="connsiteY34" fmla="*/ 1296987 h 1296987"/>
                  <a:gd name="connsiteX35" fmla="*/ 0 w 1730375"/>
                  <a:gd name="connsiteY35" fmla="*/ 1257118 h 1296987"/>
                  <a:gd name="connsiteX36" fmla="*/ 0 w 1730375"/>
                  <a:gd name="connsiteY36" fmla="*/ 39869 h 1296987"/>
                  <a:gd name="connsiteX37" fmla="*/ 39869 w 1730375"/>
                  <a:gd name="connsiteY37" fmla="*/ 0 h 1296987"/>
                  <a:gd name="connsiteX0" fmla="*/ 80096 w 1730375"/>
                  <a:gd name="connsiteY0" fmla="*/ 42862 h 1296987"/>
                  <a:gd name="connsiteX1" fmla="*/ 594178 w 1730375"/>
                  <a:gd name="connsiteY1" fmla="*/ 42862 h 1296987"/>
                  <a:gd name="connsiteX2" fmla="*/ 978207 w 1730375"/>
                  <a:gd name="connsiteY2" fmla="*/ 42862 h 1296987"/>
                  <a:gd name="connsiteX3" fmla="*/ 1650278 w 1730375"/>
                  <a:gd name="connsiteY3" fmla="*/ 42862 h 1296987"/>
                  <a:gd name="connsiteX4" fmla="*/ 1687512 w 1730375"/>
                  <a:gd name="connsiteY4" fmla="*/ 80096 h 1296987"/>
                  <a:gd name="connsiteX5" fmla="*/ 1687512 w 1730375"/>
                  <a:gd name="connsiteY5" fmla="*/ 1216890 h 1296987"/>
                  <a:gd name="connsiteX6" fmla="*/ 1650278 w 1730375"/>
                  <a:gd name="connsiteY6" fmla="*/ 1254124 h 1296987"/>
                  <a:gd name="connsiteX7" fmla="*/ 978207 w 1730375"/>
                  <a:gd name="connsiteY7" fmla="*/ 1254124 h 1296987"/>
                  <a:gd name="connsiteX8" fmla="*/ 594178 w 1730375"/>
                  <a:gd name="connsiteY8" fmla="*/ 1254124 h 1296987"/>
                  <a:gd name="connsiteX9" fmla="*/ 80096 w 1730375"/>
                  <a:gd name="connsiteY9" fmla="*/ 1254124 h 1296987"/>
                  <a:gd name="connsiteX10" fmla="*/ 42862 w 1730375"/>
                  <a:gd name="connsiteY10" fmla="*/ 1216890 h 1296987"/>
                  <a:gd name="connsiteX11" fmla="*/ 42862 w 1730375"/>
                  <a:gd name="connsiteY11" fmla="*/ 80096 h 1296987"/>
                  <a:gd name="connsiteX12" fmla="*/ 80096 w 1730375"/>
                  <a:gd name="connsiteY12" fmla="*/ 42862 h 1296987"/>
                  <a:gd name="connsiteX13" fmla="*/ 60728 w 1730375"/>
                  <a:gd name="connsiteY13" fmla="*/ 22225 h 1296987"/>
                  <a:gd name="connsiteX14" fmla="*/ 22225 w 1730375"/>
                  <a:gd name="connsiteY14" fmla="*/ 60728 h 1296987"/>
                  <a:gd name="connsiteX15" fmla="*/ 22225 w 1730375"/>
                  <a:gd name="connsiteY15" fmla="*/ 1236259 h 1296987"/>
                  <a:gd name="connsiteX16" fmla="*/ 60728 w 1730375"/>
                  <a:gd name="connsiteY16" fmla="*/ 1274762 h 1296987"/>
                  <a:gd name="connsiteX17" fmla="*/ 594178 w 1730375"/>
                  <a:gd name="connsiteY17" fmla="*/ 1274762 h 1296987"/>
                  <a:gd name="connsiteX18" fmla="*/ 978207 w 1730375"/>
                  <a:gd name="connsiteY18" fmla="*/ 1274762 h 1296987"/>
                  <a:gd name="connsiteX19" fmla="*/ 1669647 w 1730375"/>
                  <a:gd name="connsiteY19" fmla="*/ 1274762 h 1296987"/>
                  <a:gd name="connsiteX20" fmla="*/ 1708150 w 1730375"/>
                  <a:gd name="connsiteY20" fmla="*/ 1236259 h 1296987"/>
                  <a:gd name="connsiteX21" fmla="*/ 1708150 w 1730375"/>
                  <a:gd name="connsiteY21" fmla="*/ 60728 h 1296987"/>
                  <a:gd name="connsiteX22" fmla="*/ 1669647 w 1730375"/>
                  <a:gd name="connsiteY22" fmla="*/ 22225 h 1296987"/>
                  <a:gd name="connsiteX23" fmla="*/ 978207 w 1730375"/>
                  <a:gd name="connsiteY23" fmla="*/ 22225 h 1296987"/>
                  <a:gd name="connsiteX24" fmla="*/ 594178 w 1730375"/>
                  <a:gd name="connsiteY24" fmla="*/ 22225 h 1296987"/>
                  <a:gd name="connsiteX25" fmla="*/ 60728 w 1730375"/>
                  <a:gd name="connsiteY25" fmla="*/ 22225 h 1296987"/>
                  <a:gd name="connsiteX26" fmla="*/ 39869 w 1730375"/>
                  <a:gd name="connsiteY26" fmla="*/ 0 h 1296987"/>
                  <a:gd name="connsiteX27" fmla="*/ 594178 w 1730375"/>
                  <a:gd name="connsiteY27" fmla="*/ 0 h 1296987"/>
                  <a:gd name="connsiteX28" fmla="*/ 1690506 w 1730375"/>
                  <a:gd name="connsiteY28" fmla="*/ 0 h 1296987"/>
                  <a:gd name="connsiteX29" fmla="*/ 1730375 w 1730375"/>
                  <a:gd name="connsiteY29" fmla="*/ 39869 h 1296987"/>
                  <a:gd name="connsiteX30" fmla="*/ 1730375 w 1730375"/>
                  <a:gd name="connsiteY30" fmla="*/ 1257118 h 1296987"/>
                  <a:gd name="connsiteX31" fmla="*/ 1690506 w 1730375"/>
                  <a:gd name="connsiteY31" fmla="*/ 1296987 h 1296987"/>
                  <a:gd name="connsiteX32" fmla="*/ 978207 w 1730375"/>
                  <a:gd name="connsiteY32" fmla="*/ 1296987 h 1296987"/>
                  <a:gd name="connsiteX33" fmla="*/ 594178 w 1730375"/>
                  <a:gd name="connsiteY33" fmla="*/ 1296987 h 1296987"/>
                  <a:gd name="connsiteX34" fmla="*/ 39869 w 1730375"/>
                  <a:gd name="connsiteY34" fmla="*/ 1296987 h 1296987"/>
                  <a:gd name="connsiteX35" fmla="*/ 0 w 1730375"/>
                  <a:gd name="connsiteY35" fmla="*/ 1257118 h 1296987"/>
                  <a:gd name="connsiteX36" fmla="*/ 0 w 1730375"/>
                  <a:gd name="connsiteY36" fmla="*/ 39869 h 1296987"/>
                  <a:gd name="connsiteX37" fmla="*/ 39869 w 1730375"/>
                  <a:gd name="connsiteY37" fmla="*/ 0 h 1296987"/>
                  <a:gd name="connsiteX0" fmla="*/ 80096 w 1730375"/>
                  <a:gd name="connsiteY0" fmla="*/ 42862 h 1296987"/>
                  <a:gd name="connsiteX1" fmla="*/ 594178 w 1730375"/>
                  <a:gd name="connsiteY1" fmla="*/ 42862 h 1296987"/>
                  <a:gd name="connsiteX2" fmla="*/ 978207 w 1730375"/>
                  <a:gd name="connsiteY2" fmla="*/ 42862 h 1296987"/>
                  <a:gd name="connsiteX3" fmla="*/ 1650278 w 1730375"/>
                  <a:gd name="connsiteY3" fmla="*/ 42862 h 1296987"/>
                  <a:gd name="connsiteX4" fmla="*/ 1687512 w 1730375"/>
                  <a:gd name="connsiteY4" fmla="*/ 80096 h 1296987"/>
                  <a:gd name="connsiteX5" fmla="*/ 1687512 w 1730375"/>
                  <a:gd name="connsiteY5" fmla="*/ 1216890 h 1296987"/>
                  <a:gd name="connsiteX6" fmla="*/ 1650278 w 1730375"/>
                  <a:gd name="connsiteY6" fmla="*/ 1254124 h 1296987"/>
                  <a:gd name="connsiteX7" fmla="*/ 978207 w 1730375"/>
                  <a:gd name="connsiteY7" fmla="*/ 1254124 h 1296987"/>
                  <a:gd name="connsiteX8" fmla="*/ 594178 w 1730375"/>
                  <a:gd name="connsiteY8" fmla="*/ 1254124 h 1296987"/>
                  <a:gd name="connsiteX9" fmla="*/ 80096 w 1730375"/>
                  <a:gd name="connsiteY9" fmla="*/ 1254124 h 1296987"/>
                  <a:gd name="connsiteX10" fmla="*/ 42862 w 1730375"/>
                  <a:gd name="connsiteY10" fmla="*/ 1216890 h 1296987"/>
                  <a:gd name="connsiteX11" fmla="*/ 42862 w 1730375"/>
                  <a:gd name="connsiteY11" fmla="*/ 80096 h 1296987"/>
                  <a:gd name="connsiteX12" fmla="*/ 80096 w 1730375"/>
                  <a:gd name="connsiteY12" fmla="*/ 42862 h 1296987"/>
                  <a:gd name="connsiteX13" fmla="*/ 60728 w 1730375"/>
                  <a:gd name="connsiteY13" fmla="*/ 22225 h 1296987"/>
                  <a:gd name="connsiteX14" fmla="*/ 22225 w 1730375"/>
                  <a:gd name="connsiteY14" fmla="*/ 60728 h 1296987"/>
                  <a:gd name="connsiteX15" fmla="*/ 22225 w 1730375"/>
                  <a:gd name="connsiteY15" fmla="*/ 1236259 h 1296987"/>
                  <a:gd name="connsiteX16" fmla="*/ 60728 w 1730375"/>
                  <a:gd name="connsiteY16" fmla="*/ 1274762 h 1296987"/>
                  <a:gd name="connsiteX17" fmla="*/ 594178 w 1730375"/>
                  <a:gd name="connsiteY17" fmla="*/ 1274762 h 1296987"/>
                  <a:gd name="connsiteX18" fmla="*/ 978207 w 1730375"/>
                  <a:gd name="connsiteY18" fmla="*/ 1274762 h 1296987"/>
                  <a:gd name="connsiteX19" fmla="*/ 1669647 w 1730375"/>
                  <a:gd name="connsiteY19" fmla="*/ 1274762 h 1296987"/>
                  <a:gd name="connsiteX20" fmla="*/ 1708150 w 1730375"/>
                  <a:gd name="connsiteY20" fmla="*/ 1236259 h 1296987"/>
                  <a:gd name="connsiteX21" fmla="*/ 1708150 w 1730375"/>
                  <a:gd name="connsiteY21" fmla="*/ 60728 h 1296987"/>
                  <a:gd name="connsiteX22" fmla="*/ 1669647 w 1730375"/>
                  <a:gd name="connsiteY22" fmla="*/ 22225 h 1296987"/>
                  <a:gd name="connsiteX23" fmla="*/ 978207 w 1730375"/>
                  <a:gd name="connsiteY23" fmla="*/ 22225 h 1296987"/>
                  <a:gd name="connsiteX24" fmla="*/ 594178 w 1730375"/>
                  <a:gd name="connsiteY24" fmla="*/ 22225 h 1296987"/>
                  <a:gd name="connsiteX25" fmla="*/ 60728 w 1730375"/>
                  <a:gd name="connsiteY25" fmla="*/ 22225 h 1296987"/>
                  <a:gd name="connsiteX26" fmla="*/ 39869 w 1730375"/>
                  <a:gd name="connsiteY26" fmla="*/ 0 h 1296987"/>
                  <a:gd name="connsiteX27" fmla="*/ 1690506 w 1730375"/>
                  <a:gd name="connsiteY27" fmla="*/ 0 h 1296987"/>
                  <a:gd name="connsiteX28" fmla="*/ 1730375 w 1730375"/>
                  <a:gd name="connsiteY28" fmla="*/ 39869 h 1296987"/>
                  <a:gd name="connsiteX29" fmla="*/ 1730375 w 1730375"/>
                  <a:gd name="connsiteY29" fmla="*/ 1257118 h 1296987"/>
                  <a:gd name="connsiteX30" fmla="*/ 1690506 w 1730375"/>
                  <a:gd name="connsiteY30" fmla="*/ 1296987 h 1296987"/>
                  <a:gd name="connsiteX31" fmla="*/ 978207 w 1730375"/>
                  <a:gd name="connsiteY31" fmla="*/ 1296987 h 1296987"/>
                  <a:gd name="connsiteX32" fmla="*/ 594178 w 1730375"/>
                  <a:gd name="connsiteY32" fmla="*/ 1296987 h 1296987"/>
                  <a:gd name="connsiteX33" fmla="*/ 39869 w 1730375"/>
                  <a:gd name="connsiteY33" fmla="*/ 1296987 h 1296987"/>
                  <a:gd name="connsiteX34" fmla="*/ 0 w 1730375"/>
                  <a:gd name="connsiteY34" fmla="*/ 1257118 h 1296987"/>
                  <a:gd name="connsiteX35" fmla="*/ 0 w 1730375"/>
                  <a:gd name="connsiteY35" fmla="*/ 39869 h 1296987"/>
                  <a:gd name="connsiteX36" fmla="*/ 39869 w 1730375"/>
                  <a:gd name="connsiteY36" fmla="*/ 0 h 1296987"/>
                  <a:gd name="connsiteX0" fmla="*/ 80096 w 1730375"/>
                  <a:gd name="connsiteY0" fmla="*/ 42862 h 1296987"/>
                  <a:gd name="connsiteX1" fmla="*/ 594178 w 1730375"/>
                  <a:gd name="connsiteY1" fmla="*/ 42862 h 1296987"/>
                  <a:gd name="connsiteX2" fmla="*/ 978207 w 1730375"/>
                  <a:gd name="connsiteY2" fmla="*/ 42862 h 1296987"/>
                  <a:gd name="connsiteX3" fmla="*/ 1650278 w 1730375"/>
                  <a:gd name="connsiteY3" fmla="*/ 42862 h 1296987"/>
                  <a:gd name="connsiteX4" fmla="*/ 1687512 w 1730375"/>
                  <a:gd name="connsiteY4" fmla="*/ 80096 h 1296987"/>
                  <a:gd name="connsiteX5" fmla="*/ 1687512 w 1730375"/>
                  <a:gd name="connsiteY5" fmla="*/ 1216890 h 1296987"/>
                  <a:gd name="connsiteX6" fmla="*/ 1650278 w 1730375"/>
                  <a:gd name="connsiteY6" fmla="*/ 1254124 h 1296987"/>
                  <a:gd name="connsiteX7" fmla="*/ 978207 w 1730375"/>
                  <a:gd name="connsiteY7" fmla="*/ 1254124 h 1296987"/>
                  <a:gd name="connsiteX8" fmla="*/ 594178 w 1730375"/>
                  <a:gd name="connsiteY8" fmla="*/ 1254124 h 1296987"/>
                  <a:gd name="connsiteX9" fmla="*/ 80096 w 1730375"/>
                  <a:gd name="connsiteY9" fmla="*/ 1254124 h 1296987"/>
                  <a:gd name="connsiteX10" fmla="*/ 42862 w 1730375"/>
                  <a:gd name="connsiteY10" fmla="*/ 1216890 h 1296987"/>
                  <a:gd name="connsiteX11" fmla="*/ 42862 w 1730375"/>
                  <a:gd name="connsiteY11" fmla="*/ 80096 h 1296987"/>
                  <a:gd name="connsiteX12" fmla="*/ 80096 w 1730375"/>
                  <a:gd name="connsiteY12" fmla="*/ 42862 h 1296987"/>
                  <a:gd name="connsiteX13" fmla="*/ 60728 w 1730375"/>
                  <a:gd name="connsiteY13" fmla="*/ 22225 h 1296987"/>
                  <a:gd name="connsiteX14" fmla="*/ 22225 w 1730375"/>
                  <a:gd name="connsiteY14" fmla="*/ 60728 h 1296987"/>
                  <a:gd name="connsiteX15" fmla="*/ 22225 w 1730375"/>
                  <a:gd name="connsiteY15" fmla="*/ 1236259 h 1296987"/>
                  <a:gd name="connsiteX16" fmla="*/ 60728 w 1730375"/>
                  <a:gd name="connsiteY16" fmla="*/ 1274762 h 1296987"/>
                  <a:gd name="connsiteX17" fmla="*/ 594178 w 1730375"/>
                  <a:gd name="connsiteY17" fmla="*/ 1274762 h 1296987"/>
                  <a:gd name="connsiteX18" fmla="*/ 978207 w 1730375"/>
                  <a:gd name="connsiteY18" fmla="*/ 1274762 h 1296987"/>
                  <a:gd name="connsiteX19" fmla="*/ 1669647 w 1730375"/>
                  <a:gd name="connsiteY19" fmla="*/ 1274762 h 1296987"/>
                  <a:gd name="connsiteX20" fmla="*/ 1708150 w 1730375"/>
                  <a:gd name="connsiteY20" fmla="*/ 1236259 h 1296987"/>
                  <a:gd name="connsiteX21" fmla="*/ 1708150 w 1730375"/>
                  <a:gd name="connsiteY21" fmla="*/ 60728 h 1296987"/>
                  <a:gd name="connsiteX22" fmla="*/ 1669647 w 1730375"/>
                  <a:gd name="connsiteY22" fmla="*/ 22225 h 1296987"/>
                  <a:gd name="connsiteX23" fmla="*/ 978207 w 1730375"/>
                  <a:gd name="connsiteY23" fmla="*/ 22225 h 1296987"/>
                  <a:gd name="connsiteX24" fmla="*/ 60728 w 1730375"/>
                  <a:gd name="connsiteY24" fmla="*/ 22225 h 1296987"/>
                  <a:gd name="connsiteX25" fmla="*/ 39869 w 1730375"/>
                  <a:gd name="connsiteY25" fmla="*/ 0 h 1296987"/>
                  <a:gd name="connsiteX26" fmla="*/ 1690506 w 1730375"/>
                  <a:gd name="connsiteY26" fmla="*/ 0 h 1296987"/>
                  <a:gd name="connsiteX27" fmla="*/ 1730375 w 1730375"/>
                  <a:gd name="connsiteY27" fmla="*/ 39869 h 1296987"/>
                  <a:gd name="connsiteX28" fmla="*/ 1730375 w 1730375"/>
                  <a:gd name="connsiteY28" fmla="*/ 1257118 h 1296987"/>
                  <a:gd name="connsiteX29" fmla="*/ 1690506 w 1730375"/>
                  <a:gd name="connsiteY29" fmla="*/ 1296987 h 1296987"/>
                  <a:gd name="connsiteX30" fmla="*/ 978207 w 1730375"/>
                  <a:gd name="connsiteY30" fmla="*/ 1296987 h 1296987"/>
                  <a:gd name="connsiteX31" fmla="*/ 594178 w 1730375"/>
                  <a:gd name="connsiteY31" fmla="*/ 1296987 h 1296987"/>
                  <a:gd name="connsiteX32" fmla="*/ 39869 w 1730375"/>
                  <a:gd name="connsiteY32" fmla="*/ 1296987 h 1296987"/>
                  <a:gd name="connsiteX33" fmla="*/ 0 w 1730375"/>
                  <a:gd name="connsiteY33" fmla="*/ 1257118 h 1296987"/>
                  <a:gd name="connsiteX34" fmla="*/ 0 w 1730375"/>
                  <a:gd name="connsiteY34" fmla="*/ 39869 h 1296987"/>
                  <a:gd name="connsiteX35" fmla="*/ 39869 w 1730375"/>
                  <a:gd name="connsiteY35" fmla="*/ 0 h 1296987"/>
                  <a:gd name="connsiteX0" fmla="*/ 80096 w 1730375"/>
                  <a:gd name="connsiteY0" fmla="*/ 42862 h 1296987"/>
                  <a:gd name="connsiteX1" fmla="*/ 594178 w 1730375"/>
                  <a:gd name="connsiteY1" fmla="*/ 42862 h 1296987"/>
                  <a:gd name="connsiteX2" fmla="*/ 978207 w 1730375"/>
                  <a:gd name="connsiteY2" fmla="*/ 42862 h 1296987"/>
                  <a:gd name="connsiteX3" fmla="*/ 1650278 w 1730375"/>
                  <a:gd name="connsiteY3" fmla="*/ 42862 h 1296987"/>
                  <a:gd name="connsiteX4" fmla="*/ 1687512 w 1730375"/>
                  <a:gd name="connsiteY4" fmla="*/ 80096 h 1296987"/>
                  <a:gd name="connsiteX5" fmla="*/ 1687512 w 1730375"/>
                  <a:gd name="connsiteY5" fmla="*/ 1216890 h 1296987"/>
                  <a:gd name="connsiteX6" fmla="*/ 1650278 w 1730375"/>
                  <a:gd name="connsiteY6" fmla="*/ 1254124 h 1296987"/>
                  <a:gd name="connsiteX7" fmla="*/ 978207 w 1730375"/>
                  <a:gd name="connsiteY7" fmla="*/ 1254124 h 1296987"/>
                  <a:gd name="connsiteX8" fmla="*/ 594178 w 1730375"/>
                  <a:gd name="connsiteY8" fmla="*/ 1254124 h 1296987"/>
                  <a:gd name="connsiteX9" fmla="*/ 80096 w 1730375"/>
                  <a:gd name="connsiteY9" fmla="*/ 1254124 h 1296987"/>
                  <a:gd name="connsiteX10" fmla="*/ 42862 w 1730375"/>
                  <a:gd name="connsiteY10" fmla="*/ 1216890 h 1296987"/>
                  <a:gd name="connsiteX11" fmla="*/ 42862 w 1730375"/>
                  <a:gd name="connsiteY11" fmla="*/ 80096 h 1296987"/>
                  <a:gd name="connsiteX12" fmla="*/ 80096 w 1730375"/>
                  <a:gd name="connsiteY12" fmla="*/ 42862 h 1296987"/>
                  <a:gd name="connsiteX13" fmla="*/ 60728 w 1730375"/>
                  <a:gd name="connsiteY13" fmla="*/ 22225 h 1296987"/>
                  <a:gd name="connsiteX14" fmla="*/ 22225 w 1730375"/>
                  <a:gd name="connsiteY14" fmla="*/ 60728 h 1296987"/>
                  <a:gd name="connsiteX15" fmla="*/ 22225 w 1730375"/>
                  <a:gd name="connsiteY15" fmla="*/ 1236259 h 1296987"/>
                  <a:gd name="connsiteX16" fmla="*/ 60728 w 1730375"/>
                  <a:gd name="connsiteY16" fmla="*/ 1274762 h 1296987"/>
                  <a:gd name="connsiteX17" fmla="*/ 594178 w 1730375"/>
                  <a:gd name="connsiteY17" fmla="*/ 1274762 h 1296987"/>
                  <a:gd name="connsiteX18" fmla="*/ 978207 w 1730375"/>
                  <a:gd name="connsiteY18" fmla="*/ 1274762 h 1296987"/>
                  <a:gd name="connsiteX19" fmla="*/ 1669647 w 1730375"/>
                  <a:gd name="connsiteY19" fmla="*/ 1274762 h 1296987"/>
                  <a:gd name="connsiteX20" fmla="*/ 1708150 w 1730375"/>
                  <a:gd name="connsiteY20" fmla="*/ 1236259 h 1296987"/>
                  <a:gd name="connsiteX21" fmla="*/ 1708150 w 1730375"/>
                  <a:gd name="connsiteY21" fmla="*/ 60728 h 1296987"/>
                  <a:gd name="connsiteX22" fmla="*/ 1669647 w 1730375"/>
                  <a:gd name="connsiteY22" fmla="*/ 22225 h 1296987"/>
                  <a:gd name="connsiteX23" fmla="*/ 60728 w 1730375"/>
                  <a:gd name="connsiteY23" fmla="*/ 22225 h 1296987"/>
                  <a:gd name="connsiteX24" fmla="*/ 39869 w 1730375"/>
                  <a:gd name="connsiteY24" fmla="*/ 0 h 1296987"/>
                  <a:gd name="connsiteX25" fmla="*/ 1690506 w 1730375"/>
                  <a:gd name="connsiteY25" fmla="*/ 0 h 1296987"/>
                  <a:gd name="connsiteX26" fmla="*/ 1730375 w 1730375"/>
                  <a:gd name="connsiteY26" fmla="*/ 39869 h 1296987"/>
                  <a:gd name="connsiteX27" fmla="*/ 1730375 w 1730375"/>
                  <a:gd name="connsiteY27" fmla="*/ 1257118 h 1296987"/>
                  <a:gd name="connsiteX28" fmla="*/ 1690506 w 1730375"/>
                  <a:gd name="connsiteY28" fmla="*/ 1296987 h 1296987"/>
                  <a:gd name="connsiteX29" fmla="*/ 978207 w 1730375"/>
                  <a:gd name="connsiteY29" fmla="*/ 1296987 h 1296987"/>
                  <a:gd name="connsiteX30" fmla="*/ 594178 w 1730375"/>
                  <a:gd name="connsiteY30" fmla="*/ 1296987 h 1296987"/>
                  <a:gd name="connsiteX31" fmla="*/ 39869 w 1730375"/>
                  <a:gd name="connsiteY31" fmla="*/ 1296987 h 1296987"/>
                  <a:gd name="connsiteX32" fmla="*/ 0 w 1730375"/>
                  <a:gd name="connsiteY32" fmla="*/ 1257118 h 1296987"/>
                  <a:gd name="connsiteX33" fmla="*/ 0 w 1730375"/>
                  <a:gd name="connsiteY33" fmla="*/ 39869 h 1296987"/>
                  <a:gd name="connsiteX34" fmla="*/ 39869 w 1730375"/>
                  <a:gd name="connsiteY34" fmla="*/ 0 h 1296987"/>
                  <a:gd name="connsiteX0" fmla="*/ 80096 w 1730375"/>
                  <a:gd name="connsiteY0" fmla="*/ 42862 h 1296987"/>
                  <a:gd name="connsiteX1" fmla="*/ 594178 w 1730375"/>
                  <a:gd name="connsiteY1" fmla="*/ 42862 h 1296987"/>
                  <a:gd name="connsiteX2" fmla="*/ 1650278 w 1730375"/>
                  <a:gd name="connsiteY2" fmla="*/ 42862 h 1296987"/>
                  <a:gd name="connsiteX3" fmla="*/ 1687512 w 1730375"/>
                  <a:gd name="connsiteY3" fmla="*/ 80096 h 1296987"/>
                  <a:gd name="connsiteX4" fmla="*/ 1687512 w 1730375"/>
                  <a:gd name="connsiteY4" fmla="*/ 1216890 h 1296987"/>
                  <a:gd name="connsiteX5" fmla="*/ 1650278 w 1730375"/>
                  <a:gd name="connsiteY5" fmla="*/ 1254124 h 1296987"/>
                  <a:gd name="connsiteX6" fmla="*/ 978207 w 1730375"/>
                  <a:gd name="connsiteY6" fmla="*/ 1254124 h 1296987"/>
                  <a:gd name="connsiteX7" fmla="*/ 594178 w 1730375"/>
                  <a:gd name="connsiteY7" fmla="*/ 1254124 h 1296987"/>
                  <a:gd name="connsiteX8" fmla="*/ 80096 w 1730375"/>
                  <a:gd name="connsiteY8" fmla="*/ 1254124 h 1296987"/>
                  <a:gd name="connsiteX9" fmla="*/ 42862 w 1730375"/>
                  <a:gd name="connsiteY9" fmla="*/ 1216890 h 1296987"/>
                  <a:gd name="connsiteX10" fmla="*/ 42862 w 1730375"/>
                  <a:gd name="connsiteY10" fmla="*/ 80096 h 1296987"/>
                  <a:gd name="connsiteX11" fmla="*/ 80096 w 1730375"/>
                  <a:gd name="connsiteY11" fmla="*/ 42862 h 1296987"/>
                  <a:gd name="connsiteX12" fmla="*/ 60728 w 1730375"/>
                  <a:gd name="connsiteY12" fmla="*/ 22225 h 1296987"/>
                  <a:gd name="connsiteX13" fmla="*/ 22225 w 1730375"/>
                  <a:gd name="connsiteY13" fmla="*/ 60728 h 1296987"/>
                  <a:gd name="connsiteX14" fmla="*/ 22225 w 1730375"/>
                  <a:gd name="connsiteY14" fmla="*/ 1236259 h 1296987"/>
                  <a:gd name="connsiteX15" fmla="*/ 60728 w 1730375"/>
                  <a:gd name="connsiteY15" fmla="*/ 1274762 h 1296987"/>
                  <a:gd name="connsiteX16" fmla="*/ 594178 w 1730375"/>
                  <a:gd name="connsiteY16" fmla="*/ 1274762 h 1296987"/>
                  <a:gd name="connsiteX17" fmla="*/ 978207 w 1730375"/>
                  <a:gd name="connsiteY17" fmla="*/ 1274762 h 1296987"/>
                  <a:gd name="connsiteX18" fmla="*/ 1669647 w 1730375"/>
                  <a:gd name="connsiteY18" fmla="*/ 1274762 h 1296987"/>
                  <a:gd name="connsiteX19" fmla="*/ 1708150 w 1730375"/>
                  <a:gd name="connsiteY19" fmla="*/ 1236259 h 1296987"/>
                  <a:gd name="connsiteX20" fmla="*/ 1708150 w 1730375"/>
                  <a:gd name="connsiteY20" fmla="*/ 60728 h 1296987"/>
                  <a:gd name="connsiteX21" fmla="*/ 1669647 w 1730375"/>
                  <a:gd name="connsiteY21" fmla="*/ 22225 h 1296987"/>
                  <a:gd name="connsiteX22" fmla="*/ 60728 w 1730375"/>
                  <a:gd name="connsiteY22" fmla="*/ 22225 h 1296987"/>
                  <a:gd name="connsiteX23" fmla="*/ 39869 w 1730375"/>
                  <a:gd name="connsiteY23" fmla="*/ 0 h 1296987"/>
                  <a:gd name="connsiteX24" fmla="*/ 1690506 w 1730375"/>
                  <a:gd name="connsiteY24" fmla="*/ 0 h 1296987"/>
                  <a:gd name="connsiteX25" fmla="*/ 1730375 w 1730375"/>
                  <a:gd name="connsiteY25" fmla="*/ 39869 h 1296987"/>
                  <a:gd name="connsiteX26" fmla="*/ 1730375 w 1730375"/>
                  <a:gd name="connsiteY26" fmla="*/ 1257118 h 1296987"/>
                  <a:gd name="connsiteX27" fmla="*/ 1690506 w 1730375"/>
                  <a:gd name="connsiteY27" fmla="*/ 1296987 h 1296987"/>
                  <a:gd name="connsiteX28" fmla="*/ 978207 w 1730375"/>
                  <a:gd name="connsiteY28" fmla="*/ 1296987 h 1296987"/>
                  <a:gd name="connsiteX29" fmla="*/ 594178 w 1730375"/>
                  <a:gd name="connsiteY29" fmla="*/ 1296987 h 1296987"/>
                  <a:gd name="connsiteX30" fmla="*/ 39869 w 1730375"/>
                  <a:gd name="connsiteY30" fmla="*/ 1296987 h 1296987"/>
                  <a:gd name="connsiteX31" fmla="*/ 0 w 1730375"/>
                  <a:gd name="connsiteY31" fmla="*/ 1257118 h 1296987"/>
                  <a:gd name="connsiteX32" fmla="*/ 0 w 1730375"/>
                  <a:gd name="connsiteY32" fmla="*/ 39869 h 1296987"/>
                  <a:gd name="connsiteX33" fmla="*/ 39869 w 1730375"/>
                  <a:gd name="connsiteY33" fmla="*/ 0 h 1296987"/>
                  <a:gd name="connsiteX0" fmla="*/ 80096 w 1730375"/>
                  <a:gd name="connsiteY0" fmla="*/ 42862 h 1296987"/>
                  <a:gd name="connsiteX1" fmla="*/ 1650278 w 1730375"/>
                  <a:gd name="connsiteY1" fmla="*/ 42862 h 1296987"/>
                  <a:gd name="connsiteX2" fmla="*/ 1687512 w 1730375"/>
                  <a:gd name="connsiteY2" fmla="*/ 80096 h 1296987"/>
                  <a:gd name="connsiteX3" fmla="*/ 1687512 w 1730375"/>
                  <a:gd name="connsiteY3" fmla="*/ 1216890 h 1296987"/>
                  <a:gd name="connsiteX4" fmla="*/ 1650278 w 1730375"/>
                  <a:gd name="connsiteY4" fmla="*/ 1254124 h 1296987"/>
                  <a:gd name="connsiteX5" fmla="*/ 978207 w 1730375"/>
                  <a:gd name="connsiteY5" fmla="*/ 1254124 h 1296987"/>
                  <a:gd name="connsiteX6" fmla="*/ 594178 w 1730375"/>
                  <a:gd name="connsiteY6" fmla="*/ 1254124 h 1296987"/>
                  <a:gd name="connsiteX7" fmla="*/ 80096 w 1730375"/>
                  <a:gd name="connsiteY7" fmla="*/ 1254124 h 1296987"/>
                  <a:gd name="connsiteX8" fmla="*/ 42862 w 1730375"/>
                  <a:gd name="connsiteY8" fmla="*/ 1216890 h 1296987"/>
                  <a:gd name="connsiteX9" fmla="*/ 42862 w 1730375"/>
                  <a:gd name="connsiteY9" fmla="*/ 80096 h 1296987"/>
                  <a:gd name="connsiteX10" fmla="*/ 80096 w 1730375"/>
                  <a:gd name="connsiteY10" fmla="*/ 42862 h 1296987"/>
                  <a:gd name="connsiteX11" fmla="*/ 60728 w 1730375"/>
                  <a:gd name="connsiteY11" fmla="*/ 22225 h 1296987"/>
                  <a:gd name="connsiteX12" fmla="*/ 22225 w 1730375"/>
                  <a:gd name="connsiteY12" fmla="*/ 60728 h 1296987"/>
                  <a:gd name="connsiteX13" fmla="*/ 22225 w 1730375"/>
                  <a:gd name="connsiteY13" fmla="*/ 1236259 h 1296987"/>
                  <a:gd name="connsiteX14" fmla="*/ 60728 w 1730375"/>
                  <a:gd name="connsiteY14" fmla="*/ 1274762 h 1296987"/>
                  <a:gd name="connsiteX15" fmla="*/ 594178 w 1730375"/>
                  <a:gd name="connsiteY15" fmla="*/ 1274762 h 1296987"/>
                  <a:gd name="connsiteX16" fmla="*/ 978207 w 1730375"/>
                  <a:gd name="connsiteY16" fmla="*/ 1274762 h 1296987"/>
                  <a:gd name="connsiteX17" fmla="*/ 1669647 w 1730375"/>
                  <a:gd name="connsiteY17" fmla="*/ 1274762 h 1296987"/>
                  <a:gd name="connsiteX18" fmla="*/ 1708150 w 1730375"/>
                  <a:gd name="connsiteY18" fmla="*/ 1236259 h 1296987"/>
                  <a:gd name="connsiteX19" fmla="*/ 1708150 w 1730375"/>
                  <a:gd name="connsiteY19" fmla="*/ 60728 h 1296987"/>
                  <a:gd name="connsiteX20" fmla="*/ 1669647 w 1730375"/>
                  <a:gd name="connsiteY20" fmla="*/ 22225 h 1296987"/>
                  <a:gd name="connsiteX21" fmla="*/ 60728 w 1730375"/>
                  <a:gd name="connsiteY21" fmla="*/ 22225 h 1296987"/>
                  <a:gd name="connsiteX22" fmla="*/ 39869 w 1730375"/>
                  <a:gd name="connsiteY22" fmla="*/ 0 h 1296987"/>
                  <a:gd name="connsiteX23" fmla="*/ 1690506 w 1730375"/>
                  <a:gd name="connsiteY23" fmla="*/ 0 h 1296987"/>
                  <a:gd name="connsiteX24" fmla="*/ 1730375 w 1730375"/>
                  <a:gd name="connsiteY24" fmla="*/ 39869 h 1296987"/>
                  <a:gd name="connsiteX25" fmla="*/ 1730375 w 1730375"/>
                  <a:gd name="connsiteY25" fmla="*/ 1257118 h 1296987"/>
                  <a:gd name="connsiteX26" fmla="*/ 1690506 w 1730375"/>
                  <a:gd name="connsiteY26" fmla="*/ 1296987 h 1296987"/>
                  <a:gd name="connsiteX27" fmla="*/ 978207 w 1730375"/>
                  <a:gd name="connsiteY27" fmla="*/ 1296987 h 1296987"/>
                  <a:gd name="connsiteX28" fmla="*/ 594178 w 1730375"/>
                  <a:gd name="connsiteY28" fmla="*/ 1296987 h 1296987"/>
                  <a:gd name="connsiteX29" fmla="*/ 39869 w 1730375"/>
                  <a:gd name="connsiteY29" fmla="*/ 1296987 h 1296987"/>
                  <a:gd name="connsiteX30" fmla="*/ 0 w 1730375"/>
                  <a:gd name="connsiteY30" fmla="*/ 1257118 h 1296987"/>
                  <a:gd name="connsiteX31" fmla="*/ 0 w 1730375"/>
                  <a:gd name="connsiteY31" fmla="*/ 39869 h 1296987"/>
                  <a:gd name="connsiteX32" fmla="*/ 39869 w 1730375"/>
                  <a:gd name="connsiteY32" fmla="*/ 0 h 1296987"/>
                  <a:gd name="connsiteX0" fmla="*/ 80096 w 1730375"/>
                  <a:gd name="connsiteY0" fmla="*/ 42862 h 1296987"/>
                  <a:gd name="connsiteX1" fmla="*/ 1650278 w 1730375"/>
                  <a:gd name="connsiteY1" fmla="*/ 42862 h 1296987"/>
                  <a:gd name="connsiteX2" fmla="*/ 1687512 w 1730375"/>
                  <a:gd name="connsiteY2" fmla="*/ 80096 h 1296987"/>
                  <a:gd name="connsiteX3" fmla="*/ 1687512 w 1730375"/>
                  <a:gd name="connsiteY3" fmla="*/ 1216890 h 1296987"/>
                  <a:gd name="connsiteX4" fmla="*/ 1650278 w 1730375"/>
                  <a:gd name="connsiteY4" fmla="*/ 1254124 h 1296987"/>
                  <a:gd name="connsiteX5" fmla="*/ 978207 w 1730375"/>
                  <a:gd name="connsiteY5" fmla="*/ 1254124 h 1296987"/>
                  <a:gd name="connsiteX6" fmla="*/ 594178 w 1730375"/>
                  <a:gd name="connsiteY6" fmla="*/ 1254124 h 1296987"/>
                  <a:gd name="connsiteX7" fmla="*/ 80096 w 1730375"/>
                  <a:gd name="connsiteY7" fmla="*/ 1254124 h 1296987"/>
                  <a:gd name="connsiteX8" fmla="*/ 42862 w 1730375"/>
                  <a:gd name="connsiteY8" fmla="*/ 1216890 h 1296987"/>
                  <a:gd name="connsiteX9" fmla="*/ 42862 w 1730375"/>
                  <a:gd name="connsiteY9" fmla="*/ 80096 h 1296987"/>
                  <a:gd name="connsiteX10" fmla="*/ 80096 w 1730375"/>
                  <a:gd name="connsiteY10" fmla="*/ 42862 h 1296987"/>
                  <a:gd name="connsiteX11" fmla="*/ 60728 w 1730375"/>
                  <a:gd name="connsiteY11" fmla="*/ 22225 h 1296987"/>
                  <a:gd name="connsiteX12" fmla="*/ 22225 w 1730375"/>
                  <a:gd name="connsiteY12" fmla="*/ 60728 h 1296987"/>
                  <a:gd name="connsiteX13" fmla="*/ 22225 w 1730375"/>
                  <a:gd name="connsiteY13" fmla="*/ 1236259 h 1296987"/>
                  <a:gd name="connsiteX14" fmla="*/ 60728 w 1730375"/>
                  <a:gd name="connsiteY14" fmla="*/ 1274762 h 1296987"/>
                  <a:gd name="connsiteX15" fmla="*/ 594178 w 1730375"/>
                  <a:gd name="connsiteY15" fmla="*/ 1274762 h 1296987"/>
                  <a:gd name="connsiteX16" fmla="*/ 978207 w 1730375"/>
                  <a:gd name="connsiteY16" fmla="*/ 1274762 h 1296987"/>
                  <a:gd name="connsiteX17" fmla="*/ 1669647 w 1730375"/>
                  <a:gd name="connsiteY17" fmla="*/ 1274762 h 1296987"/>
                  <a:gd name="connsiteX18" fmla="*/ 1708150 w 1730375"/>
                  <a:gd name="connsiteY18" fmla="*/ 1236259 h 1296987"/>
                  <a:gd name="connsiteX19" fmla="*/ 1708150 w 1730375"/>
                  <a:gd name="connsiteY19" fmla="*/ 60728 h 1296987"/>
                  <a:gd name="connsiteX20" fmla="*/ 1669647 w 1730375"/>
                  <a:gd name="connsiteY20" fmla="*/ 22225 h 1296987"/>
                  <a:gd name="connsiteX21" fmla="*/ 60728 w 1730375"/>
                  <a:gd name="connsiteY21" fmla="*/ 22225 h 1296987"/>
                  <a:gd name="connsiteX22" fmla="*/ 39869 w 1730375"/>
                  <a:gd name="connsiteY22" fmla="*/ 0 h 1296987"/>
                  <a:gd name="connsiteX23" fmla="*/ 1690506 w 1730375"/>
                  <a:gd name="connsiteY23" fmla="*/ 0 h 1296987"/>
                  <a:gd name="connsiteX24" fmla="*/ 1730375 w 1730375"/>
                  <a:gd name="connsiteY24" fmla="*/ 39869 h 1296987"/>
                  <a:gd name="connsiteX25" fmla="*/ 1730375 w 1730375"/>
                  <a:gd name="connsiteY25" fmla="*/ 1257118 h 1296987"/>
                  <a:gd name="connsiteX26" fmla="*/ 1690506 w 1730375"/>
                  <a:gd name="connsiteY26" fmla="*/ 1296987 h 1296987"/>
                  <a:gd name="connsiteX27" fmla="*/ 978207 w 1730375"/>
                  <a:gd name="connsiteY27" fmla="*/ 1296987 h 1296987"/>
                  <a:gd name="connsiteX28" fmla="*/ 39869 w 1730375"/>
                  <a:gd name="connsiteY28" fmla="*/ 1296987 h 1296987"/>
                  <a:gd name="connsiteX29" fmla="*/ 0 w 1730375"/>
                  <a:gd name="connsiteY29" fmla="*/ 1257118 h 1296987"/>
                  <a:gd name="connsiteX30" fmla="*/ 0 w 1730375"/>
                  <a:gd name="connsiteY30" fmla="*/ 39869 h 1296987"/>
                  <a:gd name="connsiteX31" fmla="*/ 39869 w 1730375"/>
                  <a:gd name="connsiteY31" fmla="*/ 0 h 1296987"/>
                  <a:gd name="connsiteX0" fmla="*/ 80096 w 1730375"/>
                  <a:gd name="connsiteY0" fmla="*/ 42862 h 1296987"/>
                  <a:gd name="connsiteX1" fmla="*/ 1650278 w 1730375"/>
                  <a:gd name="connsiteY1" fmla="*/ 42862 h 1296987"/>
                  <a:gd name="connsiteX2" fmla="*/ 1687512 w 1730375"/>
                  <a:gd name="connsiteY2" fmla="*/ 80096 h 1296987"/>
                  <a:gd name="connsiteX3" fmla="*/ 1687512 w 1730375"/>
                  <a:gd name="connsiteY3" fmla="*/ 1216890 h 1296987"/>
                  <a:gd name="connsiteX4" fmla="*/ 1650278 w 1730375"/>
                  <a:gd name="connsiteY4" fmla="*/ 1254124 h 1296987"/>
                  <a:gd name="connsiteX5" fmla="*/ 978207 w 1730375"/>
                  <a:gd name="connsiteY5" fmla="*/ 1254124 h 1296987"/>
                  <a:gd name="connsiteX6" fmla="*/ 594178 w 1730375"/>
                  <a:gd name="connsiteY6" fmla="*/ 1254124 h 1296987"/>
                  <a:gd name="connsiteX7" fmla="*/ 80096 w 1730375"/>
                  <a:gd name="connsiteY7" fmla="*/ 1254124 h 1296987"/>
                  <a:gd name="connsiteX8" fmla="*/ 42862 w 1730375"/>
                  <a:gd name="connsiteY8" fmla="*/ 1216890 h 1296987"/>
                  <a:gd name="connsiteX9" fmla="*/ 42862 w 1730375"/>
                  <a:gd name="connsiteY9" fmla="*/ 80096 h 1296987"/>
                  <a:gd name="connsiteX10" fmla="*/ 80096 w 1730375"/>
                  <a:gd name="connsiteY10" fmla="*/ 42862 h 1296987"/>
                  <a:gd name="connsiteX11" fmla="*/ 60728 w 1730375"/>
                  <a:gd name="connsiteY11" fmla="*/ 22225 h 1296987"/>
                  <a:gd name="connsiteX12" fmla="*/ 22225 w 1730375"/>
                  <a:gd name="connsiteY12" fmla="*/ 60728 h 1296987"/>
                  <a:gd name="connsiteX13" fmla="*/ 22225 w 1730375"/>
                  <a:gd name="connsiteY13" fmla="*/ 1236259 h 1296987"/>
                  <a:gd name="connsiteX14" fmla="*/ 60728 w 1730375"/>
                  <a:gd name="connsiteY14" fmla="*/ 1274762 h 1296987"/>
                  <a:gd name="connsiteX15" fmla="*/ 978207 w 1730375"/>
                  <a:gd name="connsiteY15" fmla="*/ 1274762 h 1296987"/>
                  <a:gd name="connsiteX16" fmla="*/ 1669647 w 1730375"/>
                  <a:gd name="connsiteY16" fmla="*/ 1274762 h 1296987"/>
                  <a:gd name="connsiteX17" fmla="*/ 1708150 w 1730375"/>
                  <a:gd name="connsiteY17" fmla="*/ 1236259 h 1296987"/>
                  <a:gd name="connsiteX18" fmla="*/ 1708150 w 1730375"/>
                  <a:gd name="connsiteY18" fmla="*/ 60728 h 1296987"/>
                  <a:gd name="connsiteX19" fmla="*/ 1669647 w 1730375"/>
                  <a:gd name="connsiteY19" fmla="*/ 22225 h 1296987"/>
                  <a:gd name="connsiteX20" fmla="*/ 60728 w 1730375"/>
                  <a:gd name="connsiteY20" fmla="*/ 22225 h 1296987"/>
                  <a:gd name="connsiteX21" fmla="*/ 39869 w 1730375"/>
                  <a:gd name="connsiteY21" fmla="*/ 0 h 1296987"/>
                  <a:gd name="connsiteX22" fmla="*/ 1690506 w 1730375"/>
                  <a:gd name="connsiteY22" fmla="*/ 0 h 1296987"/>
                  <a:gd name="connsiteX23" fmla="*/ 1730375 w 1730375"/>
                  <a:gd name="connsiteY23" fmla="*/ 39869 h 1296987"/>
                  <a:gd name="connsiteX24" fmla="*/ 1730375 w 1730375"/>
                  <a:gd name="connsiteY24" fmla="*/ 1257118 h 1296987"/>
                  <a:gd name="connsiteX25" fmla="*/ 1690506 w 1730375"/>
                  <a:gd name="connsiteY25" fmla="*/ 1296987 h 1296987"/>
                  <a:gd name="connsiteX26" fmla="*/ 978207 w 1730375"/>
                  <a:gd name="connsiteY26" fmla="*/ 1296987 h 1296987"/>
                  <a:gd name="connsiteX27" fmla="*/ 39869 w 1730375"/>
                  <a:gd name="connsiteY27" fmla="*/ 1296987 h 1296987"/>
                  <a:gd name="connsiteX28" fmla="*/ 0 w 1730375"/>
                  <a:gd name="connsiteY28" fmla="*/ 1257118 h 1296987"/>
                  <a:gd name="connsiteX29" fmla="*/ 0 w 1730375"/>
                  <a:gd name="connsiteY29" fmla="*/ 39869 h 1296987"/>
                  <a:gd name="connsiteX30" fmla="*/ 39869 w 1730375"/>
                  <a:gd name="connsiteY30" fmla="*/ 0 h 1296987"/>
                  <a:gd name="connsiteX0" fmla="*/ 80096 w 1730375"/>
                  <a:gd name="connsiteY0" fmla="*/ 42862 h 1296987"/>
                  <a:gd name="connsiteX1" fmla="*/ 1650278 w 1730375"/>
                  <a:gd name="connsiteY1" fmla="*/ 42862 h 1296987"/>
                  <a:gd name="connsiteX2" fmla="*/ 1687512 w 1730375"/>
                  <a:gd name="connsiteY2" fmla="*/ 80096 h 1296987"/>
                  <a:gd name="connsiteX3" fmla="*/ 1687512 w 1730375"/>
                  <a:gd name="connsiteY3" fmla="*/ 1216890 h 1296987"/>
                  <a:gd name="connsiteX4" fmla="*/ 1650278 w 1730375"/>
                  <a:gd name="connsiteY4" fmla="*/ 1254124 h 1296987"/>
                  <a:gd name="connsiteX5" fmla="*/ 978207 w 1730375"/>
                  <a:gd name="connsiteY5" fmla="*/ 1254124 h 1296987"/>
                  <a:gd name="connsiteX6" fmla="*/ 80096 w 1730375"/>
                  <a:gd name="connsiteY6" fmla="*/ 1254124 h 1296987"/>
                  <a:gd name="connsiteX7" fmla="*/ 42862 w 1730375"/>
                  <a:gd name="connsiteY7" fmla="*/ 1216890 h 1296987"/>
                  <a:gd name="connsiteX8" fmla="*/ 42862 w 1730375"/>
                  <a:gd name="connsiteY8" fmla="*/ 80096 h 1296987"/>
                  <a:gd name="connsiteX9" fmla="*/ 80096 w 1730375"/>
                  <a:gd name="connsiteY9" fmla="*/ 42862 h 1296987"/>
                  <a:gd name="connsiteX10" fmla="*/ 60728 w 1730375"/>
                  <a:gd name="connsiteY10" fmla="*/ 22225 h 1296987"/>
                  <a:gd name="connsiteX11" fmla="*/ 22225 w 1730375"/>
                  <a:gd name="connsiteY11" fmla="*/ 60728 h 1296987"/>
                  <a:gd name="connsiteX12" fmla="*/ 22225 w 1730375"/>
                  <a:gd name="connsiteY12" fmla="*/ 1236259 h 1296987"/>
                  <a:gd name="connsiteX13" fmla="*/ 60728 w 1730375"/>
                  <a:gd name="connsiteY13" fmla="*/ 1274762 h 1296987"/>
                  <a:gd name="connsiteX14" fmla="*/ 978207 w 1730375"/>
                  <a:gd name="connsiteY14" fmla="*/ 1274762 h 1296987"/>
                  <a:gd name="connsiteX15" fmla="*/ 1669647 w 1730375"/>
                  <a:gd name="connsiteY15" fmla="*/ 1274762 h 1296987"/>
                  <a:gd name="connsiteX16" fmla="*/ 1708150 w 1730375"/>
                  <a:gd name="connsiteY16" fmla="*/ 1236259 h 1296987"/>
                  <a:gd name="connsiteX17" fmla="*/ 1708150 w 1730375"/>
                  <a:gd name="connsiteY17" fmla="*/ 60728 h 1296987"/>
                  <a:gd name="connsiteX18" fmla="*/ 1669647 w 1730375"/>
                  <a:gd name="connsiteY18" fmla="*/ 22225 h 1296987"/>
                  <a:gd name="connsiteX19" fmla="*/ 60728 w 1730375"/>
                  <a:gd name="connsiteY19" fmla="*/ 22225 h 1296987"/>
                  <a:gd name="connsiteX20" fmla="*/ 39869 w 1730375"/>
                  <a:gd name="connsiteY20" fmla="*/ 0 h 1296987"/>
                  <a:gd name="connsiteX21" fmla="*/ 1690506 w 1730375"/>
                  <a:gd name="connsiteY21" fmla="*/ 0 h 1296987"/>
                  <a:gd name="connsiteX22" fmla="*/ 1730375 w 1730375"/>
                  <a:gd name="connsiteY22" fmla="*/ 39869 h 1296987"/>
                  <a:gd name="connsiteX23" fmla="*/ 1730375 w 1730375"/>
                  <a:gd name="connsiteY23" fmla="*/ 1257118 h 1296987"/>
                  <a:gd name="connsiteX24" fmla="*/ 1690506 w 1730375"/>
                  <a:gd name="connsiteY24" fmla="*/ 1296987 h 1296987"/>
                  <a:gd name="connsiteX25" fmla="*/ 978207 w 1730375"/>
                  <a:gd name="connsiteY25" fmla="*/ 1296987 h 1296987"/>
                  <a:gd name="connsiteX26" fmla="*/ 39869 w 1730375"/>
                  <a:gd name="connsiteY26" fmla="*/ 1296987 h 1296987"/>
                  <a:gd name="connsiteX27" fmla="*/ 0 w 1730375"/>
                  <a:gd name="connsiteY27" fmla="*/ 1257118 h 1296987"/>
                  <a:gd name="connsiteX28" fmla="*/ 0 w 1730375"/>
                  <a:gd name="connsiteY28" fmla="*/ 39869 h 1296987"/>
                  <a:gd name="connsiteX29" fmla="*/ 39869 w 1730375"/>
                  <a:gd name="connsiteY29" fmla="*/ 0 h 1296987"/>
                  <a:gd name="connsiteX0" fmla="*/ 80096 w 1730375"/>
                  <a:gd name="connsiteY0" fmla="*/ 42862 h 1296987"/>
                  <a:gd name="connsiteX1" fmla="*/ 1650278 w 1730375"/>
                  <a:gd name="connsiteY1" fmla="*/ 42862 h 1296987"/>
                  <a:gd name="connsiteX2" fmla="*/ 1687512 w 1730375"/>
                  <a:gd name="connsiteY2" fmla="*/ 80096 h 1296987"/>
                  <a:gd name="connsiteX3" fmla="*/ 1687512 w 1730375"/>
                  <a:gd name="connsiteY3" fmla="*/ 1216890 h 1296987"/>
                  <a:gd name="connsiteX4" fmla="*/ 1650278 w 1730375"/>
                  <a:gd name="connsiteY4" fmla="*/ 1254124 h 1296987"/>
                  <a:gd name="connsiteX5" fmla="*/ 978207 w 1730375"/>
                  <a:gd name="connsiteY5" fmla="*/ 1254124 h 1296987"/>
                  <a:gd name="connsiteX6" fmla="*/ 80096 w 1730375"/>
                  <a:gd name="connsiteY6" fmla="*/ 1254124 h 1296987"/>
                  <a:gd name="connsiteX7" fmla="*/ 42862 w 1730375"/>
                  <a:gd name="connsiteY7" fmla="*/ 1216890 h 1296987"/>
                  <a:gd name="connsiteX8" fmla="*/ 42862 w 1730375"/>
                  <a:gd name="connsiteY8" fmla="*/ 80096 h 1296987"/>
                  <a:gd name="connsiteX9" fmla="*/ 80096 w 1730375"/>
                  <a:gd name="connsiteY9" fmla="*/ 42862 h 1296987"/>
                  <a:gd name="connsiteX10" fmla="*/ 60728 w 1730375"/>
                  <a:gd name="connsiteY10" fmla="*/ 22225 h 1296987"/>
                  <a:gd name="connsiteX11" fmla="*/ 22225 w 1730375"/>
                  <a:gd name="connsiteY11" fmla="*/ 60728 h 1296987"/>
                  <a:gd name="connsiteX12" fmla="*/ 22225 w 1730375"/>
                  <a:gd name="connsiteY12" fmla="*/ 1236259 h 1296987"/>
                  <a:gd name="connsiteX13" fmla="*/ 60728 w 1730375"/>
                  <a:gd name="connsiteY13" fmla="*/ 1274762 h 1296987"/>
                  <a:gd name="connsiteX14" fmla="*/ 978207 w 1730375"/>
                  <a:gd name="connsiteY14" fmla="*/ 1274762 h 1296987"/>
                  <a:gd name="connsiteX15" fmla="*/ 1669647 w 1730375"/>
                  <a:gd name="connsiteY15" fmla="*/ 1274762 h 1296987"/>
                  <a:gd name="connsiteX16" fmla="*/ 1708150 w 1730375"/>
                  <a:gd name="connsiteY16" fmla="*/ 1236259 h 1296987"/>
                  <a:gd name="connsiteX17" fmla="*/ 1708150 w 1730375"/>
                  <a:gd name="connsiteY17" fmla="*/ 60728 h 1296987"/>
                  <a:gd name="connsiteX18" fmla="*/ 1669647 w 1730375"/>
                  <a:gd name="connsiteY18" fmla="*/ 22225 h 1296987"/>
                  <a:gd name="connsiteX19" fmla="*/ 60728 w 1730375"/>
                  <a:gd name="connsiteY19" fmla="*/ 22225 h 1296987"/>
                  <a:gd name="connsiteX20" fmla="*/ 39869 w 1730375"/>
                  <a:gd name="connsiteY20" fmla="*/ 0 h 1296987"/>
                  <a:gd name="connsiteX21" fmla="*/ 1690506 w 1730375"/>
                  <a:gd name="connsiteY21" fmla="*/ 0 h 1296987"/>
                  <a:gd name="connsiteX22" fmla="*/ 1730375 w 1730375"/>
                  <a:gd name="connsiteY22" fmla="*/ 39869 h 1296987"/>
                  <a:gd name="connsiteX23" fmla="*/ 1730375 w 1730375"/>
                  <a:gd name="connsiteY23" fmla="*/ 1257118 h 1296987"/>
                  <a:gd name="connsiteX24" fmla="*/ 1690506 w 1730375"/>
                  <a:gd name="connsiteY24" fmla="*/ 1296987 h 1296987"/>
                  <a:gd name="connsiteX25" fmla="*/ 39869 w 1730375"/>
                  <a:gd name="connsiteY25" fmla="*/ 1296987 h 1296987"/>
                  <a:gd name="connsiteX26" fmla="*/ 0 w 1730375"/>
                  <a:gd name="connsiteY26" fmla="*/ 1257118 h 1296987"/>
                  <a:gd name="connsiteX27" fmla="*/ 0 w 1730375"/>
                  <a:gd name="connsiteY27" fmla="*/ 39869 h 1296987"/>
                  <a:gd name="connsiteX28" fmla="*/ 39869 w 1730375"/>
                  <a:gd name="connsiteY28" fmla="*/ 0 h 1296987"/>
                  <a:gd name="connsiteX0" fmla="*/ 80096 w 1730375"/>
                  <a:gd name="connsiteY0" fmla="*/ 42862 h 1296987"/>
                  <a:gd name="connsiteX1" fmla="*/ 1650278 w 1730375"/>
                  <a:gd name="connsiteY1" fmla="*/ 42862 h 1296987"/>
                  <a:gd name="connsiteX2" fmla="*/ 1687512 w 1730375"/>
                  <a:gd name="connsiteY2" fmla="*/ 80096 h 1296987"/>
                  <a:gd name="connsiteX3" fmla="*/ 1687512 w 1730375"/>
                  <a:gd name="connsiteY3" fmla="*/ 1216890 h 1296987"/>
                  <a:gd name="connsiteX4" fmla="*/ 1650278 w 1730375"/>
                  <a:gd name="connsiteY4" fmla="*/ 1254124 h 1296987"/>
                  <a:gd name="connsiteX5" fmla="*/ 978207 w 1730375"/>
                  <a:gd name="connsiteY5" fmla="*/ 1254124 h 1296987"/>
                  <a:gd name="connsiteX6" fmla="*/ 80096 w 1730375"/>
                  <a:gd name="connsiteY6" fmla="*/ 1254124 h 1296987"/>
                  <a:gd name="connsiteX7" fmla="*/ 42862 w 1730375"/>
                  <a:gd name="connsiteY7" fmla="*/ 1216890 h 1296987"/>
                  <a:gd name="connsiteX8" fmla="*/ 42862 w 1730375"/>
                  <a:gd name="connsiteY8" fmla="*/ 80096 h 1296987"/>
                  <a:gd name="connsiteX9" fmla="*/ 80096 w 1730375"/>
                  <a:gd name="connsiteY9" fmla="*/ 42862 h 1296987"/>
                  <a:gd name="connsiteX10" fmla="*/ 60728 w 1730375"/>
                  <a:gd name="connsiteY10" fmla="*/ 22225 h 1296987"/>
                  <a:gd name="connsiteX11" fmla="*/ 22225 w 1730375"/>
                  <a:gd name="connsiteY11" fmla="*/ 60728 h 1296987"/>
                  <a:gd name="connsiteX12" fmla="*/ 22225 w 1730375"/>
                  <a:gd name="connsiteY12" fmla="*/ 1236259 h 1296987"/>
                  <a:gd name="connsiteX13" fmla="*/ 60728 w 1730375"/>
                  <a:gd name="connsiteY13" fmla="*/ 1274762 h 1296987"/>
                  <a:gd name="connsiteX14" fmla="*/ 1669647 w 1730375"/>
                  <a:gd name="connsiteY14" fmla="*/ 1274762 h 1296987"/>
                  <a:gd name="connsiteX15" fmla="*/ 1708150 w 1730375"/>
                  <a:gd name="connsiteY15" fmla="*/ 1236259 h 1296987"/>
                  <a:gd name="connsiteX16" fmla="*/ 1708150 w 1730375"/>
                  <a:gd name="connsiteY16" fmla="*/ 60728 h 1296987"/>
                  <a:gd name="connsiteX17" fmla="*/ 1669647 w 1730375"/>
                  <a:gd name="connsiteY17" fmla="*/ 22225 h 1296987"/>
                  <a:gd name="connsiteX18" fmla="*/ 60728 w 1730375"/>
                  <a:gd name="connsiteY18" fmla="*/ 22225 h 1296987"/>
                  <a:gd name="connsiteX19" fmla="*/ 39869 w 1730375"/>
                  <a:gd name="connsiteY19" fmla="*/ 0 h 1296987"/>
                  <a:gd name="connsiteX20" fmla="*/ 1690506 w 1730375"/>
                  <a:gd name="connsiteY20" fmla="*/ 0 h 1296987"/>
                  <a:gd name="connsiteX21" fmla="*/ 1730375 w 1730375"/>
                  <a:gd name="connsiteY21" fmla="*/ 39869 h 1296987"/>
                  <a:gd name="connsiteX22" fmla="*/ 1730375 w 1730375"/>
                  <a:gd name="connsiteY22" fmla="*/ 1257118 h 1296987"/>
                  <a:gd name="connsiteX23" fmla="*/ 1690506 w 1730375"/>
                  <a:gd name="connsiteY23" fmla="*/ 1296987 h 1296987"/>
                  <a:gd name="connsiteX24" fmla="*/ 39869 w 1730375"/>
                  <a:gd name="connsiteY24" fmla="*/ 1296987 h 1296987"/>
                  <a:gd name="connsiteX25" fmla="*/ 0 w 1730375"/>
                  <a:gd name="connsiteY25" fmla="*/ 1257118 h 1296987"/>
                  <a:gd name="connsiteX26" fmla="*/ 0 w 1730375"/>
                  <a:gd name="connsiteY26" fmla="*/ 39869 h 1296987"/>
                  <a:gd name="connsiteX27" fmla="*/ 39869 w 1730375"/>
                  <a:gd name="connsiteY27" fmla="*/ 0 h 1296987"/>
                  <a:gd name="connsiteX0" fmla="*/ 80096 w 1730375"/>
                  <a:gd name="connsiteY0" fmla="*/ 42862 h 1296987"/>
                  <a:gd name="connsiteX1" fmla="*/ 1650278 w 1730375"/>
                  <a:gd name="connsiteY1" fmla="*/ 42862 h 1296987"/>
                  <a:gd name="connsiteX2" fmla="*/ 1687512 w 1730375"/>
                  <a:gd name="connsiteY2" fmla="*/ 80096 h 1296987"/>
                  <a:gd name="connsiteX3" fmla="*/ 1687512 w 1730375"/>
                  <a:gd name="connsiteY3" fmla="*/ 1216890 h 1296987"/>
                  <a:gd name="connsiteX4" fmla="*/ 1650278 w 1730375"/>
                  <a:gd name="connsiteY4" fmla="*/ 1254124 h 1296987"/>
                  <a:gd name="connsiteX5" fmla="*/ 80096 w 1730375"/>
                  <a:gd name="connsiteY5" fmla="*/ 1254124 h 1296987"/>
                  <a:gd name="connsiteX6" fmla="*/ 42862 w 1730375"/>
                  <a:gd name="connsiteY6" fmla="*/ 1216890 h 1296987"/>
                  <a:gd name="connsiteX7" fmla="*/ 42862 w 1730375"/>
                  <a:gd name="connsiteY7" fmla="*/ 80096 h 1296987"/>
                  <a:gd name="connsiteX8" fmla="*/ 80096 w 1730375"/>
                  <a:gd name="connsiteY8" fmla="*/ 42862 h 1296987"/>
                  <a:gd name="connsiteX9" fmla="*/ 60728 w 1730375"/>
                  <a:gd name="connsiteY9" fmla="*/ 22225 h 1296987"/>
                  <a:gd name="connsiteX10" fmla="*/ 22225 w 1730375"/>
                  <a:gd name="connsiteY10" fmla="*/ 60728 h 1296987"/>
                  <a:gd name="connsiteX11" fmla="*/ 22225 w 1730375"/>
                  <a:gd name="connsiteY11" fmla="*/ 1236259 h 1296987"/>
                  <a:gd name="connsiteX12" fmla="*/ 60728 w 1730375"/>
                  <a:gd name="connsiteY12" fmla="*/ 1274762 h 1296987"/>
                  <a:gd name="connsiteX13" fmla="*/ 1669647 w 1730375"/>
                  <a:gd name="connsiteY13" fmla="*/ 1274762 h 1296987"/>
                  <a:gd name="connsiteX14" fmla="*/ 1708150 w 1730375"/>
                  <a:gd name="connsiteY14" fmla="*/ 1236259 h 1296987"/>
                  <a:gd name="connsiteX15" fmla="*/ 1708150 w 1730375"/>
                  <a:gd name="connsiteY15" fmla="*/ 60728 h 1296987"/>
                  <a:gd name="connsiteX16" fmla="*/ 1669647 w 1730375"/>
                  <a:gd name="connsiteY16" fmla="*/ 22225 h 1296987"/>
                  <a:gd name="connsiteX17" fmla="*/ 60728 w 1730375"/>
                  <a:gd name="connsiteY17" fmla="*/ 22225 h 1296987"/>
                  <a:gd name="connsiteX18" fmla="*/ 39869 w 1730375"/>
                  <a:gd name="connsiteY18" fmla="*/ 0 h 1296987"/>
                  <a:gd name="connsiteX19" fmla="*/ 1690506 w 1730375"/>
                  <a:gd name="connsiteY19" fmla="*/ 0 h 1296987"/>
                  <a:gd name="connsiteX20" fmla="*/ 1730375 w 1730375"/>
                  <a:gd name="connsiteY20" fmla="*/ 39869 h 1296987"/>
                  <a:gd name="connsiteX21" fmla="*/ 1730375 w 1730375"/>
                  <a:gd name="connsiteY21" fmla="*/ 1257118 h 1296987"/>
                  <a:gd name="connsiteX22" fmla="*/ 1690506 w 1730375"/>
                  <a:gd name="connsiteY22" fmla="*/ 1296987 h 1296987"/>
                  <a:gd name="connsiteX23" fmla="*/ 39869 w 1730375"/>
                  <a:gd name="connsiteY23" fmla="*/ 1296987 h 1296987"/>
                  <a:gd name="connsiteX24" fmla="*/ 0 w 1730375"/>
                  <a:gd name="connsiteY24" fmla="*/ 1257118 h 1296987"/>
                  <a:gd name="connsiteX25" fmla="*/ 0 w 1730375"/>
                  <a:gd name="connsiteY25" fmla="*/ 39869 h 1296987"/>
                  <a:gd name="connsiteX26" fmla="*/ 39869 w 1730375"/>
                  <a:gd name="connsiteY26" fmla="*/ 0 h 1296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730375" h="1296987">
                    <a:moveTo>
                      <a:pt x="80096" y="42862"/>
                    </a:moveTo>
                    <a:lnTo>
                      <a:pt x="1650278" y="42862"/>
                    </a:lnTo>
                    <a:cubicBezTo>
                      <a:pt x="1670842" y="42862"/>
                      <a:pt x="1687512" y="59532"/>
                      <a:pt x="1687512" y="80096"/>
                    </a:cubicBezTo>
                    <a:lnTo>
                      <a:pt x="1687512" y="1216890"/>
                    </a:lnTo>
                    <a:cubicBezTo>
                      <a:pt x="1687512" y="1237454"/>
                      <a:pt x="1670842" y="1254124"/>
                      <a:pt x="1650278" y="1254124"/>
                    </a:cubicBezTo>
                    <a:lnTo>
                      <a:pt x="80096" y="1254124"/>
                    </a:lnTo>
                    <a:cubicBezTo>
                      <a:pt x="59532" y="1254124"/>
                      <a:pt x="42862" y="1237454"/>
                      <a:pt x="42862" y="1216890"/>
                    </a:cubicBezTo>
                    <a:lnTo>
                      <a:pt x="42862" y="80096"/>
                    </a:lnTo>
                    <a:cubicBezTo>
                      <a:pt x="42862" y="59532"/>
                      <a:pt x="59532" y="42862"/>
                      <a:pt x="80096" y="42862"/>
                    </a:cubicBezTo>
                    <a:close/>
                    <a:moveTo>
                      <a:pt x="60728" y="22225"/>
                    </a:moveTo>
                    <a:cubicBezTo>
                      <a:pt x="39463" y="22225"/>
                      <a:pt x="22225" y="39463"/>
                      <a:pt x="22225" y="60728"/>
                    </a:cubicBezTo>
                    <a:lnTo>
                      <a:pt x="22225" y="1236259"/>
                    </a:lnTo>
                    <a:cubicBezTo>
                      <a:pt x="22225" y="1257524"/>
                      <a:pt x="39463" y="1274762"/>
                      <a:pt x="60728" y="1274762"/>
                    </a:cubicBezTo>
                    <a:lnTo>
                      <a:pt x="1669647" y="1274762"/>
                    </a:lnTo>
                    <a:cubicBezTo>
                      <a:pt x="1690912" y="1274762"/>
                      <a:pt x="1708150" y="1257524"/>
                      <a:pt x="1708150" y="1236259"/>
                    </a:cubicBezTo>
                    <a:lnTo>
                      <a:pt x="1708150" y="60728"/>
                    </a:lnTo>
                    <a:cubicBezTo>
                      <a:pt x="1708150" y="39463"/>
                      <a:pt x="1690912" y="22225"/>
                      <a:pt x="1669647" y="22225"/>
                    </a:cubicBezTo>
                    <a:lnTo>
                      <a:pt x="60728" y="22225"/>
                    </a:lnTo>
                    <a:close/>
                    <a:moveTo>
                      <a:pt x="39869" y="0"/>
                    </a:moveTo>
                    <a:lnTo>
                      <a:pt x="1690506" y="0"/>
                    </a:lnTo>
                    <a:cubicBezTo>
                      <a:pt x="1712525" y="0"/>
                      <a:pt x="1730375" y="17850"/>
                      <a:pt x="1730375" y="39869"/>
                    </a:cubicBezTo>
                    <a:lnTo>
                      <a:pt x="1730375" y="1257118"/>
                    </a:lnTo>
                    <a:cubicBezTo>
                      <a:pt x="1730375" y="1279137"/>
                      <a:pt x="1712525" y="1296987"/>
                      <a:pt x="1690506" y="1296987"/>
                    </a:cubicBezTo>
                    <a:lnTo>
                      <a:pt x="39869" y="1296987"/>
                    </a:lnTo>
                    <a:cubicBezTo>
                      <a:pt x="17850" y="1296987"/>
                      <a:pt x="0" y="1279137"/>
                      <a:pt x="0" y="1257118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02" name="フリーフォーム: 図形 301">
              <a:extLst>
                <a:ext uri="{FF2B5EF4-FFF2-40B4-BE49-F238E27FC236}">
                  <a16:creationId xmlns:a16="http://schemas.microsoft.com/office/drawing/2014/main" id="{2F280CE8-3262-49C5-A90D-FF3AA166F48F}"/>
                </a:ext>
              </a:extLst>
            </p:cNvPr>
            <p:cNvSpPr/>
            <p:nvPr/>
          </p:nvSpPr>
          <p:spPr>
            <a:xfrm>
              <a:off x="4953000" y="873528"/>
              <a:ext cx="35017" cy="1077620"/>
            </a:xfrm>
            <a:custGeom>
              <a:avLst/>
              <a:gdLst>
                <a:gd name="connsiteX0" fmla="*/ 0 w 35017"/>
                <a:gd name="connsiteY0" fmla="*/ 914003 h 1077620"/>
                <a:gd name="connsiteX1" fmla="*/ 35017 w 35017"/>
                <a:gd name="connsiteY1" fmla="*/ 914003 h 1077620"/>
                <a:gd name="connsiteX2" fmla="*/ 35017 w 35017"/>
                <a:gd name="connsiteY2" fmla="*/ 1077620 h 1077620"/>
                <a:gd name="connsiteX3" fmla="*/ 0 w 35017"/>
                <a:gd name="connsiteY3" fmla="*/ 1077620 h 1077620"/>
                <a:gd name="connsiteX4" fmla="*/ 0 w 35017"/>
                <a:gd name="connsiteY4" fmla="*/ 609336 h 1077620"/>
                <a:gd name="connsiteX5" fmla="*/ 35017 w 35017"/>
                <a:gd name="connsiteY5" fmla="*/ 609336 h 1077620"/>
                <a:gd name="connsiteX6" fmla="*/ 35017 w 35017"/>
                <a:gd name="connsiteY6" fmla="*/ 772953 h 1077620"/>
                <a:gd name="connsiteX7" fmla="*/ 0 w 35017"/>
                <a:gd name="connsiteY7" fmla="*/ 772953 h 1077620"/>
                <a:gd name="connsiteX8" fmla="*/ 0 w 35017"/>
                <a:gd name="connsiteY8" fmla="*/ 304667 h 1077620"/>
                <a:gd name="connsiteX9" fmla="*/ 35017 w 35017"/>
                <a:gd name="connsiteY9" fmla="*/ 304667 h 1077620"/>
                <a:gd name="connsiteX10" fmla="*/ 35017 w 35017"/>
                <a:gd name="connsiteY10" fmla="*/ 468285 h 1077620"/>
                <a:gd name="connsiteX11" fmla="*/ 0 w 35017"/>
                <a:gd name="connsiteY11" fmla="*/ 468285 h 1077620"/>
                <a:gd name="connsiteX12" fmla="*/ 0 w 35017"/>
                <a:gd name="connsiteY12" fmla="*/ 0 h 1077620"/>
                <a:gd name="connsiteX13" fmla="*/ 35017 w 35017"/>
                <a:gd name="connsiteY13" fmla="*/ 0 h 1077620"/>
                <a:gd name="connsiteX14" fmla="*/ 35017 w 35017"/>
                <a:gd name="connsiteY14" fmla="*/ 163617 h 1077620"/>
                <a:gd name="connsiteX15" fmla="*/ 0 w 35017"/>
                <a:gd name="connsiteY15" fmla="*/ 163617 h 1077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5017" h="1077620">
                  <a:moveTo>
                    <a:pt x="0" y="914003"/>
                  </a:moveTo>
                  <a:lnTo>
                    <a:pt x="35017" y="914003"/>
                  </a:lnTo>
                  <a:lnTo>
                    <a:pt x="35017" y="1077620"/>
                  </a:lnTo>
                  <a:lnTo>
                    <a:pt x="0" y="1077620"/>
                  </a:lnTo>
                  <a:close/>
                  <a:moveTo>
                    <a:pt x="0" y="609336"/>
                  </a:moveTo>
                  <a:lnTo>
                    <a:pt x="35017" y="609336"/>
                  </a:lnTo>
                  <a:lnTo>
                    <a:pt x="35017" y="772953"/>
                  </a:lnTo>
                  <a:lnTo>
                    <a:pt x="0" y="772953"/>
                  </a:lnTo>
                  <a:close/>
                  <a:moveTo>
                    <a:pt x="0" y="304667"/>
                  </a:moveTo>
                  <a:lnTo>
                    <a:pt x="35017" y="304667"/>
                  </a:lnTo>
                  <a:lnTo>
                    <a:pt x="35017" y="468285"/>
                  </a:lnTo>
                  <a:lnTo>
                    <a:pt x="0" y="468285"/>
                  </a:lnTo>
                  <a:close/>
                  <a:moveTo>
                    <a:pt x="0" y="0"/>
                  </a:moveTo>
                  <a:lnTo>
                    <a:pt x="35017" y="0"/>
                  </a:lnTo>
                  <a:lnTo>
                    <a:pt x="35017" y="163617"/>
                  </a:lnTo>
                  <a:lnTo>
                    <a:pt x="0" y="1636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3" name="フリーフォーム: 図形 302">
              <a:extLst>
                <a:ext uri="{FF2B5EF4-FFF2-40B4-BE49-F238E27FC236}">
                  <a16:creationId xmlns:a16="http://schemas.microsoft.com/office/drawing/2014/main" id="{87B12471-3EB0-4331-8A81-12A0380BF423}"/>
                </a:ext>
              </a:extLst>
            </p:cNvPr>
            <p:cNvSpPr/>
            <p:nvPr/>
          </p:nvSpPr>
          <p:spPr>
            <a:xfrm>
              <a:off x="6483350" y="873528"/>
              <a:ext cx="35017" cy="1077620"/>
            </a:xfrm>
            <a:custGeom>
              <a:avLst/>
              <a:gdLst>
                <a:gd name="connsiteX0" fmla="*/ 0 w 35017"/>
                <a:gd name="connsiteY0" fmla="*/ 914003 h 1077620"/>
                <a:gd name="connsiteX1" fmla="*/ 35017 w 35017"/>
                <a:gd name="connsiteY1" fmla="*/ 914003 h 1077620"/>
                <a:gd name="connsiteX2" fmla="*/ 35017 w 35017"/>
                <a:gd name="connsiteY2" fmla="*/ 1077620 h 1077620"/>
                <a:gd name="connsiteX3" fmla="*/ 0 w 35017"/>
                <a:gd name="connsiteY3" fmla="*/ 1077620 h 1077620"/>
                <a:gd name="connsiteX4" fmla="*/ 0 w 35017"/>
                <a:gd name="connsiteY4" fmla="*/ 609336 h 1077620"/>
                <a:gd name="connsiteX5" fmla="*/ 35017 w 35017"/>
                <a:gd name="connsiteY5" fmla="*/ 609336 h 1077620"/>
                <a:gd name="connsiteX6" fmla="*/ 35017 w 35017"/>
                <a:gd name="connsiteY6" fmla="*/ 772953 h 1077620"/>
                <a:gd name="connsiteX7" fmla="*/ 0 w 35017"/>
                <a:gd name="connsiteY7" fmla="*/ 772953 h 1077620"/>
                <a:gd name="connsiteX8" fmla="*/ 0 w 35017"/>
                <a:gd name="connsiteY8" fmla="*/ 304667 h 1077620"/>
                <a:gd name="connsiteX9" fmla="*/ 35017 w 35017"/>
                <a:gd name="connsiteY9" fmla="*/ 304667 h 1077620"/>
                <a:gd name="connsiteX10" fmla="*/ 35017 w 35017"/>
                <a:gd name="connsiteY10" fmla="*/ 468285 h 1077620"/>
                <a:gd name="connsiteX11" fmla="*/ 0 w 35017"/>
                <a:gd name="connsiteY11" fmla="*/ 468285 h 1077620"/>
                <a:gd name="connsiteX12" fmla="*/ 0 w 35017"/>
                <a:gd name="connsiteY12" fmla="*/ 0 h 1077620"/>
                <a:gd name="connsiteX13" fmla="*/ 35017 w 35017"/>
                <a:gd name="connsiteY13" fmla="*/ 0 h 1077620"/>
                <a:gd name="connsiteX14" fmla="*/ 35017 w 35017"/>
                <a:gd name="connsiteY14" fmla="*/ 163617 h 1077620"/>
                <a:gd name="connsiteX15" fmla="*/ 0 w 35017"/>
                <a:gd name="connsiteY15" fmla="*/ 163617 h 1077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5017" h="1077620">
                  <a:moveTo>
                    <a:pt x="0" y="914003"/>
                  </a:moveTo>
                  <a:lnTo>
                    <a:pt x="35017" y="914003"/>
                  </a:lnTo>
                  <a:lnTo>
                    <a:pt x="35017" y="1077620"/>
                  </a:lnTo>
                  <a:lnTo>
                    <a:pt x="0" y="1077620"/>
                  </a:lnTo>
                  <a:close/>
                  <a:moveTo>
                    <a:pt x="0" y="609336"/>
                  </a:moveTo>
                  <a:lnTo>
                    <a:pt x="35017" y="609336"/>
                  </a:lnTo>
                  <a:lnTo>
                    <a:pt x="35017" y="772953"/>
                  </a:lnTo>
                  <a:lnTo>
                    <a:pt x="0" y="772953"/>
                  </a:lnTo>
                  <a:close/>
                  <a:moveTo>
                    <a:pt x="0" y="304667"/>
                  </a:moveTo>
                  <a:lnTo>
                    <a:pt x="35017" y="304667"/>
                  </a:lnTo>
                  <a:lnTo>
                    <a:pt x="35017" y="468285"/>
                  </a:lnTo>
                  <a:lnTo>
                    <a:pt x="0" y="468285"/>
                  </a:lnTo>
                  <a:close/>
                  <a:moveTo>
                    <a:pt x="0" y="0"/>
                  </a:moveTo>
                  <a:lnTo>
                    <a:pt x="35017" y="0"/>
                  </a:lnTo>
                  <a:lnTo>
                    <a:pt x="35017" y="163617"/>
                  </a:lnTo>
                  <a:lnTo>
                    <a:pt x="0" y="1636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フリーフォーム: 図形 303">
              <a:extLst>
                <a:ext uri="{FF2B5EF4-FFF2-40B4-BE49-F238E27FC236}">
                  <a16:creationId xmlns:a16="http://schemas.microsoft.com/office/drawing/2014/main" id="{06C92C09-6246-47F1-BBD2-E1A913DF5306}"/>
                </a:ext>
              </a:extLst>
            </p:cNvPr>
            <p:cNvSpPr/>
            <p:nvPr/>
          </p:nvSpPr>
          <p:spPr>
            <a:xfrm>
              <a:off x="5463117" y="873528"/>
              <a:ext cx="35017" cy="1077620"/>
            </a:xfrm>
            <a:custGeom>
              <a:avLst/>
              <a:gdLst>
                <a:gd name="connsiteX0" fmla="*/ 0 w 35017"/>
                <a:gd name="connsiteY0" fmla="*/ 914003 h 1077620"/>
                <a:gd name="connsiteX1" fmla="*/ 35017 w 35017"/>
                <a:gd name="connsiteY1" fmla="*/ 914003 h 1077620"/>
                <a:gd name="connsiteX2" fmla="*/ 35017 w 35017"/>
                <a:gd name="connsiteY2" fmla="*/ 1077620 h 1077620"/>
                <a:gd name="connsiteX3" fmla="*/ 0 w 35017"/>
                <a:gd name="connsiteY3" fmla="*/ 1077620 h 1077620"/>
                <a:gd name="connsiteX4" fmla="*/ 0 w 35017"/>
                <a:gd name="connsiteY4" fmla="*/ 609336 h 1077620"/>
                <a:gd name="connsiteX5" fmla="*/ 35017 w 35017"/>
                <a:gd name="connsiteY5" fmla="*/ 609336 h 1077620"/>
                <a:gd name="connsiteX6" fmla="*/ 35017 w 35017"/>
                <a:gd name="connsiteY6" fmla="*/ 772953 h 1077620"/>
                <a:gd name="connsiteX7" fmla="*/ 0 w 35017"/>
                <a:gd name="connsiteY7" fmla="*/ 772953 h 1077620"/>
                <a:gd name="connsiteX8" fmla="*/ 0 w 35017"/>
                <a:gd name="connsiteY8" fmla="*/ 304667 h 1077620"/>
                <a:gd name="connsiteX9" fmla="*/ 35017 w 35017"/>
                <a:gd name="connsiteY9" fmla="*/ 304667 h 1077620"/>
                <a:gd name="connsiteX10" fmla="*/ 35017 w 35017"/>
                <a:gd name="connsiteY10" fmla="*/ 468285 h 1077620"/>
                <a:gd name="connsiteX11" fmla="*/ 0 w 35017"/>
                <a:gd name="connsiteY11" fmla="*/ 468285 h 1077620"/>
                <a:gd name="connsiteX12" fmla="*/ 0 w 35017"/>
                <a:gd name="connsiteY12" fmla="*/ 0 h 1077620"/>
                <a:gd name="connsiteX13" fmla="*/ 35017 w 35017"/>
                <a:gd name="connsiteY13" fmla="*/ 0 h 1077620"/>
                <a:gd name="connsiteX14" fmla="*/ 35017 w 35017"/>
                <a:gd name="connsiteY14" fmla="*/ 163617 h 1077620"/>
                <a:gd name="connsiteX15" fmla="*/ 0 w 35017"/>
                <a:gd name="connsiteY15" fmla="*/ 163617 h 1077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5017" h="1077620">
                  <a:moveTo>
                    <a:pt x="0" y="914003"/>
                  </a:moveTo>
                  <a:lnTo>
                    <a:pt x="35017" y="914003"/>
                  </a:lnTo>
                  <a:lnTo>
                    <a:pt x="35017" y="1077620"/>
                  </a:lnTo>
                  <a:lnTo>
                    <a:pt x="0" y="1077620"/>
                  </a:lnTo>
                  <a:close/>
                  <a:moveTo>
                    <a:pt x="0" y="609336"/>
                  </a:moveTo>
                  <a:lnTo>
                    <a:pt x="35017" y="609336"/>
                  </a:lnTo>
                  <a:lnTo>
                    <a:pt x="35017" y="772953"/>
                  </a:lnTo>
                  <a:lnTo>
                    <a:pt x="0" y="772953"/>
                  </a:lnTo>
                  <a:close/>
                  <a:moveTo>
                    <a:pt x="0" y="304667"/>
                  </a:moveTo>
                  <a:lnTo>
                    <a:pt x="35017" y="304667"/>
                  </a:lnTo>
                  <a:lnTo>
                    <a:pt x="35017" y="468285"/>
                  </a:lnTo>
                  <a:lnTo>
                    <a:pt x="0" y="468285"/>
                  </a:lnTo>
                  <a:close/>
                  <a:moveTo>
                    <a:pt x="0" y="0"/>
                  </a:moveTo>
                  <a:lnTo>
                    <a:pt x="35017" y="0"/>
                  </a:lnTo>
                  <a:lnTo>
                    <a:pt x="35017" y="163617"/>
                  </a:lnTo>
                  <a:lnTo>
                    <a:pt x="0" y="1636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フリーフォーム: 図形 304">
              <a:extLst>
                <a:ext uri="{FF2B5EF4-FFF2-40B4-BE49-F238E27FC236}">
                  <a16:creationId xmlns:a16="http://schemas.microsoft.com/office/drawing/2014/main" id="{5B937A39-9CA8-41AC-AF14-27520427AA1A}"/>
                </a:ext>
              </a:extLst>
            </p:cNvPr>
            <p:cNvSpPr/>
            <p:nvPr/>
          </p:nvSpPr>
          <p:spPr>
            <a:xfrm>
              <a:off x="5973234" y="873528"/>
              <a:ext cx="35017" cy="1077620"/>
            </a:xfrm>
            <a:custGeom>
              <a:avLst/>
              <a:gdLst>
                <a:gd name="connsiteX0" fmla="*/ 0 w 35017"/>
                <a:gd name="connsiteY0" fmla="*/ 914003 h 1077620"/>
                <a:gd name="connsiteX1" fmla="*/ 35017 w 35017"/>
                <a:gd name="connsiteY1" fmla="*/ 914003 h 1077620"/>
                <a:gd name="connsiteX2" fmla="*/ 35017 w 35017"/>
                <a:gd name="connsiteY2" fmla="*/ 1077620 h 1077620"/>
                <a:gd name="connsiteX3" fmla="*/ 0 w 35017"/>
                <a:gd name="connsiteY3" fmla="*/ 1077620 h 1077620"/>
                <a:gd name="connsiteX4" fmla="*/ 0 w 35017"/>
                <a:gd name="connsiteY4" fmla="*/ 609336 h 1077620"/>
                <a:gd name="connsiteX5" fmla="*/ 35017 w 35017"/>
                <a:gd name="connsiteY5" fmla="*/ 609336 h 1077620"/>
                <a:gd name="connsiteX6" fmla="*/ 35017 w 35017"/>
                <a:gd name="connsiteY6" fmla="*/ 772953 h 1077620"/>
                <a:gd name="connsiteX7" fmla="*/ 0 w 35017"/>
                <a:gd name="connsiteY7" fmla="*/ 772953 h 1077620"/>
                <a:gd name="connsiteX8" fmla="*/ 0 w 35017"/>
                <a:gd name="connsiteY8" fmla="*/ 304667 h 1077620"/>
                <a:gd name="connsiteX9" fmla="*/ 35017 w 35017"/>
                <a:gd name="connsiteY9" fmla="*/ 304667 h 1077620"/>
                <a:gd name="connsiteX10" fmla="*/ 35017 w 35017"/>
                <a:gd name="connsiteY10" fmla="*/ 468285 h 1077620"/>
                <a:gd name="connsiteX11" fmla="*/ 0 w 35017"/>
                <a:gd name="connsiteY11" fmla="*/ 468285 h 1077620"/>
                <a:gd name="connsiteX12" fmla="*/ 0 w 35017"/>
                <a:gd name="connsiteY12" fmla="*/ 0 h 1077620"/>
                <a:gd name="connsiteX13" fmla="*/ 35017 w 35017"/>
                <a:gd name="connsiteY13" fmla="*/ 0 h 1077620"/>
                <a:gd name="connsiteX14" fmla="*/ 35017 w 35017"/>
                <a:gd name="connsiteY14" fmla="*/ 163617 h 1077620"/>
                <a:gd name="connsiteX15" fmla="*/ 0 w 35017"/>
                <a:gd name="connsiteY15" fmla="*/ 163617 h 1077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5017" h="1077620">
                  <a:moveTo>
                    <a:pt x="0" y="914003"/>
                  </a:moveTo>
                  <a:lnTo>
                    <a:pt x="35017" y="914003"/>
                  </a:lnTo>
                  <a:lnTo>
                    <a:pt x="35017" y="1077620"/>
                  </a:lnTo>
                  <a:lnTo>
                    <a:pt x="0" y="1077620"/>
                  </a:lnTo>
                  <a:close/>
                  <a:moveTo>
                    <a:pt x="0" y="609336"/>
                  </a:moveTo>
                  <a:lnTo>
                    <a:pt x="35017" y="609336"/>
                  </a:lnTo>
                  <a:lnTo>
                    <a:pt x="35017" y="772953"/>
                  </a:lnTo>
                  <a:lnTo>
                    <a:pt x="0" y="772953"/>
                  </a:lnTo>
                  <a:close/>
                  <a:moveTo>
                    <a:pt x="0" y="304667"/>
                  </a:moveTo>
                  <a:lnTo>
                    <a:pt x="35017" y="304667"/>
                  </a:lnTo>
                  <a:lnTo>
                    <a:pt x="35017" y="468285"/>
                  </a:lnTo>
                  <a:lnTo>
                    <a:pt x="0" y="468285"/>
                  </a:lnTo>
                  <a:close/>
                  <a:moveTo>
                    <a:pt x="0" y="0"/>
                  </a:moveTo>
                  <a:lnTo>
                    <a:pt x="35017" y="0"/>
                  </a:lnTo>
                  <a:lnTo>
                    <a:pt x="35017" y="163617"/>
                  </a:lnTo>
                  <a:lnTo>
                    <a:pt x="0" y="1636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フリーフォーム: 図形 305">
              <a:extLst>
                <a:ext uri="{FF2B5EF4-FFF2-40B4-BE49-F238E27FC236}">
                  <a16:creationId xmlns:a16="http://schemas.microsoft.com/office/drawing/2014/main" id="{FDC6A983-EC8E-40B1-AB02-758BD52BA30B}"/>
                </a:ext>
              </a:extLst>
            </p:cNvPr>
            <p:cNvSpPr/>
            <p:nvPr/>
          </p:nvSpPr>
          <p:spPr>
            <a:xfrm>
              <a:off x="5608527" y="1058386"/>
              <a:ext cx="254312" cy="748983"/>
            </a:xfrm>
            <a:custGeom>
              <a:avLst/>
              <a:gdLst>
                <a:gd name="connsiteX0" fmla="*/ 127250 w 254312"/>
                <a:gd name="connsiteY0" fmla="*/ 0 h 748983"/>
                <a:gd name="connsiteX1" fmla="*/ 140143 w 254312"/>
                <a:gd name="connsiteY1" fmla="*/ 8533 h 748983"/>
                <a:gd name="connsiteX2" fmla="*/ 252320 w 254312"/>
                <a:gd name="connsiteY2" fmla="*/ 192472 h 748983"/>
                <a:gd name="connsiteX3" fmla="*/ 254312 w 254312"/>
                <a:gd name="connsiteY3" fmla="*/ 198983 h 748983"/>
                <a:gd name="connsiteX4" fmla="*/ 244998 w 254312"/>
                <a:gd name="connsiteY4" fmla="*/ 210392 h 748983"/>
                <a:gd name="connsiteX5" fmla="*/ 237470 w 254312"/>
                <a:gd name="connsiteY5" fmla="*/ 207796 h 748983"/>
                <a:gd name="connsiteX6" fmla="*/ 163826 w 254312"/>
                <a:gd name="connsiteY6" fmla="*/ 170750 h 748983"/>
                <a:gd name="connsiteX7" fmla="*/ 163826 w 254312"/>
                <a:gd name="connsiteY7" fmla="*/ 748983 h 748983"/>
                <a:gd name="connsiteX8" fmla="*/ 90488 w 254312"/>
                <a:gd name="connsiteY8" fmla="*/ 748983 h 748983"/>
                <a:gd name="connsiteX9" fmla="*/ 90488 w 254312"/>
                <a:gd name="connsiteY9" fmla="*/ 170586 h 748983"/>
                <a:gd name="connsiteX10" fmla="*/ 18577 w 254312"/>
                <a:gd name="connsiteY10" fmla="*/ 206916 h 748983"/>
                <a:gd name="connsiteX11" fmla="*/ 9314 w 254312"/>
                <a:gd name="connsiteY11" fmla="*/ 210392 h 748983"/>
                <a:gd name="connsiteX12" fmla="*/ 0 w 254312"/>
                <a:gd name="connsiteY12" fmla="*/ 198983 h 748983"/>
                <a:gd name="connsiteX13" fmla="*/ 1992 w 254312"/>
                <a:gd name="connsiteY13" fmla="*/ 192472 h 748983"/>
                <a:gd name="connsiteX14" fmla="*/ 114356 w 254312"/>
                <a:gd name="connsiteY14" fmla="*/ 8533 h 748983"/>
                <a:gd name="connsiteX15" fmla="*/ 127250 w 254312"/>
                <a:gd name="connsiteY15" fmla="*/ 0 h 748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4312" h="748983">
                  <a:moveTo>
                    <a:pt x="127250" y="0"/>
                  </a:moveTo>
                  <a:cubicBezTo>
                    <a:pt x="133046" y="0"/>
                    <a:pt x="138019" y="3518"/>
                    <a:pt x="140143" y="8533"/>
                  </a:cubicBezTo>
                  <a:lnTo>
                    <a:pt x="252320" y="192472"/>
                  </a:lnTo>
                  <a:cubicBezTo>
                    <a:pt x="253578" y="194330"/>
                    <a:pt x="254312" y="196571"/>
                    <a:pt x="254312" y="198983"/>
                  </a:cubicBezTo>
                  <a:cubicBezTo>
                    <a:pt x="254312" y="204611"/>
                    <a:pt x="250314" y="209306"/>
                    <a:pt x="244998" y="210392"/>
                  </a:cubicBezTo>
                  <a:cubicBezTo>
                    <a:pt x="240780" y="209953"/>
                    <a:pt x="239980" y="208661"/>
                    <a:pt x="237470" y="207796"/>
                  </a:cubicBezTo>
                  <a:lnTo>
                    <a:pt x="163826" y="170750"/>
                  </a:lnTo>
                  <a:lnTo>
                    <a:pt x="163826" y="748983"/>
                  </a:lnTo>
                  <a:lnTo>
                    <a:pt x="90488" y="748983"/>
                  </a:lnTo>
                  <a:lnTo>
                    <a:pt x="90488" y="170586"/>
                  </a:lnTo>
                  <a:lnTo>
                    <a:pt x="18577" y="206916"/>
                  </a:lnTo>
                  <a:cubicBezTo>
                    <a:pt x="15489" y="208075"/>
                    <a:pt x="13043" y="210087"/>
                    <a:pt x="9314" y="210392"/>
                  </a:cubicBezTo>
                  <a:cubicBezTo>
                    <a:pt x="3999" y="209306"/>
                    <a:pt x="0" y="204611"/>
                    <a:pt x="0" y="198983"/>
                  </a:cubicBezTo>
                  <a:cubicBezTo>
                    <a:pt x="0" y="196571"/>
                    <a:pt x="735" y="194330"/>
                    <a:pt x="1992" y="192472"/>
                  </a:cubicBezTo>
                  <a:lnTo>
                    <a:pt x="114356" y="8533"/>
                  </a:lnTo>
                  <a:cubicBezTo>
                    <a:pt x="116481" y="3518"/>
                    <a:pt x="121454" y="0"/>
                    <a:pt x="127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フリーフォーム: 図形 306">
              <a:extLst>
                <a:ext uri="{FF2B5EF4-FFF2-40B4-BE49-F238E27FC236}">
                  <a16:creationId xmlns:a16="http://schemas.microsoft.com/office/drawing/2014/main" id="{93719F4C-5F7E-4A15-8DFF-0F1DCFECE672}"/>
                </a:ext>
              </a:extLst>
            </p:cNvPr>
            <p:cNvSpPr/>
            <p:nvPr/>
          </p:nvSpPr>
          <p:spPr>
            <a:xfrm rot="5400000">
              <a:off x="5952160" y="1290613"/>
              <a:ext cx="607978" cy="425538"/>
            </a:xfrm>
            <a:custGeom>
              <a:avLst/>
              <a:gdLst>
                <a:gd name="connsiteX0" fmla="*/ 0 w 607978"/>
                <a:gd name="connsiteY0" fmla="*/ 198983 h 425538"/>
                <a:gd name="connsiteX1" fmla="*/ 1992 w 607978"/>
                <a:gd name="connsiteY1" fmla="*/ 192472 h 425538"/>
                <a:gd name="connsiteX2" fmla="*/ 114356 w 607978"/>
                <a:gd name="connsiteY2" fmla="*/ 8533 h 425538"/>
                <a:gd name="connsiteX3" fmla="*/ 127250 w 607978"/>
                <a:gd name="connsiteY3" fmla="*/ 0 h 425538"/>
                <a:gd name="connsiteX4" fmla="*/ 140143 w 607978"/>
                <a:gd name="connsiteY4" fmla="*/ 8533 h 425538"/>
                <a:gd name="connsiteX5" fmla="*/ 252320 w 607978"/>
                <a:gd name="connsiteY5" fmla="*/ 192472 h 425538"/>
                <a:gd name="connsiteX6" fmla="*/ 254312 w 607978"/>
                <a:gd name="connsiteY6" fmla="*/ 198983 h 425538"/>
                <a:gd name="connsiteX7" fmla="*/ 244998 w 607978"/>
                <a:gd name="connsiteY7" fmla="*/ 210392 h 425538"/>
                <a:gd name="connsiteX8" fmla="*/ 237470 w 607978"/>
                <a:gd name="connsiteY8" fmla="*/ 207796 h 425538"/>
                <a:gd name="connsiteX9" fmla="*/ 166632 w 607978"/>
                <a:gd name="connsiteY9" fmla="*/ 172162 h 425538"/>
                <a:gd name="connsiteX10" fmla="*/ 166632 w 607978"/>
                <a:gd name="connsiteY10" fmla="*/ 258014 h 425538"/>
                <a:gd name="connsiteX11" fmla="*/ 260882 w 607978"/>
                <a:gd name="connsiteY11" fmla="*/ 352264 h 425538"/>
                <a:gd name="connsiteX12" fmla="*/ 607978 w 607978"/>
                <a:gd name="connsiteY12" fmla="*/ 352265 h 425538"/>
                <a:gd name="connsiteX13" fmla="*/ 607978 w 607978"/>
                <a:gd name="connsiteY13" fmla="*/ 425538 h 425538"/>
                <a:gd name="connsiteX14" fmla="*/ 260883 w 607978"/>
                <a:gd name="connsiteY14" fmla="*/ 425538 h 425538"/>
                <a:gd name="connsiteX15" fmla="*/ 93359 w 607978"/>
                <a:gd name="connsiteY15" fmla="*/ 258014 h 425538"/>
                <a:gd name="connsiteX16" fmla="*/ 93359 w 607978"/>
                <a:gd name="connsiteY16" fmla="*/ 169136 h 425538"/>
                <a:gd name="connsiteX17" fmla="*/ 18576 w 607978"/>
                <a:gd name="connsiteY17" fmla="*/ 206916 h 425538"/>
                <a:gd name="connsiteX18" fmla="*/ 9314 w 607978"/>
                <a:gd name="connsiteY18" fmla="*/ 210392 h 425538"/>
                <a:gd name="connsiteX19" fmla="*/ 0 w 607978"/>
                <a:gd name="connsiteY19" fmla="*/ 198983 h 425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07978" h="425538">
                  <a:moveTo>
                    <a:pt x="0" y="198983"/>
                  </a:moveTo>
                  <a:cubicBezTo>
                    <a:pt x="0" y="196571"/>
                    <a:pt x="735" y="194330"/>
                    <a:pt x="1992" y="192472"/>
                  </a:cubicBezTo>
                  <a:lnTo>
                    <a:pt x="114356" y="8533"/>
                  </a:lnTo>
                  <a:cubicBezTo>
                    <a:pt x="116481" y="3519"/>
                    <a:pt x="121454" y="0"/>
                    <a:pt x="127250" y="0"/>
                  </a:cubicBezTo>
                  <a:cubicBezTo>
                    <a:pt x="133046" y="0"/>
                    <a:pt x="138019" y="3519"/>
                    <a:pt x="140143" y="8533"/>
                  </a:cubicBezTo>
                  <a:lnTo>
                    <a:pt x="252320" y="192472"/>
                  </a:lnTo>
                  <a:cubicBezTo>
                    <a:pt x="253578" y="194330"/>
                    <a:pt x="254312" y="196571"/>
                    <a:pt x="254312" y="198983"/>
                  </a:cubicBezTo>
                  <a:cubicBezTo>
                    <a:pt x="254312" y="204611"/>
                    <a:pt x="250314" y="209306"/>
                    <a:pt x="244998" y="210392"/>
                  </a:cubicBezTo>
                  <a:cubicBezTo>
                    <a:pt x="240779" y="209953"/>
                    <a:pt x="239979" y="208661"/>
                    <a:pt x="237470" y="207796"/>
                  </a:cubicBezTo>
                  <a:lnTo>
                    <a:pt x="166632" y="172162"/>
                  </a:lnTo>
                  <a:lnTo>
                    <a:pt x="166632" y="258014"/>
                  </a:lnTo>
                  <a:cubicBezTo>
                    <a:pt x="166632" y="310067"/>
                    <a:pt x="208829" y="352264"/>
                    <a:pt x="260882" y="352264"/>
                  </a:cubicBezTo>
                  <a:cubicBezTo>
                    <a:pt x="376581" y="352264"/>
                    <a:pt x="492279" y="352265"/>
                    <a:pt x="607978" y="352265"/>
                  </a:cubicBezTo>
                  <a:lnTo>
                    <a:pt x="607978" y="425538"/>
                  </a:lnTo>
                  <a:lnTo>
                    <a:pt x="260883" y="425538"/>
                  </a:lnTo>
                  <a:cubicBezTo>
                    <a:pt x="168362" y="425538"/>
                    <a:pt x="93359" y="350535"/>
                    <a:pt x="93359" y="258014"/>
                  </a:cubicBezTo>
                  <a:lnTo>
                    <a:pt x="93359" y="169136"/>
                  </a:lnTo>
                  <a:lnTo>
                    <a:pt x="18576" y="206916"/>
                  </a:lnTo>
                  <a:cubicBezTo>
                    <a:pt x="15489" y="208075"/>
                    <a:pt x="13042" y="210087"/>
                    <a:pt x="9314" y="210392"/>
                  </a:cubicBezTo>
                  <a:cubicBezTo>
                    <a:pt x="3999" y="209306"/>
                    <a:pt x="0" y="204611"/>
                    <a:pt x="0" y="1989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8" name="フリーフォーム: 図形 307">
              <a:extLst>
                <a:ext uri="{FF2B5EF4-FFF2-40B4-BE49-F238E27FC236}">
                  <a16:creationId xmlns:a16="http://schemas.microsoft.com/office/drawing/2014/main" id="{3E3A1A3B-D7BC-4914-9E67-1CC4AD34F04D}"/>
                </a:ext>
              </a:extLst>
            </p:cNvPr>
            <p:cNvSpPr/>
            <p:nvPr/>
          </p:nvSpPr>
          <p:spPr>
            <a:xfrm rot="16200000" flipH="1">
              <a:off x="4920294" y="1290613"/>
              <a:ext cx="607978" cy="425538"/>
            </a:xfrm>
            <a:custGeom>
              <a:avLst/>
              <a:gdLst>
                <a:gd name="connsiteX0" fmla="*/ 0 w 607978"/>
                <a:gd name="connsiteY0" fmla="*/ 198983 h 425538"/>
                <a:gd name="connsiteX1" fmla="*/ 1992 w 607978"/>
                <a:gd name="connsiteY1" fmla="*/ 192472 h 425538"/>
                <a:gd name="connsiteX2" fmla="*/ 114356 w 607978"/>
                <a:gd name="connsiteY2" fmla="*/ 8533 h 425538"/>
                <a:gd name="connsiteX3" fmla="*/ 127250 w 607978"/>
                <a:gd name="connsiteY3" fmla="*/ 0 h 425538"/>
                <a:gd name="connsiteX4" fmla="*/ 140143 w 607978"/>
                <a:gd name="connsiteY4" fmla="*/ 8533 h 425538"/>
                <a:gd name="connsiteX5" fmla="*/ 252320 w 607978"/>
                <a:gd name="connsiteY5" fmla="*/ 192472 h 425538"/>
                <a:gd name="connsiteX6" fmla="*/ 254312 w 607978"/>
                <a:gd name="connsiteY6" fmla="*/ 198983 h 425538"/>
                <a:gd name="connsiteX7" fmla="*/ 244998 w 607978"/>
                <a:gd name="connsiteY7" fmla="*/ 210392 h 425538"/>
                <a:gd name="connsiteX8" fmla="*/ 237470 w 607978"/>
                <a:gd name="connsiteY8" fmla="*/ 207796 h 425538"/>
                <a:gd name="connsiteX9" fmla="*/ 166632 w 607978"/>
                <a:gd name="connsiteY9" fmla="*/ 172162 h 425538"/>
                <a:gd name="connsiteX10" fmla="*/ 166632 w 607978"/>
                <a:gd name="connsiteY10" fmla="*/ 258014 h 425538"/>
                <a:gd name="connsiteX11" fmla="*/ 260882 w 607978"/>
                <a:gd name="connsiteY11" fmla="*/ 352264 h 425538"/>
                <a:gd name="connsiteX12" fmla="*/ 607978 w 607978"/>
                <a:gd name="connsiteY12" fmla="*/ 352265 h 425538"/>
                <a:gd name="connsiteX13" fmla="*/ 607978 w 607978"/>
                <a:gd name="connsiteY13" fmla="*/ 425538 h 425538"/>
                <a:gd name="connsiteX14" fmla="*/ 260883 w 607978"/>
                <a:gd name="connsiteY14" fmla="*/ 425538 h 425538"/>
                <a:gd name="connsiteX15" fmla="*/ 93359 w 607978"/>
                <a:gd name="connsiteY15" fmla="*/ 258014 h 425538"/>
                <a:gd name="connsiteX16" fmla="*/ 93359 w 607978"/>
                <a:gd name="connsiteY16" fmla="*/ 169136 h 425538"/>
                <a:gd name="connsiteX17" fmla="*/ 18576 w 607978"/>
                <a:gd name="connsiteY17" fmla="*/ 206916 h 425538"/>
                <a:gd name="connsiteX18" fmla="*/ 9314 w 607978"/>
                <a:gd name="connsiteY18" fmla="*/ 210392 h 425538"/>
                <a:gd name="connsiteX19" fmla="*/ 0 w 607978"/>
                <a:gd name="connsiteY19" fmla="*/ 198983 h 425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07978" h="425538">
                  <a:moveTo>
                    <a:pt x="0" y="198983"/>
                  </a:moveTo>
                  <a:cubicBezTo>
                    <a:pt x="0" y="196571"/>
                    <a:pt x="735" y="194330"/>
                    <a:pt x="1992" y="192472"/>
                  </a:cubicBezTo>
                  <a:lnTo>
                    <a:pt x="114356" y="8533"/>
                  </a:lnTo>
                  <a:cubicBezTo>
                    <a:pt x="116481" y="3519"/>
                    <a:pt x="121454" y="0"/>
                    <a:pt x="127250" y="0"/>
                  </a:cubicBezTo>
                  <a:cubicBezTo>
                    <a:pt x="133046" y="0"/>
                    <a:pt x="138019" y="3519"/>
                    <a:pt x="140143" y="8533"/>
                  </a:cubicBezTo>
                  <a:lnTo>
                    <a:pt x="252320" y="192472"/>
                  </a:lnTo>
                  <a:cubicBezTo>
                    <a:pt x="253578" y="194330"/>
                    <a:pt x="254312" y="196571"/>
                    <a:pt x="254312" y="198983"/>
                  </a:cubicBezTo>
                  <a:cubicBezTo>
                    <a:pt x="254312" y="204611"/>
                    <a:pt x="250314" y="209306"/>
                    <a:pt x="244998" y="210392"/>
                  </a:cubicBezTo>
                  <a:cubicBezTo>
                    <a:pt x="240779" y="209953"/>
                    <a:pt x="239979" y="208661"/>
                    <a:pt x="237470" y="207796"/>
                  </a:cubicBezTo>
                  <a:lnTo>
                    <a:pt x="166632" y="172162"/>
                  </a:lnTo>
                  <a:lnTo>
                    <a:pt x="166632" y="258014"/>
                  </a:lnTo>
                  <a:cubicBezTo>
                    <a:pt x="166632" y="310067"/>
                    <a:pt x="208829" y="352264"/>
                    <a:pt x="260882" y="352264"/>
                  </a:cubicBezTo>
                  <a:cubicBezTo>
                    <a:pt x="376581" y="352264"/>
                    <a:pt x="492279" y="352265"/>
                    <a:pt x="607978" y="352265"/>
                  </a:cubicBezTo>
                  <a:lnTo>
                    <a:pt x="607978" y="425538"/>
                  </a:lnTo>
                  <a:lnTo>
                    <a:pt x="260883" y="425538"/>
                  </a:lnTo>
                  <a:cubicBezTo>
                    <a:pt x="168362" y="425538"/>
                    <a:pt x="93359" y="350535"/>
                    <a:pt x="93359" y="258014"/>
                  </a:cubicBezTo>
                  <a:lnTo>
                    <a:pt x="93359" y="169136"/>
                  </a:lnTo>
                  <a:lnTo>
                    <a:pt x="18576" y="206916"/>
                  </a:lnTo>
                  <a:cubicBezTo>
                    <a:pt x="15489" y="208075"/>
                    <a:pt x="13042" y="210087"/>
                    <a:pt x="9314" y="210392"/>
                  </a:cubicBezTo>
                  <a:cubicBezTo>
                    <a:pt x="3999" y="209306"/>
                    <a:pt x="0" y="204611"/>
                    <a:pt x="0" y="1989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1" name="グループ化 310">
            <a:extLst>
              <a:ext uri="{FF2B5EF4-FFF2-40B4-BE49-F238E27FC236}">
                <a16:creationId xmlns:a16="http://schemas.microsoft.com/office/drawing/2014/main" id="{A2EAD7ED-2FAE-48AD-B4CF-4E5BFC0F4E42}"/>
              </a:ext>
            </a:extLst>
          </p:cNvPr>
          <p:cNvGrpSpPr/>
          <p:nvPr/>
        </p:nvGrpSpPr>
        <p:grpSpPr>
          <a:xfrm>
            <a:off x="4099095" y="4887437"/>
            <a:ext cx="1730375" cy="1296987"/>
            <a:chOff x="4870044" y="763845"/>
            <a:chExt cx="1730375" cy="1296987"/>
          </a:xfrm>
        </p:grpSpPr>
        <p:grpSp>
          <p:nvGrpSpPr>
            <p:cNvPr id="312" name="グループ化 311">
              <a:extLst>
                <a:ext uri="{FF2B5EF4-FFF2-40B4-BE49-F238E27FC236}">
                  <a16:creationId xmlns:a16="http://schemas.microsoft.com/office/drawing/2014/main" id="{29A9E20D-0116-4408-B363-9D0F06BC2E61}"/>
                </a:ext>
              </a:extLst>
            </p:cNvPr>
            <p:cNvGrpSpPr/>
            <p:nvPr/>
          </p:nvGrpSpPr>
          <p:grpSpPr>
            <a:xfrm>
              <a:off x="4870044" y="763845"/>
              <a:ext cx="1730375" cy="1296987"/>
              <a:chOff x="4870044" y="763845"/>
              <a:chExt cx="1730375" cy="1296987"/>
            </a:xfrm>
          </p:grpSpPr>
          <p:sp>
            <p:nvSpPr>
              <p:cNvPr id="320" name="AutoShape 199">
                <a:extLst>
                  <a:ext uri="{FF2B5EF4-FFF2-40B4-BE49-F238E27FC236}">
                    <a16:creationId xmlns:a16="http://schemas.microsoft.com/office/drawing/2014/main" id="{2A431CD6-541E-473B-9090-2D4CA125BB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0360" y="774958"/>
                <a:ext cx="1710940" cy="1274762"/>
              </a:xfrm>
              <a:prstGeom prst="roundRect">
                <a:avLst>
                  <a:gd name="adj" fmla="val 288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C06DB5BE-8EB3-48AA-8E22-07E860F0A5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70044" y="763845"/>
                <a:ext cx="1730375" cy="1296987"/>
              </a:xfrm>
              <a:custGeom>
                <a:avLst/>
                <a:gdLst>
                  <a:gd name="connsiteX0" fmla="*/ 80096 w 1730375"/>
                  <a:gd name="connsiteY0" fmla="*/ 42862 h 1296987"/>
                  <a:gd name="connsiteX1" fmla="*/ 594178 w 1730375"/>
                  <a:gd name="connsiteY1" fmla="*/ 42862 h 1296987"/>
                  <a:gd name="connsiteX2" fmla="*/ 978207 w 1730375"/>
                  <a:gd name="connsiteY2" fmla="*/ 42862 h 1296987"/>
                  <a:gd name="connsiteX3" fmla="*/ 1650278 w 1730375"/>
                  <a:gd name="connsiteY3" fmla="*/ 42862 h 1296987"/>
                  <a:gd name="connsiteX4" fmla="*/ 1687512 w 1730375"/>
                  <a:gd name="connsiteY4" fmla="*/ 80096 h 1296987"/>
                  <a:gd name="connsiteX5" fmla="*/ 1687512 w 1730375"/>
                  <a:gd name="connsiteY5" fmla="*/ 1216890 h 1296987"/>
                  <a:gd name="connsiteX6" fmla="*/ 1650278 w 1730375"/>
                  <a:gd name="connsiteY6" fmla="*/ 1254124 h 1296987"/>
                  <a:gd name="connsiteX7" fmla="*/ 978207 w 1730375"/>
                  <a:gd name="connsiteY7" fmla="*/ 1254124 h 1296987"/>
                  <a:gd name="connsiteX8" fmla="*/ 594178 w 1730375"/>
                  <a:gd name="connsiteY8" fmla="*/ 1254124 h 1296987"/>
                  <a:gd name="connsiteX9" fmla="*/ 80096 w 1730375"/>
                  <a:gd name="connsiteY9" fmla="*/ 1254124 h 1296987"/>
                  <a:gd name="connsiteX10" fmla="*/ 42862 w 1730375"/>
                  <a:gd name="connsiteY10" fmla="*/ 1216890 h 1296987"/>
                  <a:gd name="connsiteX11" fmla="*/ 42862 w 1730375"/>
                  <a:gd name="connsiteY11" fmla="*/ 80096 h 1296987"/>
                  <a:gd name="connsiteX12" fmla="*/ 80096 w 1730375"/>
                  <a:gd name="connsiteY12" fmla="*/ 42862 h 1296987"/>
                  <a:gd name="connsiteX13" fmla="*/ 60728 w 1730375"/>
                  <a:gd name="connsiteY13" fmla="*/ 22225 h 1296987"/>
                  <a:gd name="connsiteX14" fmla="*/ 22225 w 1730375"/>
                  <a:gd name="connsiteY14" fmla="*/ 60728 h 1296987"/>
                  <a:gd name="connsiteX15" fmla="*/ 22225 w 1730375"/>
                  <a:gd name="connsiteY15" fmla="*/ 1236259 h 1296987"/>
                  <a:gd name="connsiteX16" fmla="*/ 60728 w 1730375"/>
                  <a:gd name="connsiteY16" fmla="*/ 1274762 h 1296987"/>
                  <a:gd name="connsiteX17" fmla="*/ 594178 w 1730375"/>
                  <a:gd name="connsiteY17" fmla="*/ 1274762 h 1296987"/>
                  <a:gd name="connsiteX18" fmla="*/ 978207 w 1730375"/>
                  <a:gd name="connsiteY18" fmla="*/ 1274762 h 1296987"/>
                  <a:gd name="connsiteX19" fmla="*/ 1669647 w 1730375"/>
                  <a:gd name="connsiteY19" fmla="*/ 1274762 h 1296987"/>
                  <a:gd name="connsiteX20" fmla="*/ 1708150 w 1730375"/>
                  <a:gd name="connsiteY20" fmla="*/ 1236259 h 1296987"/>
                  <a:gd name="connsiteX21" fmla="*/ 1708150 w 1730375"/>
                  <a:gd name="connsiteY21" fmla="*/ 60728 h 1296987"/>
                  <a:gd name="connsiteX22" fmla="*/ 1669647 w 1730375"/>
                  <a:gd name="connsiteY22" fmla="*/ 22225 h 1296987"/>
                  <a:gd name="connsiteX23" fmla="*/ 978207 w 1730375"/>
                  <a:gd name="connsiteY23" fmla="*/ 22225 h 1296987"/>
                  <a:gd name="connsiteX24" fmla="*/ 594178 w 1730375"/>
                  <a:gd name="connsiteY24" fmla="*/ 22225 h 1296987"/>
                  <a:gd name="connsiteX25" fmla="*/ 39869 w 1730375"/>
                  <a:gd name="connsiteY25" fmla="*/ 0 h 1296987"/>
                  <a:gd name="connsiteX26" fmla="*/ 594178 w 1730375"/>
                  <a:gd name="connsiteY26" fmla="*/ 0 h 1296987"/>
                  <a:gd name="connsiteX27" fmla="*/ 978207 w 1730375"/>
                  <a:gd name="connsiteY27" fmla="*/ 0 h 1296987"/>
                  <a:gd name="connsiteX28" fmla="*/ 1690506 w 1730375"/>
                  <a:gd name="connsiteY28" fmla="*/ 0 h 1296987"/>
                  <a:gd name="connsiteX29" fmla="*/ 1730375 w 1730375"/>
                  <a:gd name="connsiteY29" fmla="*/ 39869 h 1296987"/>
                  <a:gd name="connsiteX30" fmla="*/ 1730375 w 1730375"/>
                  <a:gd name="connsiteY30" fmla="*/ 1257118 h 1296987"/>
                  <a:gd name="connsiteX31" fmla="*/ 1690506 w 1730375"/>
                  <a:gd name="connsiteY31" fmla="*/ 1296987 h 1296987"/>
                  <a:gd name="connsiteX32" fmla="*/ 978207 w 1730375"/>
                  <a:gd name="connsiteY32" fmla="*/ 1296987 h 1296987"/>
                  <a:gd name="connsiteX33" fmla="*/ 594178 w 1730375"/>
                  <a:gd name="connsiteY33" fmla="*/ 1296987 h 1296987"/>
                  <a:gd name="connsiteX34" fmla="*/ 39869 w 1730375"/>
                  <a:gd name="connsiteY34" fmla="*/ 1296987 h 1296987"/>
                  <a:gd name="connsiteX35" fmla="*/ 0 w 1730375"/>
                  <a:gd name="connsiteY35" fmla="*/ 1257118 h 1296987"/>
                  <a:gd name="connsiteX36" fmla="*/ 0 w 1730375"/>
                  <a:gd name="connsiteY36" fmla="*/ 39869 h 1296987"/>
                  <a:gd name="connsiteX37" fmla="*/ 39869 w 1730375"/>
                  <a:gd name="connsiteY37" fmla="*/ 0 h 1296987"/>
                  <a:gd name="connsiteX0" fmla="*/ 80096 w 1730375"/>
                  <a:gd name="connsiteY0" fmla="*/ 42862 h 1296987"/>
                  <a:gd name="connsiteX1" fmla="*/ 594178 w 1730375"/>
                  <a:gd name="connsiteY1" fmla="*/ 42862 h 1296987"/>
                  <a:gd name="connsiteX2" fmla="*/ 978207 w 1730375"/>
                  <a:gd name="connsiteY2" fmla="*/ 42862 h 1296987"/>
                  <a:gd name="connsiteX3" fmla="*/ 1650278 w 1730375"/>
                  <a:gd name="connsiteY3" fmla="*/ 42862 h 1296987"/>
                  <a:gd name="connsiteX4" fmla="*/ 1687512 w 1730375"/>
                  <a:gd name="connsiteY4" fmla="*/ 80096 h 1296987"/>
                  <a:gd name="connsiteX5" fmla="*/ 1687512 w 1730375"/>
                  <a:gd name="connsiteY5" fmla="*/ 1216890 h 1296987"/>
                  <a:gd name="connsiteX6" fmla="*/ 1650278 w 1730375"/>
                  <a:gd name="connsiteY6" fmla="*/ 1254124 h 1296987"/>
                  <a:gd name="connsiteX7" fmla="*/ 978207 w 1730375"/>
                  <a:gd name="connsiteY7" fmla="*/ 1254124 h 1296987"/>
                  <a:gd name="connsiteX8" fmla="*/ 594178 w 1730375"/>
                  <a:gd name="connsiteY8" fmla="*/ 1254124 h 1296987"/>
                  <a:gd name="connsiteX9" fmla="*/ 80096 w 1730375"/>
                  <a:gd name="connsiteY9" fmla="*/ 1254124 h 1296987"/>
                  <a:gd name="connsiteX10" fmla="*/ 42862 w 1730375"/>
                  <a:gd name="connsiteY10" fmla="*/ 1216890 h 1296987"/>
                  <a:gd name="connsiteX11" fmla="*/ 42862 w 1730375"/>
                  <a:gd name="connsiteY11" fmla="*/ 80096 h 1296987"/>
                  <a:gd name="connsiteX12" fmla="*/ 80096 w 1730375"/>
                  <a:gd name="connsiteY12" fmla="*/ 42862 h 1296987"/>
                  <a:gd name="connsiteX13" fmla="*/ 60728 w 1730375"/>
                  <a:gd name="connsiteY13" fmla="*/ 22225 h 1296987"/>
                  <a:gd name="connsiteX14" fmla="*/ 22225 w 1730375"/>
                  <a:gd name="connsiteY14" fmla="*/ 60728 h 1296987"/>
                  <a:gd name="connsiteX15" fmla="*/ 22225 w 1730375"/>
                  <a:gd name="connsiteY15" fmla="*/ 1236259 h 1296987"/>
                  <a:gd name="connsiteX16" fmla="*/ 60728 w 1730375"/>
                  <a:gd name="connsiteY16" fmla="*/ 1274762 h 1296987"/>
                  <a:gd name="connsiteX17" fmla="*/ 594178 w 1730375"/>
                  <a:gd name="connsiteY17" fmla="*/ 1274762 h 1296987"/>
                  <a:gd name="connsiteX18" fmla="*/ 978207 w 1730375"/>
                  <a:gd name="connsiteY18" fmla="*/ 1274762 h 1296987"/>
                  <a:gd name="connsiteX19" fmla="*/ 1669647 w 1730375"/>
                  <a:gd name="connsiteY19" fmla="*/ 1274762 h 1296987"/>
                  <a:gd name="connsiteX20" fmla="*/ 1708150 w 1730375"/>
                  <a:gd name="connsiteY20" fmla="*/ 1236259 h 1296987"/>
                  <a:gd name="connsiteX21" fmla="*/ 1708150 w 1730375"/>
                  <a:gd name="connsiteY21" fmla="*/ 60728 h 1296987"/>
                  <a:gd name="connsiteX22" fmla="*/ 1669647 w 1730375"/>
                  <a:gd name="connsiteY22" fmla="*/ 22225 h 1296987"/>
                  <a:gd name="connsiteX23" fmla="*/ 978207 w 1730375"/>
                  <a:gd name="connsiteY23" fmla="*/ 22225 h 1296987"/>
                  <a:gd name="connsiteX24" fmla="*/ 594178 w 1730375"/>
                  <a:gd name="connsiteY24" fmla="*/ 22225 h 1296987"/>
                  <a:gd name="connsiteX25" fmla="*/ 60728 w 1730375"/>
                  <a:gd name="connsiteY25" fmla="*/ 22225 h 1296987"/>
                  <a:gd name="connsiteX26" fmla="*/ 39869 w 1730375"/>
                  <a:gd name="connsiteY26" fmla="*/ 0 h 1296987"/>
                  <a:gd name="connsiteX27" fmla="*/ 594178 w 1730375"/>
                  <a:gd name="connsiteY27" fmla="*/ 0 h 1296987"/>
                  <a:gd name="connsiteX28" fmla="*/ 1690506 w 1730375"/>
                  <a:gd name="connsiteY28" fmla="*/ 0 h 1296987"/>
                  <a:gd name="connsiteX29" fmla="*/ 1730375 w 1730375"/>
                  <a:gd name="connsiteY29" fmla="*/ 39869 h 1296987"/>
                  <a:gd name="connsiteX30" fmla="*/ 1730375 w 1730375"/>
                  <a:gd name="connsiteY30" fmla="*/ 1257118 h 1296987"/>
                  <a:gd name="connsiteX31" fmla="*/ 1690506 w 1730375"/>
                  <a:gd name="connsiteY31" fmla="*/ 1296987 h 1296987"/>
                  <a:gd name="connsiteX32" fmla="*/ 978207 w 1730375"/>
                  <a:gd name="connsiteY32" fmla="*/ 1296987 h 1296987"/>
                  <a:gd name="connsiteX33" fmla="*/ 594178 w 1730375"/>
                  <a:gd name="connsiteY33" fmla="*/ 1296987 h 1296987"/>
                  <a:gd name="connsiteX34" fmla="*/ 39869 w 1730375"/>
                  <a:gd name="connsiteY34" fmla="*/ 1296987 h 1296987"/>
                  <a:gd name="connsiteX35" fmla="*/ 0 w 1730375"/>
                  <a:gd name="connsiteY35" fmla="*/ 1257118 h 1296987"/>
                  <a:gd name="connsiteX36" fmla="*/ 0 w 1730375"/>
                  <a:gd name="connsiteY36" fmla="*/ 39869 h 1296987"/>
                  <a:gd name="connsiteX37" fmla="*/ 39869 w 1730375"/>
                  <a:gd name="connsiteY37" fmla="*/ 0 h 1296987"/>
                  <a:gd name="connsiteX0" fmla="*/ 80096 w 1730375"/>
                  <a:gd name="connsiteY0" fmla="*/ 42862 h 1296987"/>
                  <a:gd name="connsiteX1" fmla="*/ 594178 w 1730375"/>
                  <a:gd name="connsiteY1" fmla="*/ 42862 h 1296987"/>
                  <a:gd name="connsiteX2" fmla="*/ 978207 w 1730375"/>
                  <a:gd name="connsiteY2" fmla="*/ 42862 h 1296987"/>
                  <a:gd name="connsiteX3" fmla="*/ 1650278 w 1730375"/>
                  <a:gd name="connsiteY3" fmla="*/ 42862 h 1296987"/>
                  <a:gd name="connsiteX4" fmla="*/ 1687512 w 1730375"/>
                  <a:gd name="connsiteY4" fmla="*/ 80096 h 1296987"/>
                  <a:gd name="connsiteX5" fmla="*/ 1687512 w 1730375"/>
                  <a:gd name="connsiteY5" fmla="*/ 1216890 h 1296987"/>
                  <a:gd name="connsiteX6" fmla="*/ 1650278 w 1730375"/>
                  <a:gd name="connsiteY6" fmla="*/ 1254124 h 1296987"/>
                  <a:gd name="connsiteX7" fmla="*/ 978207 w 1730375"/>
                  <a:gd name="connsiteY7" fmla="*/ 1254124 h 1296987"/>
                  <a:gd name="connsiteX8" fmla="*/ 594178 w 1730375"/>
                  <a:gd name="connsiteY8" fmla="*/ 1254124 h 1296987"/>
                  <a:gd name="connsiteX9" fmla="*/ 80096 w 1730375"/>
                  <a:gd name="connsiteY9" fmla="*/ 1254124 h 1296987"/>
                  <a:gd name="connsiteX10" fmla="*/ 42862 w 1730375"/>
                  <a:gd name="connsiteY10" fmla="*/ 1216890 h 1296987"/>
                  <a:gd name="connsiteX11" fmla="*/ 42862 w 1730375"/>
                  <a:gd name="connsiteY11" fmla="*/ 80096 h 1296987"/>
                  <a:gd name="connsiteX12" fmla="*/ 80096 w 1730375"/>
                  <a:gd name="connsiteY12" fmla="*/ 42862 h 1296987"/>
                  <a:gd name="connsiteX13" fmla="*/ 60728 w 1730375"/>
                  <a:gd name="connsiteY13" fmla="*/ 22225 h 1296987"/>
                  <a:gd name="connsiteX14" fmla="*/ 22225 w 1730375"/>
                  <a:gd name="connsiteY14" fmla="*/ 60728 h 1296987"/>
                  <a:gd name="connsiteX15" fmla="*/ 22225 w 1730375"/>
                  <a:gd name="connsiteY15" fmla="*/ 1236259 h 1296987"/>
                  <a:gd name="connsiteX16" fmla="*/ 60728 w 1730375"/>
                  <a:gd name="connsiteY16" fmla="*/ 1274762 h 1296987"/>
                  <a:gd name="connsiteX17" fmla="*/ 594178 w 1730375"/>
                  <a:gd name="connsiteY17" fmla="*/ 1274762 h 1296987"/>
                  <a:gd name="connsiteX18" fmla="*/ 978207 w 1730375"/>
                  <a:gd name="connsiteY18" fmla="*/ 1274762 h 1296987"/>
                  <a:gd name="connsiteX19" fmla="*/ 1669647 w 1730375"/>
                  <a:gd name="connsiteY19" fmla="*/ 1274762 h 1296987"/>
                  <a:gd name="connsiteX20" fmla="*/ 1708150 w 1730375"/>
                  <a:gd name="connsiteY20" fmla="*/ 1236259 h 1296987"/>
                  <a:gd name="connsiteX21" fmla="*/ 1708150 w 1730375"/>
                  <a:gd name="connsiteY21" fmla="*/ 60728 h 1296987"/>
                  <a:gd name="connsiteX22" fmla="*/ 1669647 w 1730375"/>
                  <a:gd name="connsiteY22" fmla="*/ 22225 h 1296987"/>
                  <a:gd name="connsiteX23" fmla="*/ 978207 w 1730375"/>
                  <a:gd name="connsiteY23" fmla="*/ 22225 h 1296987"/>
                  <a:gd name="connsiteX24" fmla="*/ 594178 w 1730375"/>
                  <a:gd name="connsiteY24" fmla="*/ 22225 h 1296987"/>
                  <a:gd name="connsiteX25" fmla="*/ 60728 w 1730375"/>
                  <a:gd name="connsiteY25" fmla="*/ 22225 h 1296987"/>
                  <a:gd name="connsiteX26" fmla="*/ 39869 w 1730375"/>
                  <a:gd name="connsiteY26" fmla="*/ 0 h 1296987"/>
                  <a:gd name="connsiteX27" fmla="*/ 1690506 w 1730375"/>
                  <a:gd name="connsiteY27" fmla="*/ 0 h 1296987"/>
                  <a:gd name="connsiteX28" fmla="*/ 1730375 w 1730375"/>
                  <a:gd name="connsiteY28" fmla="*/ 39869 h 1296987"/>
                  <a:gd name="connsiteX29" fmla="*/ 1730375 w 1730375"/>
                  <a:gd name="connsiteY29" fmla="*/ 1257118 h 1296987"/>
                  <a:gd name="connsiteX30" fmla="*/ 1690506 w 1730375"/>
                  <a:gd name="connsiteY30" fmla="*/ 1296987 h 1296987"/>
                  <a:gd name="connsiteX31" fmla="*/ 978207 w 1730375"/>
                  <a:gd name="connsiteY31" fmla="*/ 1296987 h 1296987"/>
                  <a:gd name="connsiteX32" fmla="*/ 594178 w 1730375"/>
                  <a:gd name="connsiteY32" fmla="*/ 1296987 h 1296987"/>
                  <a:gd name="connsiteX33" fmla="*/ 39869 w 1730375"/>
                  <a:gd name="connsiteY33" fmla="*/ 1296987 h 1296987"/>
                  <a:gd name="connsiteX34" fmla="*/ 0 w 1730375"/>
                  <a:gd name="connsiteY34" fmla="*/ 1257118 h 1296987"/>
                  <a:gd name="connsiteX35" fmla="*/ 0 w 1730375"/>
                  <a:gd name="connsiteY35" fmla="*/ 39869 h 1296987"/>
                  <a:gd name="connsiteX36" fmla="*/ 39869 w 1730375"/>
                  <a:gd name="connsiteY36" fmla="*/ 0 h 1296987"/>
                  <a:gd name="connsiteX0" fmla="*/ 80096 w 1730375"/>
                  <a:gd name="connsiteY0" fmla="*/ 42862 h 1296987"/>
                  <a:gd name="connsiteX1" fmla="*/ 594178 w 1730375"/>
                  <a:gd name="connsiteY1" fmla="*/ 42862 h 1296987"/>
                  <a:gd name="connsiteX2" fmla="*/ 978207 w 1730375"/>
                  <a:gd name="connsiteY2" fmla="*/ 42862 h 1296987"/>
                  <a:gd name="connsiteX3" fmla="*/ 1650278 w 1730375"/>
                  <a:gd name="connsiteY3" fmla="*/ 42862 h 1296987"/>
                  <a:gd name="connsiteX4" fmla="*/ 1687512 w 1730375"/>
                  <a:gd name="connsiteY4" fmla="*/ 80096 h 1296987"/>
                  <a:gd name="connsiteX5" fmla="*/ 1687512 w 1730375"/>
                  <a:gd name="connsiteY5" fmla="*/ 1216890 h 1296987"/>
                  <a:gd name="connsiteX6" fmla="*/ 1650278 w 1730375"/>
                  <a:gd name="connsiteY6" fmla="*/ 1254124 h 1296987"/>
                  <a:gd name="connsiteX7" fmla="*/ 978207 w 1730375"/>
                  <a:gd name="connsiteY7" fmla="*/ 1254124 h 1296987"/>
                  <a:gd name="connsiteX8" fmla="*/ 594178 w 1730375"/>
                  <a:gd name="connsiteY8" fmla="*/ 1254124 h 1296987"/>
                  <a:gd name="connsiteX9" fmla="*/ 80096 w 1730375"/>
                  <a:gd name="connsiteY9" fmla="*/ 1254124 h 1296987"/>
                  <a:gd name="connsiteX10" fmla="*/ 42862 w 1730375"/>
                  <a:gd name="connsiteY10" fmla="*/ 1216890 h 1296987"/>
                  <a:gd name="connsiteX11" fmla="*/ 42862 w 1730375"/>
                  <a:gd name="connsiteY11" fmla="*/ 80096 h 1296987"/>
                  <a:gd name="connsiteX12" fmla="*/ 80096 w 1730375"/>
                  <a:gd name="connsiteY12" fmla="*/ 42862 h 1296987"/>
                  <a:gd name="connsiteX13" fmla="*/ 60728 w 1730375"/>
                  <a:gd name="connsiteY13" fmla="*/ 22225 h 1296987"/>
                  <a:gd name="connsiteX14" fmla="*/ 22225 w 1730375"/>
                  <a:gd name="connsiteY14" fmla="*/ 60728 h 1296987"/>
                  <a:gd name="connsiteX15" fmla="*/ 22225 w 1730375"/>
                  <a:gd name="connsiteY15" fmla="*/ 1236259 h 1296987"/>
                  <a:gd name="connsiteX16" fmla="*/ 60728 w 1730375"/>
                  <a:gd name="connsiteY16" fmla="*/ 1274762 h 1296987"/>
                  <a:gd name="connsiteX17" fmla="*/ 594178 w 1730375"/>
                  <a:gd name="connsiteY17" fmla="*/ 1274762 h 1296987"/>
                  <a:gd name="connsiteX18" fmla="*/ 978207 w 1730375"/>
                  <a:gd name="connsiteY18" fmla="*/ 1274762 h 1296987"/>
                  <a:gd name="connsiteX19" fmla="*/ 1669647 w 1730375"/>
                  <a:gd name="connsiteY19" fmla="*/ 1274762 h 1296987"/>
                  <a:gd name="connsiteX20" fmla="*/ 1708150 w 1730375"/>
                  <a:gd name="connsiteY20" fmla="*/ 1236259 h 1296987"/>
                  <a:gd name="connsiteX21" fmla="*/ 1708150 w 1730375"/>
                  <a:gd name="connsiteY21" fmla="*/ 60728 h 1296987"/>
                  <a:gd name="connsiteX22" fmla="*/ 1669647 w 1730375"/>
                  <a:gd name="connsiteY22" fmla="*/ 22225 h 1296987"/>
                  <a:gd name="connsiteX23" fmla="*/ 978207 w 1730375"/>
                  <a:gd name="connsiteY23" fmla="*/ 22225 h 1296987"/>
                  <a:gd name="connsiteX24" fmla="*/ 60728 w 1730375"/>
                  <a:gd name="connsiteY24" fmla="*/ 22225 h 1296987"/>
                  <a:gd name="connsiteX25" fmla="*/ 39869 w 1730375"/>
                  <a:gd name="connsiteY25" fmla="*/ 0 h 1296987"/>
                  <a:gd name="connsiteX26" fmla="*/ 1690506 w 1730375"/>
                  <a:gd name="connsiteY26" fmla="*/ 0 h 1296987"/>
                  <a:gd name="connsiteX27" fmla="*/ 1730375 w 1730375"/>
                  <a:gd name="connsiteY27" fmla="*/ 39869 h 1296987"/>
                  <a:gd name="connsiteX28" fmla="*/ 1730375 w 1730375"/>
                  <a:gd name="connsiteY28" fmla="*/ 1257118 h 1296987"/>
                  <a:gd name="connsiteX29" fmla="*/ 1690506 w 1730375"/>
                  <a:gd name="connsiteY29" fmla="*/ 1296987 h 1296987"/>
                  <a:gd name="connsiteX30" fmla="*/ 978207 w 1730375"/>
                  <a:gd name="connsiteY30" fmla="*/ 1296987 h 1296987"/>
                  <a:gd name="connsiteX31" fmla="*/ 594178 w 1730375"/>
                  <a:gd name="connsiteY31" fmla="*/ 1296987 h 1296987"/>
                  <a:gd name="connsiteX32" fmla="*/ 39869 w 1730375"/>
                  <a:gd name="connsiteY32" fmla="*/ 1296987 h 1296987"/>
                  <a:gd name="connsiteX33" fmla="*/ 0 w 1730375"/>
                  <a:gd name="connsiteY33" fmla="*/ 1257118 h 1296987"/>
                  <a:gd name="connsiteX34" fmla="*/ 0 w 1730375"/>
                  <a:gd name="connsiteY34" fmla="*/ 39869 h 1296987"/>
                  <a:gd name="connsiteX35" fmla="*/ 39869 w 1730375"/>
                  <a:gd name="connsiteY35" fmla="*/ 0 h 1296987"/>
                  <a:gd name="connsiteX0" fmla="*/ 80096 w 1730375"/>
                  <a:gd name="connsiteY0" fmla="*/ 42862 h 1296987"/>
                  <a:gd name="connsiteX1" fmla="*/ 594178 w 1730375"/>
                  <a:gd name="connsiteY1" fmla="*/ 42862 h 1296987"/>
                  <a:gd name="connsiteX2" fmla="*/ 978207 w 1730375"/>
                  <a:gd name="connsiteY2" fmla="*/ 42862 h 1296987"/>
                  <a:gd name="connsiteX3" fmla="*/ 1650278 w 1730375"/>
                  <a:gd name="connsiteY3" fmla="*/ 42862 h 1296987"/>
                  <a:gd name="connsiteX4" fmla="*/ 1687512 w 1730375"/>
                  <a:gd name="connsiteY4" fmla="*/ 80096 h 1296987"/>
                  <a:gd name="connsiteX5" fmla="*/ 1687512 w 1730375"/>
                  <a:gd name="connsiteY5" fmla="*/ 1216890 h 1296987"/>
                  <a:gd name="connsiteX6" fmla="*/ 1650278 w 1730375"/>
                  <a:gd name="connsiteY6" fmla="*/ 1254124 h 1296987"/>
                  <a:gd name="connsiteX7" fmla="*/ 978207 w 1730375"/>
                  <a:gd name="connsiteY7" fmla="*/ 1254124 h 1296987"/>
                  <a:gd name="connsiteX8" fmla="*/ 594178 w 1730375"/>
                  <a:gd name="connsiteY8" fmla="*/ 1254124 h 1296987"/>
                  <a:gd name="connsiteX9" fmla="*/ 80096 w 1730375"/>
                  <a:gd name="connsiteY9" fmla="*/ 1254124 h 1296987"/>
                  <a:gd name="connsiteX10" fmla="*/ 42862 w 1730375"/>
                  <a:gd name="connsiteY10" fmla="*/ 1216890 h 1296987"/>
                  <a:gd name="connsiteX11" fmla="*/ 42862 w 1730375"/>
                  <a:gd name="connsiteY11" fmla="*/ 80096 h 1296987"/>
                  <a:gd name="connsiteX12" fmla="*/ 80096 w 1730375"/>
                  <a:gd name="connsiteY12" fmla="*/ 42862 h 1296987"/>
                  <a:gd name="connsiteX13" fmla="*/ 60728 w 1730375"/>
                  <a:gd name="connsiteY13" fmla="*/ 22225 h 1296987"/>
                  <a:gd name="connsiteX14" fmla="*/ 22225 w 1730375"/>
                  <a:gd name="connsiteY14" fmla="*/ 60728 h 1296987"/>
                  <a:gd name="connsiteX15" fmla="*/ 22225 w 1730375"/>
                  <a:gd name="connsiteY15" fmla="*/ 1236259 h 1296987"/>
                  <a:gd name="connsiteX16" fmla="*/ 60728 w 1730375"/>
                  <a:gd name="connsiteY16" fmla="*/ 1274762 h 1296987"/>
                  <a:gd name="connsiteX17" fmla="*/ 594178 w 1730375"/>
                  <a:gd name="connsiteY17" fmla="*/ 1274762 h 1296987"/>
                  <a:gd name="connsiteX18" fmla="*/ 978207 w 1730375"/>
                  <a:gd name="connsiteY18" fmla="*/ 1274762 h 1296987"/>
                  <a:gd name="connsiteX19" fmla="*/ 1669647 w 1730375"/>
                  <a:gd name="connsiteY19" fmla="*/ 1274762 h 1296987"/>
                  <a:gd name="connsiteX20" fmla="*/ 1708150 w 1730375"/>
                  <a:gd name="connsiteY20" fmla="*/ 1236259 h 1296987"/>
                  <a:gd name="connsiteX21" fmla="*/ 1708150 w 1730375"/>
                  <a:gd name="connsiteY21" fmla="*/ 60728 h 1296987"/>
                  <a:gd name="connsiteX22" fmla="*/ 1669647 w 1730375"/>
                  <a:gd name="connsiteY22" fmla="*/ 22225 h 1296987"/>
                  <a:gd name="connsiteX23" fmla="*/ 60728 w 1730375"/>
                  <a:gd name="connsiteY23" fmla="*/ 22225 h 1296987"/>
                  <a:gd name="connsiteX24" fmla="*/ 39869 w 1730375"/>
                  <a:gd name="connsiteY24" fmla="*/ 0 h 1296987"/>
                  <a:gd name="connsiteX25" fmla="*/ 1690506 w 1730375"/>
                  <a:gd name="connsiteY25" fmla="*/ 0 h 1296987"/>
                  <a:gd name="connsiteX26" fmla="*/ 1730375 w 1730375"/>
                  <a:gd name="connsiteY26" fmla="*/ 39869 h 1296987"/>
                  <a:gd name="connsiteX27" fmla="*/ 1730375 w 1730375"/>
                  <a:gd name="connsiteY27" fmla="*/ 1257118 h 1296987"/>
                  <a:gd name="connsiteX28" fmla="*/ 1690506 w 1730375"/>
                  <a:gd name="connsiteY28" fmla="*/ 1296987 h 1296987"/>
                  <a:gd name="connsiteX29" fmla="*/ 978207 w 1730375"/>
                  <a:gd name="connsiteY29" fmla="*/ 1296987 h 1296987"/>
                  <a:gd name="connsiteX30" fmla="*/ 594178 w 1730375"/>
                  <a:gd name="connsiteY30" fmla="*/ 1296987 h 1296987"/>
                  <a:gd name="connsiteX31" fmla="*/ 39869 w 1730375"/>
                  <a:gd name="connsiteY31" fmla="*/ 1296987 h 1296987"/>
                  <a:gd name="connsiteX32" fmla="*/ 0 w 1730375"/>
                  <a:gd name="connsiteY32" fmla="*/ 1257118 h 1296987"/>
                  <a:gd name="connsiteX33" fmla="*/ 0 w 1730375"/>
                  <a:gd name="connsiteY33" fmla="*/ 39869 h 1296987"/>
                  <a:gd name="connsiteX34" fmla="*/ 39869 w 1730375"/>
                  <a:gd name="connsiteY34" fmla="*/ 0 h 1296987"/>
                  <a:gd name="connsiteX0" fmla="*/ 80096 w 1730375"/>
                  <a:gd name="connsiteY0" fmla="*/ 42862 h 1296987"/>
                  <a:gd name="connsiteX1" fmla="*/ 594178 w 1730375"/>
                  <a:gd name="connsiteY1" fmla="*/ 42862 h 1296987"/>
                  <a:gd name="connsiteX2" fmla="*/ 1650278 w 1730375"/>
                  <a:gd name="connsiteY2" fmla="*/ 42862 h 1296987"/>
                  <a:gd name="connsiteX3" fmla="*/ 1687512 w 1730375"/>
                  <a:gd name="connsiteY3" fmla="*/ 80096 h 1296987"/>
                  <a:gd name="connsiteX4" fmla="*/ 1687512 w 1730375"/>
                  <a:gd name="connsiteY4" fmla="*/ 1216890 h 1296987"/>
                  <a:gd name="connsiteX5" fmla="*/ 1650278 w 1730375"/>
                  <a:gd name="connsiteY5" fmla="*/ 1254124 h 1296987"/>
                  <a:gd name="connsiteX6" fmla="*/ 978207 w 1730375"/>
                  <a:gd name="connsiteY6" fmla="*/ 1254124 h 1296987"/>
                  <a:gd name="connsiteX7" fmla="*/ 594178 w 1730375"/>
                  <a:gd name="connsiteY7" fmla="*/ 1254124 h 1296987"/>
                  <a:gd name="connsiteX8" fmla="*/ 80096 w 1730375"/>
                  <a:gd name="connsiteY8" fmla="*/ 1254124 h 1296987"/>
                  <a:gd name="connsiteX9" fmla="*/ 42862 w 1730375"/>
                  <a:gd name="connsiteY9" fmla="*/ 1216890 h 1296987"/>
                  <a:gd name="connsiteX10" fmla="*/ 42862 w 1730375"/>
                  <a:gd name="connsiteY10" fmla="*/ 80096 h 1296987"/>
                  <a:gd name="connsiteX11" fmla="*/ 80096 w 1730375"/>
                  <a:gd name="connsiteY11" fmla="*/ 42862 h 1296987"/>
                  <a:gd name="connsiteX12" fmla="*/ 60728 w 1730375"/>
                  <a:gd name="connsiteY12" fmla="*/ 22225 h 1296987"/>
                  <a:gd name="connsiteX13" fmla="*/ 22225 w 1730375"/>
                  <a:gd name="connsiteY13" fmla="*/ 60728 h 1296987"/>
                  <a:gd name="connsiteX14" fmla="*/ 22225 w 1730375"/>
                  <a:gd name="connsiteY14" fmla="*/ 1236259 h 1296987"/>
                  <a:gd name="connsiteX15" fmla="*/ 60728 w 1730375"/>
                  <a:gd name="connsiteY15" fmla="*/ 1274762 h 1296987"/>
                  <a:gd name="connsiteX16" fmla="*/ 594178 w 1730375"/>
                  <a:gd name="connsiteY16" fmla="*/ 1274762 h 1296987"/>
                  <a:gd name="connsiteX17" fmla="*/ 978207 w 1730375"/>
                  <a:gd name="connsiteY17" fmla="*/ 1274762 h 1296987"/>
                  <a:gd name="connsiteX18" fmla="*/ 1669647 w 1730375"/>
                  <a:gd name="connsiteY18" fmla="*/ 1274762 h 1296987"/>
                  <a:gd name="connsiteX19" fmla="*/ 1708150 w 1730375"/>
                  <a:gd name="connsiteY19" fmla="*/ 1236259 h 1296987"/>
                  <a:gd name="connsiteX20" fmla="*/ 1708150 w 1730375"/>
                  <a:gd name="connsiteY20" fmla="*/ 60728 h 1296987"/>
                  <a:gd name="connsiteX21" fmla="*/ 1669647 w 1730375"/>
                  <a:gd name="connsiteY21" fmla="*/ 22225 h 1296987"/>
                  <a:gd name="connsiteX22" fmla="*/ 60728 w 1730375"/>
                  <a:gd name="connsiteY22" fmla="*/ 22225 h 1296987"/>
                  <a:gd name="connsiteX23" fmla="*/ 39869 w 1730375"/>
                  <a:gd name="connsiteY23" fmla="*/ 0 h 1296987"/>
                  <a:gd name="connsiteX24" fmla="*/ 1690506 w 1730375"/>
                  <a:gd name="connsiteY24" fmla="*/ 0 h 1296987"/>
                  <a:gd name="connsiteX25" fmla="*/ 1730375 w 1730375"/>
                  <a:gd name="connsiteY25" fmla="*/ 39869 h 1296987"/>
                  <a:gd name="connsiteX26" fmla="*/ 1730375 w 1730375"/>
                  <a:gd name="connsiteY26" fmla="*/ 1257118 h 1296987"/>
                  <a:gd name="connsiteX27" fmla="*/ 1690506 w 1730375"/>
                  <a:gd name="connsiteY27" fmla="*/ 1296987 h 1296987"/>
                  <a:gd name="connsiteX28" fmla="*/ 978207 w 1730375"/>
                  <a:gd name="connsiteY28" fmla="*/ 1296987 h 1296987"/>
                  <a:gd name="connsiteX29" fmla="*/ 594178 w 1730375"/>
                  <a:gd name="connsiteY29" fmla="*/ 1296987 h 1296987"/>
                  <a:gd name="connsiteX30" fmla="*/ 39869 w 1730375"/>
                  <a:gd name="connsiteY30" fmla="*/ 1296987 h 1296987"/>
                  <a:gd name="connsiteX31" fmla="*/ 0 w 1730375"/>
                  <a:gd name="connsiteY31" fmla="*/ 1257118 h 1296987"/>
                  <a:gd name="connsiteX32" fmla="*/ 0 w 1730375"/>
                  <a:gd name="connsiteY32" fmla="*/ 39869 h 1296987"/>
                  <a:gd name="connsiteX33" fmla="*/ 39869 w 1730375"/>
                  <a:gd name="connsiteY33" fmla="*/ 0 h 1296987"/>
                  <a:gd name="connsiteX0" fmla="*/ 80096 w 1730375"/>
                  <a:gd name="connsiteY0" fmla="*/ 42862 h 1296987"/>
                  <a:gd name="connsiteX1" fmla="*/ 1650278 w 1730375"/>
                  <a:gd name="connsiteY1" fmla="*/ 42862 h 1296987"/>
                  <a:gd name="connsiteX2" fmla="*/ 1687512 w 1730375"/>
                  <a:gd name="connsiteY2" fmla="*/ 80096 h 1296987"/>
                  <a:gd name="connsiteX3" fmla="*/ 1687512 w 1730375"/>
                  <a:gd name="connsiteY3" fmla="*/ 1216890 h 1296987"/>
                  <a:gd name="connsiteX4" fmla="*/ 1650278 w 1730375"/>
                  <a:gd name="connsiteY4" fmla="*/ 1254124 h 1296987"/>
                  <a:gd name="connsiteX5" fmla="*/ 978207 w 1730375"/>
                  <a:gd name="connsiteY5" fmla="*/ 1254124 h 1296987"/>
                  <a:gd name="connsiteX6" fmla="*/ 594178 w 1730375"/>
                  <a:gd name="connsiteY6" fmla="*/ 1254124 h 1296987"/>
                  <a:gd name="connsiteX7" fmla="*/ 80096 w 1730375"/>
                  <a:gd name="connsiteY7" fmla="*/ 1254124 h 1296987"/>
                  <a:gd name="connsiteX8" fmla="*/ 42862 w 1730375"/>
                  <a:gd name="connsiteY8" fmla="*/ 1216890 h 1296987"/>
                  <a:gd name="connsiteX9" fmla="*/ 42862 w 1730375"/>
                  <a:gd name="connsiteY9" fmla="*/ 80096 h 1296987"/>
                  <a:gd name="connsiteX10" fmla="*/ 80096 w 1730375"/>
                  <a:gd name="connsiteY10" fmla="*/ 42862 h 1296987"/>
                  <a:gd name="connsiteX11" fmla="*/ 60728 w 1730375"/>
                  <a:gd name="connsiteY11" fmla="*/ 22225 h 1296987"/>
                  <a:gd name="connsiteX12" fmla="*/ 22225 w 1730375"/>
                  <a:gd name="connsiteY12" fmla="*/ 60728 h 1296987"/>
                  <a:gd name="connsiteX13" fmla="*/ 22225 w 1730375"/>
                  <a:gd name="connsiteY13" fmla="*/ 1236259 h 1296987"/>
                  <a:gd name="connsiteX14" fmla="*/ 60728 w 1730375"/>
                  <a:gd name="connsiteY14" fmla="*/ 1274762 h 1296987"/>
                  <a:gd name="connsiteX15" fmla="*/ 594178 w 1730375"/>
                  <a:gd name="connsiteY15" fmla="*/ 1274762 h 1296987"/>
                  <a:gd name="connsiteX16" fmla="*/ 978207 w 1730375"/>
                  <a:gd name="connsiteY16" fmla="*/ 1274762 h 1296987"/>
                  <a:gd name="connsiteX17" fmla="*/ 1669647 w 1730375"/>
                  <a:gd name="connsiteY17" fmla="*/ 1274762 h 1296987"/>
                  <a:gd name="connsiteX18" fmla="*/ 1708150 w 1730375"/>
                  <a:gd name="connsiteY18" fmla="*/ 1236259 h 1296987"/>
                  <a:gd name="connsiteX19" fmla="*/ 1708150 w 1730375"/>
                  <a:gd name="connsiteY19" fmla="*/ 60728 h 1296987"/>
                  <a:gd name="connsiteX20" fmla="*/ 1669647 w 1730375"/>
                  <a:gd name="connsiteY20" fmla="*/ 22225 h 1296987"/>
                  <a:gd name="connsiteX21" fmla="*/ 60728 w 1730375"/>
                  <a:gd name="connsiteY21" fmla="*/ 22225 h 1296987"/>
                  <a:gd name="connsiteX22" fmla="*/ 39869 w 1730375"/>
                  <a:gd name="connsiteY22" fmla="*/ 0 h 1296987"/>
                  <a:gd name="connsiteX23" fmla="*/ 1690506 w 1730375"/>
                  <a:gd name="connsiteY23" fmla="*/ 0 h 1296987"/>
                  <a:gd name="connsiteX24" fmla="*/ 1730375 w 1730375"/>
                  <a:gd name="connsiteY24" fmla="*/ 39869 h 1296987"/>
                  <a:gd name="connsiteX25" fmla="*/ 1730375 w 1730375"/>
                  <a:gd name="connsiteY25" fmla="*/ 1257118 h 1296987"/>
                  <a:gd name="connsiteX26" fmla="*/ 1690506 w 1730375"/>
                  <a:gd name="connsiteY26" fmla="*/ 1296987 h 1296987"/>
                  <a:gd name="connsiteX27" fmla="*/ 978207 w 1730375"/>
                  <a:gd name="connsiteY27" fmla="*/ 1296987 h 1296987"/>
                  <a:gd name="connsiteX28" fmla="*/ 594178 w 1730375"/>
                  <a:gd name="connsiteY28" fmla="*/ 1296987 h 1296987"/>
                  <a:gd name="connsiteX29" fmla="*/ 39869 w 1730375"/>
                  <a:gd name="connsiteY29" fmla="*/ 1296987 h 1296987"/>
                  <a:gd name="connsiteX30" fmla="*/ 0 w 1730375"/>
                  <a:gd name="connsiteY30" fmla="*/ 1257118 h 1296987"/>
                  <a:gd name="connsiteX31" fmla="*/ 0 w 1730375"/>
                  <a:gd name="connsiteY31" fmla="*/ 39869 h 1296987"/>
                  <a:gd name="connsiteX32" fmla="*/ 39869 w 1730375"/>
                  <a:gd name="connsiteY32" fmla="*/ 0 h 1296987"/>
                  <a:gd name="connsiteX0" fmla="*/ 80096 w 1730375"/>
                  <a:gd name="connsiteY0" fmla="*/ 42862 h 1296987"/>
                  <a:gd name="connsiteX1" fmla="*/ 1650278 w 1730375"/>
                  <a:gd name="connsiteY1" fmla="*/ 42862 h 1296987"/>
                  <a:gd name="connsiteX2" fmla="*/ 1687512 w 1730375"/>
                  <a:gd name="connsiteY2" fmla="*/ 80096 h 1296987"/>
                  <a:gd name="connsiteX3" fmla="*/ 1687512 w 1730375"/>
                  <a:gd name="connsiteY3" fmla="*/ 1216890 h 1296987"/>
                  <a:gd name="connsiteX4" fmla="*/ 1650278 w 1730375"/>
                  <a:gd name="connsiteY4" fmla="*/ 1254124 h 1296987"/>
                  <a:gd name="connsiteX5" fmla="*/ 978207 w 1730375"/>
                  <a:gd name="connsiteY5" fmla="*/ 1254124 h 1296987"/>
                  <a:gd name="connsiteX6" fmla="*/ 594178 w 1730375"/>
                  <a:gd name="connsiteY6" fmla="*/ 1254124 h 1296987"/>
                  <a:gd name="connsiteX7" fmla="*/ 80096 w 1730375"/>
                  <a:gd name="connsiteY7" fmla="*/ 1254124 h 1296987"/>
                  <a:gd name="connsiteX8" fmla="*/ 42862 w 1730375"/>
                  <a:gd name="connsiteY8" fmla="*/ 1216890 h 1296987"/>
                  <a:gd name="connsiteX9" fmla="*/ 42862 w 1730375"/>
                  <a:gd name="connsiteY9" fmla="*/ 80096 h 1296987"/>
                  <a:gd name="connsiteX10" fmla="*/ 80096 w 1730375"/>
                  <a:gd name="connsiteY10" fmla="*/ 42862 h 1296987"/>
                  <a:gd name="connsiteX11" fmla="*/ 60728 w 1730375"/>
                  <a:gd name="connsiteY11" fmla="*/ 22225 h 1296987"/>
                  <a:gd name="connsiteX12" fmla="*/ 22225 w 1730375"/>
                  <a:gd name="connsiteY12" fmla="*/ 60728 h 1296987"/>
                  <a:gd name="connsiteX13" fmla="*/ 22225 w 1730375"/>
                  <a:gd name="connsiteY13" fmla="*/ 1236259 h 1296987"/>
                  <a:gd name="connsiteX14" fmla="*/ 60728 w 1730375"/>
                  <a:gd name="connsiteY14" fmla="*/ 1274762 h 1296987"/>
                  <a:gd name="connsiteX15" fmla="*/ 594178 w 1730375"/>
                  <a:gd name="connsiteY15" fmla="*/ 1274762 h 1296987"/>
                  <a:gd name="connsiteX16" fmla="*/ 978207 w 1730375"/>
                  <a:gd name="connsiteY16" fmla="*/ 1274762 h 1296987"/>
                  <a:gd name="connsiteX17" fmla="*/ 1669647 w 1730375"/>
                  <a:gd name="connsiteY17" fmla="*/ 1274762 h 1296987"/>
                  <a:gd name="connsiteX18" fmla="*/ 1708150 w 1730375"/>
                  <a:gd name="connsiteY18" fmla="*/ 1236259 h 1296987"/>
                  <a:gd name="connsiteX19" fmla="*/ 1708150 w 1730375"/>
                  <a:gd name="connsiteY19" fmla="*/ 60728 h 1296987"/>
                  <a:gd name="connsiteX20" fmla="*/ 1669647 w 1730375"/>
                  <a:gd name="connsiteY20" fmla="*/ 22225 h 1296987"/>
                  <a:gd name="connsiteX21" fmla="*/ 60728 w 1730375"/>
                  <a:gd name="connsiteY21" fmla="*/ 22225 h 1296987"/>
                  <a:gd name="connsiteX22" fmla="*/ 39869 w 1730375"/>
                  <a:gd name="connsiteY22" fmla="*/ 0 h 1296987"/>
                  <a:gd name="connsiteX23" fmla="*/ 1690506 w 1730375"/>
                  <a:gd name="connsiteY23" fmla="*/ 0 h 1296987"/>
                  <a:gd name="connsiteX24" fmla="*/ 1730375 w 1730375"/>
                  <a:gd name="connsiteY24" fmla="*/ 39869 h 1296987"/>
                  <a:gd name="connsiteX25" fmla="*/ 1730375 w 1730375"/>
                  <a:gd name="connsiteY25" fmla="*/ 1257118 h 1296987"/>
                  <a:gd name="connsiteX26" fmla="*/ 1690506 w 1730375"/>
                  <a:gd name="connsiteY26" fmla="*/ 1296987 h 1296987"/>
                  <a:gd name="connsiteX27" fmla="*/ 978207 w 1730375"/>
                  <a:gd name="connsiteY27" fmla="*/ 1296987 h 1296987"/>
                  <a:gd name="connsiteX28" fmla="*/ 39869 w 1730375"/>
                  <a:gd name="connsiteY28" fmla="*/ 1296987 h 1296987"/>
                  <a:gd name="connsiteX29" fmla="*/ 0 w 1730375"/>
                  <a:gd name="connsiteY29" fmla="*/ 1257118 h 1296987"/>
                  <a:gd name="connsiteX30" fmla="*/ 0 w 1730375"/>
                  <a:gd name="connsiteY30" fmla="*/ 39869 h 1296987"/>
                  <a:gd name="connsiteX31" fmla="*/ 39869 w 1730375"/>
                  <a:gd name="connsiteY31" fmla="*/ 0 h 1296987"/>
                  <a:gd name="connsiteX0" fmla="*/ 80096 w 1730375"/>
                  <a:gd name="connsiteY0" fmla="*/ 42862 h 1296987"/>
                  <a:gd name="connsiteX1" fmla="*/ 1650278 w 1730375"/>
                  <a:gd name="connsiteY1" fmla="*/ 42862 h 1296987"/>
                  <a:gd name="connsiteX2" fmla="*/ 1687512 w 1730375"/>
                  <a:gd name="connsiteY2" fmla="*/ 80096 h 1296987"/>
                  <a:gd name="connsiteX3" fmla="*/ 1687512 w 1730375"/>
                  <a:gd name="connsiteY3" fmla="*/ 1216890 h 1296987"/>
                  <a:gd name="connsiteX4" fmla="*/ 1650278 w 1730375"/>
                  <a:gd name="connsiteY4" fmla="*/ 1254124 h 1296987"/>
                  <a:gd name="connsiteX5" fmla="*/ 978207 w 1730375"/>
                  <a:gd name="connsiteY5" fmla="*/ 1254124 h 1296987"/>
                  <a:gd name="connsiteX6" fmla="*/ 594178 w 1730375"/>
                  <a:gd name="connsiteY6" fmla="*/ 1254124 h 1296987"/>
                  <a:gd name="connsiteX7" fmla="*/ 80096 w 1730375"/>
                  <a:gd name="connsiteY7" fmla="*/ 1254124 h 1296987"/>
                  <a:gd name="connsiteX8" fmla="*/ 42862 w 1730375"/>
                  <a:gd name="connsiteY8" fmla="*/ 1216890 h 1296987"/>
                  <a:gd name="connsiteX9" fmla="*/ 42862 w 1730375"/>
                  <a:gd name="connsiteY9" fmla="*/ 80096 h 1296987"/>
                  <a:gd name="connsiteX10" fmla="*/ 80096 w 1730375"/>
                  <a:gd name="connsiteY10" fmla="*/ 42862 h 1296987"/>
                  <a:gd name="connsiteX11" fmla="*/ 60728 w 1730375"/>
                  <a:gd name="connsiteY11" fmla="*/ 22225 h 1296987"/>
                  <a:gd name="connsiteX12" fmla="*/ 22225 w 1730375"/>
                  <a:gd name="connsiteY12" fmla="*/ 60728 h 1296987"/>
                  <a:gd name="connsiteX13" fmla="*/ 22225 w 1730375"/>
                  <a:gd name="connsiteY13" fmla="*/ 1236259 h 1296987"/>
                  <a:gd name="connsiteX14" fmla="*/ 60728 w 1730375"/>
                  <a:gd name="connsiteY14" fmla="*/ 1274762 h 1296987"/>
                  <a:gd name="connsiteX15" fmla="*/ 978207 w 1730375"/>
                  <a:gd name="connsiteY15" fmla="*/ 1274762 h 1296987"/>
                  <a:gd name="connsiteX16" fmla="*/ 1669647 w 1730375"/>
                  <a:gd name="connsiteY16" fmla="*/ 1274762 h 1296987"/>
                  <a:gd name="connsiteX17" fmla="*/ 1708150 w 1730375"/>
                  <a:gd name="connsiteY17" fmla="*/ 1236259 h 1296987"/>
                  <a:gd name="connsiteX18" fmla="*/ 1708150 w 1730375"/>
                  <a:gd name="connsiteY18" fmla="*/ 60728 h 1296987"/>
                  <a:gd name="connsiteX19" fmla="*/ 1669647 w 1730375"/>
                  <a:gd name="connsiteY19" fmla="*/ 22225 h 1296987"/>
                  <a:gd name="connsiteX20" fmla="*/ 60728 w 1730375"/>
                  <a:gd name="connsiteY20" fmla="*/ 22225 h 1296987"/>
                  <a:gd name="connsiteX21" fmla="*/ 39869 w 1730375"/>
                  <a:gd name="connsiteY21" fmla="*/ 0 h 1296987"/>
                  <a:gd name="connsiteX22" fmla="*/ 1690506 w 1730375"/>
                  <a:gd name="connsiteY22" fmla="*/ 0 h 1296987"/>
                  <a:gd name="connsiteX23" fmla="*/ 1730375 w 1730375"/>
                  <a:gd name="connsiteY23" fmla="*/ 39869 h 1296987"/>
                  <a:gd name="connsiteX24" fmla="*/ 1730375 w 1730375"/>
                  <a:gd name="connsiteY24" fmla="*/ 1257118 h 1296987"/>
                  <a:gd name="connsiteX25" fmla="*/ 1690506 w 1730375"/>
                  <a:gd name="connsiteY25" fmla="*/ 1296987 h 1296987"/>
                  <a:gd name="connsiteX26" fmla="*/ 978207 w 1730375"/>
                  <a:gd name="connsiteY26" fmla="*/ 1296987 h 1296987"/>
                  <a:gd name="connsiteX27" fmla="*/ 39869 w 1730375"/>
                  <a:gd name="connsiteY27" fmla="*/ 1296987 h 1296987"/>
                  <a:gd name="connsiteX28" fmla="*/ 0 w 1730375"/>
                  <a:gd name="connsiteY28" fmla="*/ 1257118 h 1296987"/>
                  <a:gd name="connsiteX29" fmla="*/ 0 w 1730375"/>
                  <a:gd name="connsiteY29" fmla="*/ 39869 h 1296987"/>
                  <a:gd name="connsiteX30" fmla="*/ 39869 w 1730375"/>
                  <a:gd name="connsiteY30" fmla="*/ 0 h 1296987"/>
                  <a:gd name="connsiteX0" fmla="*/ 80096 w 1730375"/>
                  <a:gd name="connsiteY0" fmla="*/ 42862 h 1296987"/>
                  <a:gd name="connsiteX1" fmla="*/ 1650278 w 1730375"/>
                  <a:gd name="connsiteY1" fmla="*/ 42862 h 1296987"/>
                  <a:gd name="connsiteX2" fmla="*/ 1687512 w 1730375"/>
                  <a:gd name="connsiteY2" fmla="*/ 80096 h 1296987"/>
                  <a:gd name="connsiteX3" fmla="*/ 1687512 w 1730375"/>
                  <a:gd name="connsiteY3" fmla="*/ 1216890 h 1296987"/>
                  <a:gd name="connsiteX4" fmla="*/ 1650278 w 1730375"/>
                  <a:gd name="connsiteY4" fmla="*/ 1254124 h 1296987"/>
                  <a:gd name="connsiteX5" fmla="*/ 978207 w 1730375"/>
                  <a:gd name="connsiteY5" fmla="*/ 1254124 h 1296987"/>
                  <a:gd name="connsiteX6" fmla="*/ 80096 w 1730375"/>
                  <a:gd name="connsiteY6" fmla="*/ 1254124 h 1296987"/>
                  <a:gd name="connsiteX7" fmla="*/ 42862 w 1730375"/>
                  <a:gd name="connsiteY7" fmla="*/ 1216890 h 1296987"/>
                  <a:gd name="connsiteX8" fmla="*/ 42862 w 1730375"/>
                  <a:gd name="connsiteY8" fmla="*/ 80096 h 1296987"/>
                  <a:gd name="connsiteX9" fmla="*/ 80096 w 1730375"/>
                  <a:gd name="connsiteY9" fmla="*/ 42862 h 1296987"/>
                  <a:gd name="connsiteX10" fmla="*/ 60728 w 1730375"/>
                  <a:gd name="connsiteY10" fmla="*/ 22225 h 1296987"/>
                  <a:gd name="connsiteX11" fmla="*/ 22225 w 1730375"/>
                  <a:gd name="connsiteY11" fmla="*/ 60728 h 1296987"/>
                  <a:gd name="connsiteX12" fmla="*/ 22225 w 1730375"/>
                  <a:gd name="connsiteY12" fmla="*/ 1236259 h 1296987"/>
                  <a:gd name="connsiteX13" fmla="*/ 60728 w 1730375"/>
                  <a:gd name="connsiteY13" fmla="*/ 1274762 h 1296987"/>
                  <a:gd name="connsiteX14" fmla="*/ 978207 w 1730375"/>
                  <a:gd name="connsiteY14" fmla="*/ 1274762 h 1296987"/>
                  <a:gd name="connsiteX15" fmla="*/ 1669647 w 1730375"/>
                  <a:gd name="connsiteY15" fmla="*/ 1274762 h 1296987"/>
                  <a:gd name="connsiteX16" fmla="*/ 1708150 w 1730375"/>
                  <a:gd name="connsiteY16" fmla="*/ 1236259 h 1296987"/>
                  <a:gd name="connsiteX17" fmla="*/ 1708150 w 1730375"/>
                  <a:gd name="connsiteY17" fmla="*/ 60728 h 1296987"/>
                  <a:gd name="connsiteX18" fmla="*/ 1669647 w 1730375"/>
                  <a:gd name="connsiteY18" fmla="*/ 22225 h 1296987"/>
                  <a:gd name="connsiteX19" fmla="*/ 60728 w 1730375"/>
                  <a:gd name="connsiteY19" fmla="*/ 22225 h 1296987"/>
                  <a:gd name="connsiteX20" fmla="*/ 39869 w 1730375"/>
                  <a:gd name="connsiteY20" fmla="*/ 0 h 1296987"/>
                  <a:gd name="connsiteX21" fmla="*/ 1690506 w 1730375"/>
                  <a:gd name="connsiteY21" fmla="*/ 0 h 1296987"/>
                  <a:gd name="connsiteX22" fmla="*/ 1730375 w 1730375"/>
                  <a:gd name="connsiteY22" fmla="*/ 39869 h 1296987"/>
                  <a:gd name="connsiteX23" fmla="*/ 1730375 w 1730375"/>
                  <a:gd name="connsiteY23" fmla="*/ 1257118 h 1296987"/>
                  <a:gd name="connsiteX24" fmla="*/ 1690506 w 1730375"/>
                  <a:gd name="connsiteY24" fmla="*/ 1296987 h 1296987"/>
                  <a:gd name="connsiteX25" fmla="*/ 978207 w 1730375"/>
                  <a:gd name="connsiteY25" fmla="*/ 1296987 h 1296987"/>
                  <a:gd name="connsiteX26" fmla="*/ 39869 w 1730375"/>
                  <a:gd name="connsiteY26" fmla="*/ 1296987 h 1296987"/>
                  <a:gd name="connsiteX27" fmla="*/ 0 w 1730375"/>
                  <a:gd name="connsiteY27" fmla="*/ 1257118 h 1296987"/>
                  <a:gd name="connsiteX28" fmla="*/ 0 w 1730375"/>
                  <a:gd name="connsiteY28" fmla="*/ 39869 h 1296987"/>
                  <a:gd name="connsiteX29" fmla="*/ 39869 w 1730375"/>
                  <a:gd name="connsiteY29" fmla="*/ 0 h 1296987"/>
                  <a:gd name="connsiteX0" fmla="*/ 80096 w 1730375"/>
                  <a:gd name="connsiteY0" fmla="*/ 42862 h 1296987"/>
                  <a:gd name="connsiteX1" fmla="*/ 1650278 w 1730375"/>
                  <a:gd name="connsiteY1" fmla="*/ 42862 h 1296987"/>
                  <a:gd name="connsiteX2" fmla="*/ 1687512 w 1730375"/>
                  <a:gd name="connsiteY2" fmla="*/ 80096 h 1296987"/>
                  <a:gd name="connsiteX3" fmla="*/ 1687512 w 1730375"/>
                  <a:gd name="connsiteY3" fmla="*/ 1216890 h 1296987"/>
                  <a:gd name="connsiteX4" fmla="*/ 1650278 w 1730375"/>
                  <a:gd name="connsiteY4" fmla="*/ 1254124 h 1296987"/>
                  <a:gd name="connsiteX5" fmla="*/ 978207 w 1730375"/>
                  <a:gd name="connsiteY5" fmla="*/ 1254124 h 1296987"/>
                  <a:gd name="connsiteX6" fmla="*/ 80096 w 1730375"/>
                  <a:gd name="connsiteY6" fmla="*/ 1254124 h 1296987"/>
                  <a:gd name="connsiteX7" fmla="*/ 42862 w 1730375"/>
                  <a:gd name="connsiteY7" fmla="*/ 1216890 h 1296987"/>
                  <a:gd name="connsiteX8" fmla="*/ 42862 w 1730375"/>
                  <a:gd name="connsiteY8" fmla="*/ 80096 h 1296987"/>
                  <a:gd name="connsiteX9" fmla="*/ 80096 w 1730375"/>
                  <a:gd name="connsiteY9" fmla="*/ 42862 h 1296987"/>
                  <a:gd name="connsiteX10" fmla="*/ 60728 w 1730375"/>
                  <a:gd name="connsiteY10" fmla="*/ 22225 h 1296987"/>
                  <a:gd name="connsiteX11" fmla="*/ 22225 w 1730375"/>
                  <a:gd name="connsiteY11" fmla="*/ 60728 h 1296987"/>
                  <a:gd name="connsiteX12" fmla="*/ 22225 w 1730375"/>
                  <a:gd name="connsiteY12" fmla="*/ 1236259 h 1296987"/>
                  <a:gd name="connsiteX13" fmla="*/ 60728 w 1730375"/>
                  <a:gd name="connsiteY13" fmla="*/ 1274762 h 1296987"/>
                  <a:gd name="connsiteX14" fmla="*/ 978207 w 1730375"/>
                  <a:gd name="connsiteY14" fmla="*/ 1274762 h 1296987"/>
                  <a:gd name="connsiteX15" fmla="*/ 1669647 w 1730375"/>
                  <a:gd name="connsiteY15" fmla="*/ 1274762 h 1296987"/>
                  <a:gd name="connsiteX16" fmla="*/ 1708150 w 1730375"/>
                  <a:gd name="connsiteY16" fmla="*/ 1236259 h 1296987"/>
                  <a:gd name="connsiteX17" fmla="*/ 1708150 w 1730375"/>
                  <a:gd name="connsiteY17" fmla="*/ 60728 h 1296987"/>
                  <a:gd name="connsiteX18" fmla="*/ 1669647 w 1730375"/>
                  <a:gd name="connsiteY18" fmla="*/ 22225 h 1296987"/>
                  <a:gd name="connsiteX19" fmla="*/ 60728 w 1730375"/>
                  <a:gd name="connsiteY19" fmla="*/ 22225 h 1296987"/>
                  <a:gd name="connsiteX20" fmla="*/ 39869 w 1730375"/>
                  <a:gd name="connsiteY20" fmla="*/ 0 h 1296987"/>
                  <a:gd name="connsiteX21" fmla="*/ 1690506 w 1730375"/>
                  <a:gd name="connsiteY21" fmla="*/ 0 h 1296987"/>
                  <a:gd name="connsiteX22" fmla="*/ 1730375 w 1730375"/>
                  <a:gd name="connsiteY22" fmla="*/ 39869 h 1296987"/>
                  <a:gd name="connsiteX23" fmla="*/ 1730375 w 1730375"/>
                  <a:gd name="connsiteY23" fmla="*/ 1257118 h 1296987"/>
                  <a:gd name="connsiteX24" fmla="*/ 1690506 w 1730375"/>
                  <a:gd name="connsiteY24" fmla="*/ 1296987 h 1296987"/>
                  <a:gd name="connsiteX25" fmla="*/ 39869 w 1730375"/>
                  <a:gd name="connsiteY25" fmla="*/ 1296987 h 1296987"/>
                  <a:gd name="connsiteX26" fmla="*/ 0 w 1730375"/>
                  <a:gd name="connsiteY26" fmla="*/ 1257118 h 1296987"/>
                  <a:gd name="connsiteX27" fmla="*/ 0 w 1730375"/>
                  <a:gd name="connsiteY27" fmla="*/ 39869 h 1296987"/>
                  <a:gd name="connsiteX28" fmla="*/ 39869 w 1730375"/>
                  <a:gd name="connsiteY28" fmla="*/ 0 h 1296987"/>
                  <a:gd name="connsiteX0" fmla="*/ 80096 w 1730375"/>
                  <a:gd name="connsiteY0" fmla="*/ 42862 h 1296987"/>
                  <a:gd name="connsiteX1" fmla="*/ 1650278 w 1730375"/>
                  <a:gd name="connsiteY1" fmla="*/ 42862 h 1296987"/>
                  <a:gd name="connsiteX2" fmla="*/ 1687512 w 1730375"/>
                  <a:gd name="connsiteY2" fmla="*/ 80096 h 1296987"/>
                  <a:gd name="connsiteX3" fmla="*/ 1687512 w 1730375"/>
                  <a:gd name="connsiteY3" fmla="*/ 1216890 h 1296987"/>
                  <a:gd name="connsiteX4" fmla="*/ 1650278 w 1730375"/>
                  <a:gd name="connsiteY4" fmla="*/ 1254124 h 1296987"/>
                  <a:gd name="connsiteX5" fmla="*/ 978207 w 1730375"/>
                  <a:gd name="connsiteY5" fmla="*/ 1254124 h 1296987"/>
                  <a:gd name="connsiteX6" fmla="*/ 80096 w 1730375"/>
                  <a:gd name="connsiteY6" fmla="*/ 1254124 h 1296987"/>
                  <a:gd name="connsiteX7" fmla="*/ 42862 w 1730375"/>
                  <a:gd name="connsiteY7" fmla="*/ 1216890 h 1296987"/>
                  <a:gd name="connsiteX8" fmla="*/ 42862 w 1730375"/>
                  <a:gd name="connsiteY8" fmla="*/ 80096 h 1296987"/>
                  <a:gd name="connsiteX9" fmla="*/ 80096 w 1730375"/>
                  <a:gd name="connsiteY9" fmla="*/ 42862 h 1296987"/>
                  <a:gd name="connsiteX10" fmla="*/ 60728 w 1730375"/>
                  <a:gd name="connsiteY10" fmla="*/ 22225 h 1296987"/>
                  <a:gd name="connsiteX11" fmla="*/ 22225 w 1730375"/>
                  <a:gd name="connsiteY11" fmla="*/ 60728 h 1296987"/>
                  <a:gd name="connsiteX12" fmla="*/ 22225 w 1730375"/>
                  <a:gd name="connsiteY12" fmla="*/ 1236259 h 1296987"/>
                  <a:gd name="connsiteX13" fmla="*/ 60728 w 1730375"/>
                  <a:gd name="connsiteY13" fmla="*/ 1274762 h 1296987"/>
                  <a:gd name="connsiteX14" fmla="*/ 1669647 w 1730375"/>
                  <a:gd name="connsiteY14" fmla="*/ 1274762 h 1296987"/>
                  <a:gd name="connsiteX15" fmla="*/ 1708150 w 1730375"/>
                  <a:gd name="connsiteY15" fmla="*/ 1236259 h 1296987"/>
                  <a:gd name="connsiteX16" fmla="*/ 1708150 w 1730375"/>
                  <a:gd name="connsiteY16" fmla="*/ 60728 h 1296987"/>
                  <a:gd name="connsiteX17" fmla="*/ 1669647 w 1730375"/>
                  <a:gd name="connsiteY17" fmla="*/ 22225 h 1296987"/>
                  <a:gd name="connsiteX18" fmla="*/ 60728 w 1730375"/>
                  <a:gd name="connsiteY18" fmla="*/ 22225 h 1296987"/>
                  <a:gd name="connsiteX19" fmla="*/ 39869 w 1730375"/>
                  <a:gd name="connsiteY19" fmla="*/ 0 h 1296987"/>
                  <a:gd name="connsiteX20" fmla="*/ 1690506 w 1730375"/>
                  <a:gd name="connsiteY20" fmla="*/ 0 h 1296987"/>
                  <a:gd name="connsiteX21" fmla="*/ 1730375 w 1730375"/>
                  <a:gd name="connsiteY21" fmla="*/ 39869 h 1296987"/>
                  <a:gd name="connsiteX22" fmla="*/ 1730375 w 1730375"/>
                  <a:gd name="connsiteY22" fmla="*/ 1257118 h 1296987"/>
                  <a:gd name="connsiteX23" fmla="*/ 1690506 w 1730375"/>
                  <a:gd name="connsiteY23" fmla="*/ 1296987 h 1296987"/>
                  <a:gd name="connsiteX24" fmla="*/ 39869 w 1730375"/>
                  <a:gd name="connsiteY24" fmla="*/ 1296987 h 1296987"/>
                  <a:gd name="connsiteX25" fmla="*/ 0 w 1730375"/>
                  <a:gd name="connsiteY25" fmla="*/ 1257118 h 1296987"/>
                  <a:gd name="connsiteX26" fmla="*/ 0 w 1730375"/>
                  <a:gd name="connsiteY26" fmla="*/ 39869 h 1296987"/>
                  <a:gd name="connsiteX27" fmla="*/ 39869 w 1730375"/>
                  <a:gd name="connsiteY27" fmla="*/ 0 h 1296987"/>
                  <a:gd name="connsiteX0" fmla="*/ 80096 w 1730375"/>
                  <a:gd name="connsiteY0" fmla="*/ 42862 h 1296987"/>
                  <a:gd name="connsiteX1" fmla="*/ 1650278 w 1730375"/>
                  <a:gd name="connsiteY1" fmla="*/ 42862 h 1296987"/>
                  <a:gd name="connsiteX2" fmla="*/ 1687512 w 1730375"/>
                  <a:gd name="connsiteY2" fmla="*/ 80096 h 1296987"/>
                  <a:gd name="connsiteX3" fmla="*/ 1687512 w 1730375"/>
                  <a:gd name="connsiteY3" fmla="*/ 1216890 h 1296987"/>
                  <a:gd name="connsiteX4" fmla="*/ 1650278 w 1730375"/>
                  <a:gd name="connsiteY4" fmla="*/ 1254124 h 1296987"/>
                  <a:gd name="connsiteX5" fmla="*/ 80096 w 1730375"/>
                  <a:gd name="connsiteY5" fmla="*/ 1254124 h 1296987"/>
                  <a:gd name="connsiteX6" fmla="*/ 42862 w 1730375"/>
                  <a:gd name="connsiteY6" fmla="*/ 1216890 h 1296987"/>
                  <a:gd name="connsiteX7" fmla="*/ 42862 w 1730375"/>
                  <a:gd name="connsiteY7" fmla="*/ 80096 h 1296987"/>
                  <a:gd name="connsiteX8" fmla="*/ 80096 w 1730375"/>
                  <a:gd name="connsiteY8" fmla="*/ 42862 h 1296987"/>
                  <a:gd name="connsiteX9" fmla="*/ 60728 w 1730375"/>
                  <a:gd name="connsiteY9" fmla="*/ 22225 h 1296987"/>
                  <a:gd name="connsiteX10" fmla="*/ 22225 w 1730375"/>
                  <a:gd name="connsiteY10" fmla="*/ 60728 h 1296987"/>
                  <a:gd name="connsiteX11" fmla="*/ 22225 w 1730375"/>
                  <a:gd name="connsiteY11" fmla="*/ 1236259 h 1296987"/>
                  <a:gd name="connsiteX12" fmla="*/ 60728 w 1730375"/>
                  <a:gd name="connsiteY12" fmla="*/ 1274762 h 1296987"/>
                  <a:gd name="connsiteX13" fmla="*/ 1669647 w 1730375"/>
                  <a:gd name="connsiteY13" fmla="*/ 1274762 h 1296987"/>
                  <a:gd name="connsiteX14" fmla="*/ 1708150 w 1730375"/>
                  <a:gd name="connsiteY14" fmla="*/ 1236259 h 1296987"/>
                  <a:gd name="connsiteX15" fmla="*/ 1708150 w 1730375"/>
                  <a:gd name="connsiteY15" fmla="*/ 60728 h 1296987"/>
                  <a:gd name="connsiteX16" fmla="*/ 1669647 w 1730375"/>
                  <a:gd name="connsiteY16" fmla="*/ 22225 h 1296987"/>
                  <a:gd name="connsiteX17" fmla="*/ 60728 w 1730375"/>
                  <a:gd name="connsiteY17" fmla="*/ 22225 h 1296987"/>
                  <a:gd name="connsiteX18" fmla="*/ 39869 w 1730375"/>
                  <a:gd name="connsiteY18" fmla="*/ 0 h 1296987"/>
                  <a:gd name="connsiteX19" fmla="*/ 1690506 w 1730375"/>
                  <a:gd name="connsiteY19" fmla="*/ 0 h 1296987"/>
                  <a:gd name="connsiteX20" fmla="*/ 1730375 w 1730375"/>
                  <a:gd name="connsiteY20" fmla="*/ 39869 h 1296987"/>
                  <a:gd name="connsiteX21" fmla="*/ 1730375 w 1730375"/>
                  <a:gd name="connsiteY21" fmla="*/ 1257118 h 1296987"/>
                  <a:gd name="connsiteX22" fmla="*/ 1690506 w 1730375"/>
                  <a:gd name="connsiteY22" fmla="*/ 1296987 h 1296987"/>
                  <a:gd name="connsiteX23" fmla="*/ 39869 w 1730375"/>
                  <a:gd name="connsiteY23" fmla="*/ 1296987 h 1296987"/>
                  <a:gd name="connsiteX24" fmla="*/ 0 w 1730375"/>
                  <a:gd name="connsiteY24" fmla="*/ 1257118 h 1296987"/>
                  <a:gd name="connsiteX25" fmla="*/ 0 w 1730375"/>
                  <a:gd name="connsiteY25" fmla="*/ 39869 h 1296987"/>
                  <a:gd name="connsiteX26" fmla="*/ 39869 w 1730375"/>
                  <a:gd name="connsiteY26" fmla="*/ 0 h 1296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730375" h="1296987">
                    <a:moveTo>
                      <a:pt x="80096" y="42862"/>
                    </a:moveTo>
                    <a:lnTo>
                      <a:pt x="1650278" y="42862"/>
                    </a:lnTo>
                    <a:cubicBezTo>
                      <a:pt x="1670842" y="42862"/>
                      <a:pt x="1687512" y="59532"/>
                      <a:pt x="1687512" y="80096"/>
                    </a:cubicBezTo>
                    <a:lnTo>
                      <a:pt x="1687512" y="1216890"/>
                    </a:lnTo>
                    <a:cubicBezTo>
                      <a:pt x="1687512" y="1237454"/>
                      <a:pt x="1670842" y="1254124"/>
                      <a:pt x="1650278" y="1254124"/>
                    </a:cubicBezTo>
                    <a:lnTo>
                      <a:pt x="80096" y="1254124"/>
                    </a:lnTo>
                    <a:cubicBezTo>
                      <a:pt x="59532" y="1254124"/>
                      <a:pt x="42862" y="1237454"/>
                      <a:pt x="42862" y="1216890"/>
                    </a:cubicBezTo>
                    <a:lnTo>
                      <a:pt x="42862" y="80096"/>
                    </a:lnTo>
                    <a:cubicBezTo>
                      <a:pt x="42862" y="59532"/>
                      <a:pt x="59532" y="42862"/>
                      <a:pt x="80096" y="42862"/>
                    </a:cubicBezTo>
                    <a:close/>
                    <a:moveTo>
                      <a:pt x="60728" y="22225"/>
                    </a:moveTo>
                    <a:cubicBezTo>
                      <a:pt x="39463" y="22225"/>
                      <a:pt x="22225" y="39463"/>
                      <a:pt x="22225" y="60728"/>
                    </a:cubicBezTo>
                    <a:lnTo>
                      <a:pt x="22225" y="1236259"/>
                    </a:lnTo>
                    <a:cubicBezTo>
                      <a:pt x="22225" y="1257524"/>
                      <a:pt x="39463" y="1274762"/>
                      <a:pt x="60728" y="1274762"/>
                    </a:cubicBezTo>
                    <a:lnTo>
                      <a:pt x="1669647" y="1274762"/>
                    </a:lnTo>
                    <a:cubicBezTo>
                      <a:pt x="1690912" y="1274762"/>
                      <a:pt x="1708150" y="1257524"/>
                      <a:pt x="1708150" y="1236259"/>
                    </a:cubicBezTo>
                    <a:lnTo>
                      <a:pt x="1708150" y="60728"/>
                    </a:lnTo>
                    <a:cubicBezTo>
                      <a:pt x="1708150" y="39463"/>
                      <a:pt x="1690912" y="22225"/>
                      <a:pt x="1669647" y="22225"/>
                    </a:cubicBezTo>
                    <a:lnTo>
                      <a:pt x="60728" y="22225"/>
                    </a:lnTo>
                    <a:close/>
                    <a:moveTo>
                      <a:pt x="39869" y="0"/>
                    </a:moveTo>
                    <a:lnTo>
                      <a:pt x="1690506" y="0"/>
                    </a:lnTo>
                    <a:cubicBezTo>
                      <a:pt x="1712525" y="0"/>
                      <a:pt x="1730375" y="17850"/>
                      <a:pt x="1730375" y="39869"/>
                    </a:cubicBezTo>
                    <a:lnTo>
                      <a:pt x="1730375" y="1257118"/>
                    </a:lnTo>
                    <a:cubicBezTo>
                      <a:pt x="1730375" y="1279137"/>
                      <a:pt x="1712525" y="1296987"/>
                      <a:pt x="1690506" y="1296987"/>
                    </a:cubicBezTo>
                    <a:lnTo>
                      <a:pt x="39869" y="1296987"/>
                    </a:lnTo>
                    <a:cubicBezTo>
                      <a:pt x="17850" y="1296987"/>
                      <a:pt x="0" y="1279137"/>
                      <a:pt x="0" y="1257118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13" name="フリーフォーム: 図形 312">
              <a:extLst>
                <a:ext uri="{FF2B5EF4-FFF2-40B4-BE49-F238E27FC236}">
                  <a16:creationId xmlns:a16="http://schemas.microsoft.com/office/drawing/2014/main" id="{F367EC17-9EF3-4E47-A851-FDA9D9474B7D}"/>
                </a:ext>
              </a:extLst>
            </p:cNvPr>
            <p:cNvSpPr/>
            <p:nvPr/>
          </p:nvSpPr>
          <p:spPr>
            <a:xfrm>
              <a:off x="4953000" y="873528"/>
              <a:ext cx="35017" cy="1077620"/>
            </a:xfrm>
            <a:custGeom>
              <a:avLst/>
              <a:gdLst>
                <a:gd name="connsiteX0" fmla="*/ 0 w 35017"/>
                <a:gd name="connsiteY0" fmla="*/ 914003 h 1077620"/>
                <a:gd name="connsiteX1" fmla="*/ 35017 w 35017"/>
                <a:gd name="connsiteY1" fmla="*/ 914003 h 1077620"/>
                <a:gd name="connsiteX2" fmla="*/ 35017 w 35017"/>
                <a:gd name="connsiteY2" fmla="*/ 1077620 h 1077620"/>
                <a:gd name="connsiteX3" fmla="*/ 0 w 35017"/>
                <a:gd name="connsiteY3" fmla="*/ 1077620 h 1077620"/>
                <a:gd name="connsiteX4" fmla="*/ 0 w 35017"/>
                <a:gd name="connsiteY4" fmla="*/ 609336 h 1077620"/>
                <a:gd name="connsiteX5" fmla="*/ 35017 w 35017"/>
                <a:gd name="connsiteY5" fmla="*/ 609336 h 1077620"/>
                <a:gd name="connsiteX6" fmla="*/ 35017 w 35017"/>
                <a:gd name="connsiteY6" fmla="*/ 772953 h 1077620"/>
                <a:gd name="connsiteX7" fmla="*/ 0 w 35017"/>
                <a:gd name="connsiteY7" fmla="*/ 772953 h 1077620"/>
                <a:gd name="connsiteX8" fmla="*/ 0 w 35017"/>
                <a:gd name="connsiteY8" fmla="*/ 304667 h 1077620"/>
                <a:gd name="connsiteX9" fmla="*/ 35017 w 35017"/>
                <a:gd name="connsiteY9" fmla="*/ 304667 h 1077620"/>
                <a:gd name="connsiteX10" fmla="*/ 35017 w 35017"/>
                <a:gd name="connsiteY10" fmla="*/ 468285 h 1077620"/>
                <a:gd name="connsiteX11" fmla="*/ 0 w 35017"/>
                <a:gd name="connsiteY11" fmla="*/ 468285 h 1077620"/>
                <a:gd name="connsiteX12" fmla="*/ 0 w 35017"/>
                <a:gd name="connsiteY12" fmla="*/ 0 h 1077620"/>
                <a:gd name="connsiteX13" fmla="*/ 35017 w 35017"/>
                <a:gd name="connsiteY13" fmla="*/ 0 h 1077620"/>
                <a:gd name="connsiteX14" fmla="*/ 35017 w 35017"/>
                <a:gd name="connsiteY14" fmla="*/ 163617 h 1077620"/>
                <a:gd name="connsiteX15" fmla="*/ 0 w 35017"/>
                <a:gd name="connsiteY15" fmla="*/ 163617 h 1077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5017" h="1077620">
                  <a:moveTo>
                    <a:pt x="0" y="914003"/>
                  </a:moveTo>
                  <a:lnTo>
                    <a:pt x="35017" y="914003"/>
                  </a:lnTo>
                  <a:lnTo>
                    <a:pt x="35017" y="1077620"/>
                  </a:lnTo>
                  <a:lnTo>
                    <a:pt x="0" y="1077620"/>
                  </a:lnTo>
                  <a:close/>
                  <a:moveTo>
                    <a:pt x="0" y="609336"/>
                  </a:moveTo>
                  <a:lnTo>
                    <a:pt x="35017" y="609336"/>
                  </a:lnTo>
                  <a:lnTo>
                    <a:pt x="35017" y="772953"/>
                  </a:lnTo>
                  <a:lnTo>
                    <a:pt x="0" y="772953"/>
                  </a:lnTo>
                  <a:close/>
                  <a:moveTo>
                    <a:pt x="0" y="304667"/>
                  </a:moveTo>
                  <a:lnTo>
                    <a:pt x="35017" y="304667"/>
                  </a:lnTo>
                  <a:lnTo>
                    <a:pt x="35017" y="468285"/>
                  </a:lnTo>
                  <a:lnTo>
                    <a:pt x="0" y="468285"/>
                  </a:lnTo>
                  <a:close/>
                  <a:moveTo>
                    <a:pt x="0" y="0"/>
                  </a:moveTo>
                  <a:lnTo>
                    <a:pt x="35017" y="0"/>
                  </a:lnTo>
                  <a:lnTo>
                    <a:pt x="35017" y="163617"/>
                  </a:lnTo>
                  <a:lnTo>
                    <a:pt x="0" y="1636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4" name="フリーフォーム: 図形 313">
              <a:extLst>
                <a:ext uri="{FF2B5EF4-FFF2-40B4-BE49-F238E27FC236}">
                  <a16:creationId xmlns:a16="http://schemas.microsoft.com/office/drawing/2014/main" id="{81DAA8F0-9182-476C-9B8F-99CE7D259FC9}"/>
                </a:ext>
              </a:extLst>
            </p:cNvPr>
            <p:cNvSpPr/>
            <p:nvPr/>
          </p:nvSpPr>
          <p:spPr>
            <a:xfrm>
              <a:off x="6483350" y="873528"/>
              <a:ext cx="35017" cy="1077620"/>
            </a:xfrm>
            <a:custGeom>
              <a:avLst/>
              <a:gdLst>
                <a:gd name="connsiteX0" fmla="*/ 0 w 35017"/>
                <a:gd name="connsiteY0" fmla="*/ 914003 h 1077620"/>
                <a:gd name="connsiteX1" fmla="*/ 35017 w 35017"/>
                <a:gd name="connsiteY1" fmla="*/ 914003 h 1077620"/>
                <a:gd name="connsiteX2" fmla="*/ 35017 w 35017"/>
                <a:gd name="connsiteY2" fmla="*/ 1077620 h 1077620"/>
                <a:gd name="connsiteX3" fmla="*/ 0 w 35017"/>
                <a:gd name="connsiteY3" fmla="*/ 1077620 h 1077620"/>
                <a:gd name="connsiteX4" fmla="*/ 0 w 35017"/>
                <a:gd name="connsiteY4" fmla="*/ 609336 h 1077620"/>
                <a:gd name="connsiteX5" fmla="*/ 35017 w 35017"/>
                <a:gd name="connsiteY5" fmla="*/ 609336 h 1077620"/>
                <a:gd name="connsiteX6" fmla="*/ 35017 w 35017"/>
                <a:gd name="connsiteY6" fmla="*/ 772953 h 1077620"/>
                <a:gd name="connsiteX7" fmla="*/ 0 w 35017"/>
                <a:gd name="connsiteY7" fmla="*/ 772953 h 1077620"/>
                <a:gd name="connsiteX8" fmla="*/ 0 w 35017"/>
                <a:gd name="connsiteY8" fmla="*/ 304667 h 1077620"/>
                <a:gd name="connsiteX9" fmla="*/ 35017 w 35017"/>
                <a:gd name="connsiteY9" fmla="*/ 304667 h 1077620"/>
                <a:gd name="connsiteX10" fmla="*/ 35017 w 35017"/>
                <a:gd name="connsiteY10" fmla="*/ 468285 h 1077620"/>
                <a:gd name="connsiteX11" fmla="*/ 0 w 35017"/>
                <a:gd name="connsiteY11" fmla="*/ 468285 h 1077620"/>
                <a:gd name="connsiteX12" fmla="*/ 0 w 35017"/>
                <a:gd name="connsiteY12" fmla="*/ 0 h 1077620"/>
                <a:gd name="connsiteX13" fmla="*/ 35017 w 35017"/>
                <a:gd name="connsiteY13" fmla="*/ 0 h 1077620"/>
                <a:gd name="connsiteX14" fmla="*/ 35017 w 35017"/>
                <a:gd name="connsiteY14" fmla="*/ 163617 h 1077620"/>
                <a:gd name="connsiteX15" fmla="*/ 0 w 35017"/>
                <a:gd name="connsiteY15" fmla="*/ 163617 h 1077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5017" h="1077620">
                  <a:moveTo>
                    <a:pt x="0" y="914003"/>
                  </a:moveTo>
                  <a:lnTo>
                    <a:pt x="35017" y="914003"/>
                  </a:lnTo>
                  <a:lnTo>
                    <a:pt x="35017" y="1077620"/>
                  </a:lnTo>
                  <a:lnTo>
                    <a:pt x="0" y="1077620"/>
                  </a:lnTo>
                  <a:close/>
                  <a:moveTo>
                    <a:pt x="0" y="609336"/>
                  </a:moveTo>
                  <a:lnTo>
                    <a:pt x="35017" y="609336"/>
                  </a:lnTo>
                  <a:lnTo>
                    <a:pt x="35017" y="772953"/>
                  </a:lnTo>
                  <a:lnTo>
                    <a:pt x="0" y="772953"/>
                  </a:lnTo>
                  <a:close/>
                  <a:moveTo>
                    <a:pt x="0" y="304667"/>
                  </a:moveTo>
                  <a:lnTo>
                    <a:pt x="35017" y="304667"/>
                  </a:lnTo>
                  <a:lnTo>
                    <a:pt x="35017" y="468285"/>
                  </a:lnTo>
                  <a:lnTo>
                    <a:pt x="0" y="468285"/>
                  </a:lnTo>
                  <a:close/>
                  <a:moveTo>
                    <a:pt x="0" y="0"/>
                  </a:moveTo>
                  <a:lnTo>
                    <a:pt x="35017" y="0"/>
                  </a:lnTo>
                  <a:lnTo>
                    <a:pt x="35017" y="163617"/>
                  </a:lnTo>
                  <a:lnTo>
                    <a:pt x="0" y="1636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5" name="フリーフォーム: 図形 314">
              <a:extLst>
                <a:ext uri="{FF2B5EF4-FFF2-40B4-BE49-F238E27FC236}">
                  <a16:creationId xmlns:a16="http://schemas.microsoft.com/office/drawing/2014/main" id="{4E0EDCF2-B7EF-4E18-A5E0-0670B1D0100B}"/>
                </a:ext>
              </a:extLst>
            </p:cNvPr>
            <p:cNvSpPr/>
            <p:nvPr/>
          </p:nvSpPr>
          <p:spPr>
            <a:xfrm>
              <a:off x="5463117" y="873528"/>
              <a:ext cx="35017" cy="1077620"/>
            </a:xfrm>
            <a:custGeom>
              <a:avLst/>
              <a:gdLst>
                <a:gd name="connsiteX0" fmla="*/ 0 w 35017"/>
                <a:gd name="connsiteY0" fmla="*/ 914003 h 1077620"/>
                <a:gd name="connsiteX1" fmla="*/ 35017 w 35017"/>
                <a:gd name="connsiteY1" fmla="*/ 914003 h 1077620"/>
                <a:gd name="connsiteX2" fmla="*/ 35017 w 35017"/>
                <a:gd name="connsiteY2" fmla="*/ 1077620 h 1077620"/>
                <a:gd name="connsiteX3" fmla="*/ 0 w 35017"/>
                <a:gd name="connsiteY3" fmla="*/ 1077620 h 1077620"/>
                <a:gd name="connsiteX4" fmla="*/ 0 w 35017"/>
                <a:gd name="connsiteY4" fmla="*/ 609336 h 1077620"/>
                <a:gd name="connsiteX5" fmla="*/ 35017 w 35017"/>
                <a:gd name="connsiteY5" fmla="*/ 609336 h 1077620"/>
                <a:gd name="connsiteX6" fmla="*/ 35017 w 35017"/>
                <a:gd name="connsiteY6" fmla="*/ 772953 h 1077620"/>
                <a:gd name="connsiteX7" fmla="*/ 0 w 35017"/>
                <a:gd name="connsiteY7" fmla="*/ 772953 h 1077620"/>
                <a:gd name="connsiteX8" fmla="*/ 0 w 35017"/>
                <a:gd name="connsiteY8" fmla="*/ 304667 h 1077620"/>
                <a:gd name="connsiteX9" fmla="*/ 35017 w 35017"/>
                <a:gd name="connsiteY9" fmla="*/ 304667 h 1077620"/>
                <a:gd name="connsiteX10" fmla="*/ 35017 w 35017"/>
                <a:gd name="connsiteY10" fmla="*/ 468285 h 1077620"/>
                <a:gd name="connsiteX11" fmla="*/ 0 w 35017"/>
                <a:gd name="connsiteY11" fmla="*/ 468285 h 1077620"/>
                <a:gd name="connsiteX12" fmla="*/ 0 w 35017"/>
                <a:gd name="connsiteY12" fmla="*/ 0 h 1077620"/>
                <a:gd name="connsiteX13" fmla="*/ 35017 w 35017"/>
                <a:gd name="connsiteY13" fmla="*/ 0 h 1077620"/>
                <a:gd name="connsiteX14" fmla="*/ 35017 w 35017"/>
                <a:gd name="connsiteY14" fmla="*/ 163617 h 1077620"/>
                <a:gd name="connsiteX15" fmla="*/ 0 w 35017"/>
                <a:gd name="connsiteY15" fmla="*/ 163617 h 1077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5017" h="1077620">
                  <a:moveTo>
                    <a:pt x="0" y="914003"/>
                  </a:moveTo>
                  <a:lnTo>
                    <a:pt x="35017" y="914003"/>
                  </a:lnTo>
                  <a:lnTo>
                    <a:pt x="35017" y="1077620"/>
                  </a:lnTo>
                  <a:lnTo>
                    <a:pt x="0" y="1077620"/>
                  </a:lnTo>
                  <a:close/>
                  <a:moveTo>
                    <a:pt x="0" y="609336"/>
                  </a:moveTo>
                  <a:lnTo>
                    <a:pt x="35017" y="609336"/>
                  </a:lnTo>
                  <a:lnTo>
                    <a:pt x="35017" y="772953"/>
                  </a:lnTo>
                  <a:lnTo>
                    <a:pt x="0" y="772953"/>
                  </a:lnTo>
                  <a:close/>
                  <a:moveTo>
                    <a:pt x="0" y="304667"/>
                  </a:moveTo>
                  <a:lnTo>
                    <a:pt x="35017" y="304667"/>
                  </a:lnTo>
                  <a:lnTo>
                    <a:pt x="35017" y="468285"/>
                  </a:lnTo>
                  <a:lnTo>
                    <a:pt x="0" y="468285"/>
                  </a:lnTo>
                  <a:close/>
                  <a:moveTo>
                    <a:pt x="0" y="0"/>
                  </a:moveTo>
                  <a:lnTo>
                    <a:pt x="35017" y="0"/>
                  </a:lnTo>
                  <a:lnTo>
                    <a:pt x="35017" y="163617"/>
                  </a:lnTo>
                  <a:lnTo>
                    <a:pt x="0" y="1636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6" name="フリーフォーム: 図形 315">
              <a:extLst>
                <a:ext uri="{FF2B5EF4-FFF2-40B4-BE49-F238E27FC236}">
                  <a16:creationId xmlns:a16="http://schemas.microsoft.com/office/drawing/2014/main" id="{1AE704F6-1AA4-49BA-A0CC-6ED9C803A875}"/>
                </a:ext>
              </a:extLst>
            </p:cNvPr>
            <p:cNvSpPr/>
            <p:nvPr/>
          </p:nvSpPr>
          <p:spPr>
            <a:xfrm>
              <a:off x="5973234" y="873528"/>
              <a:ext cx="35017" cy="1077620"/>
            </a:xfrm>
            <a:custGeom>
              <a:avLst/>
              <a:gdLst>
                <a:gd name="connsiteX0" fmla="*/ 0 w 35017"/>
                <a:gd name="connsiteY0" fmla="*/ 914003 h 1077620"/>
                <a:gd name="connsiteX1" fmla="*/ 35017 w 35017"/>
                <a:gd name="connsiteY1" fmla="*/ 914003 h 1077620"/>
                <a:gd name="connsiteX2" fmla="*/ 35017 w 35017"/>
                <a:gd name="connsiteY2" fmla="*/ 1077620 h 1077620"/>
                <a:gd name="connsiteX3" fmla="*/ 0 w 35017"/>
                <a:gd name="connsiteY3" fmla="*/ 1077620 h 1077620"/>
                <a:gd name="connsiteX4" fmla="*/ 0 w 35017"/>
                <a:gd name="connsiteY4" fmla="*/ 609336 h 1077620"/>
                <a:gd name="connsiteX5" fmla="*/ 35017 w 35017"/>
                <a:gd name="connsiteY5" fmla="*/ 609336 h 1077620"/>
                <a:gd name="connsiteX6" fmla="*/ 35017 w 35017"/>
                <a:gd name="connsiteY6" fmla="*/ 772953 h 1077620"/>
                <a:gd name="connsiteX7" fmla="*/ 0 w 35017"/>
                <a:gd name="connsiteY7" fmla="*/ 772953 h 1077620"/>
                <a:gd name="connsiteX8" fmla="*/ 0 w 35017"/>
                <a:gd name="connsiteY8" fmla="*/ 304667 h 1077620"/>
                <a:gd name="connsiteX9" fmla="*/ 35017 w 35017"/>
                <a:gd name="connsiteY9" fmla="*/ 304667 h 1077620"/>
                <a:gd name="connsiteX10" fmla="*/ 35017 w 35017"/>
                <a:gd name="connsiteY10" fmla="*/ 468285 h 1077620"/>
                <a:gd name="connsiteX11" fmla="*/ 0 w 35017"/>
                <a:gd name="connsiteY11" fmla="*/ 468285 h 1077620"/>
                <a:gd name="connsiteX12" fmla="*/ 0 w 35017"/>
                <a:gd name="connsiteY12" fmla="*/ 0 h 1077620"/>
                <a:gd name="connsiteX13" fmla="*/ 35017 w 35017"/>
                <a:gd name="connsiteY13" fmla="*/ 0 h 1077620"/>
                <a:gd name="connsiteX14" fmla="*/ 35017 w 35017"/>
                <a:gd name="connsiteY14" fmla="*/ 163617 h 1077620"/>
                <a:gd name="connsiteX15" fmla="*/ 0 w 35017"/>
                <a:gd name="connsiteY15" fmla="*/ 163617 h 1077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5017" h="1077620">
                  <a:moveTo>
                    <a:pt x="0" y="914003"/>
                  </a:moveTo>
                  <a:lnTo>
                    <a:pt x="35017" y="914003"/>
                  </a:lnTo>
                  <a:lnTo>
                    <a:pt x="35017" y="1077620"/>
                  </a:lnTo>
                  <a:lnTo>
                    <a:pt x="0" y="1077620"/>
                  </a:lnTo>
                  <a:close/>
                  <a:moveTo>
                    <a:pt x="0" y="609336"/>
                  </a:moveTo>
                  <a:lnTo>
                    <a:pt x="35017" y="609336"/>
                  </a:lnTo>
                  <a:lnTo>
                    <a:pt x="35017" y="772953"/>
                  </a:lnTo>
                  <a:lnTo>
                    <a:pt x="0" y="772953"/>
                  </a:lnTo>
                  <a:close/>
                  <a:moveTo>
                    <a:pt x="0" y="304667"/>
                  </a:moveTo>
                  <a:lnTo>
                    <a:pt x="35017" y="304667"/>
                  </a:lnTo>
                  <a:lnTo>
                    <a:pt x="35017" y="468285"/>
                  </a:lnTo>
                  <a:lnTo>
                    <a:pt x="0" y="468285"/>
                  </a:lnTo>
                  <a:close/>
                  <a:moveTo>
                    <a:pt x="0" y="0"/>
                  </a:moveTo>
                  <a:lnTo>
                    <a:pt x="35017" y="0"/>
                  </a:lnTo>
                  <a:lnTo>
                    <a:pt x="35017" y="163617"/>
                  </a:lnTo>
                  <a:lnTo>
                    <a:pt x="0" y="1636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7" name="フリーフォーム: 図形 316">
              <a:extLst>
                <a:ext uri="{FF2B5EF4-FFF2-40B4-BE49-F238E27FC236}">
                  <a16:creationId xmlns:a16="http://schemas.microsoft.com/office/drawing/2014/main" id="{7EC691E7-5A41-4698-9A7D-28415B42F687}"/>
                </a:ext>
              </a:extLst>
            </p:cNvPr>
            <p:cNvSpPr/>
            <p:nvPr/>
          </p:nvSpPr>
          <p:spPr>
            <a:xfrm>
              <a:off x="5608527" y="1058386"/>
              <a:ext cx="254312" cy="748983"/>
            </a:xfrm>
            <a:custGeom>
              <a:avLst/>
              <a:gdLst>
                <a:gd name="connsiteX0" fmla="*/ 127250 w 254312"/>
                <a:gd name="connsiteY0" fmla="*/ 0 h 748983"/>
                <a:gd name="connsiteX1" fmla="*/ 140143 w 254312"/>
                <a:gd name="connsiteY1" fmla="*/ 8533 h 748983"/>
                <a:gd name="connsiteX2" fmla="*/ 252320 w 254312"/>
                <a:gd name="connsiteY2" fmla="*/ 192472 h 748983"/>
                <a:gd name="connsiteX3" fmla="*/ 254312 w 254312"/>
                <a:gd name="connsiteY3" fmla="*/ 198983 h 748983"/>
                <a:gd name="connsiteX4" fmla="*/ 244998 w 254312"/>
                <a:gd name="connsiteY4" fmla="*/ 210392 h 748983"/>
                <a:gd name="connsiteX5" fmla="*/ 237470 w 254312"/>
                <a:gd name="connsiteY5" fmla="*/ 207796 h 748983"/>
                <a:gd name="connsiteX6" fmla="*/ 163826 w 254312"/>
                <a:gd name="connsiteY6" fmla="*/ 170750 h 748983"/>
                <a:gd name="connsiteX7" fmla="*/ 163826 w 254312"/>
                <a:gd name="connsiteY7" fmla="*/ 748983 h 748983"/>
                <a:gd name="connsiteX8" fmla="*/ 90488 w 254312"/>
                <a:gd name="connsiteY8" fmla="*/ 748983 h 748983"/>
                <a:gd name="connsiteX9" fmla="*/ 90488 w 254312"/>
                <a:gd name="connsiteY9" fmla="*/ 170586 h 748983"/>
                <a:gd name="connsiteX10" fmla="*/ 18577 w 254312"/>
                <a:gd name="connsiteY10" fmla="*/ 206916 h 748983"/>
                <a:gd name="connsiteX11" fmla="*/ 9314 w 254312"/>
                <a:gd name="connsiteY11" fmla="*/ 210392 h 748983"/>
                <a:gd name="connsiteX12" fmla="*/ 0 w 254312"/>
                <a:gd name="connsiteY12" fmla="*/ 198983 h 748983"/>
                <a:gd name="connsiteX13" fmla="*/ 1992 w 254312"/>
                <a:gd name="connsiteY13" fmla="*/ 192472 h 748983"/>
                <a:gd name="connsiteX14" fmla="*/ 114356 w 254312"/>
                <a:gd name="connsiteY14" fmla="*/ 8533 h 748983"/>
                <a:gd name="connsiteX15" fmla="*/ 127250 w 254312"/>
                <a:gd name="connsiteY15" fmla="*/ 0 h 748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4312" h="748983">
                  <a:moveTo>
                    <a:pt x="127250" y="0"/>
                  </a:moveTo>
                  <a:cubicBezTo>
                    <a:pt x="133046" y="0"/>
                    <a:pt x="138019" y="3518"/>
                    <a:pt x="140143" y="8533"/>
                  </a:cubicBezTo>
                  <a:lnTo>
                    <a:pt x="252320" y="192472"/>
                  </a:lnTo>
                  <a:cubicBezTo>
                    <a:pt x="253578" y="194330"/>
                    <a:pt x="254312" y="196571"/>
                    <a:pt x="254312" y="198983"/>
                  </a:cubicBezTo>
                  <a:cubicBezTo>
                    <a:pt x="254312" y="204611"/>
                    <a:pt x="250314" y="209306"/>
                    <a:pt x="244998" y="210392"/>
                  </a:cubicBezTo>
                  <a:cubicBezTo>
                    <a:pt x="240780" y="209953"/>
                    <a:pt x="239980" y="208661"/>
                    <a:pt x="237470" y="207796"/>
                  </a:cubicBezTo>
                  <a:lnTo>
                    <a:pt x="163826" y="170750"/>
                  </a:lnTo>
                  <a:lnTo>
                    <a:pt x="163826" y="748983"/>
                  </a:lnTo>
                  <a:lnTo>
                    <a:pt x="90488" y="748983"/>
                  </a:lnTo>
                  <a:lnTo>
                    <a:pt x="90488" y="170586"/>
                  </a:lnTo>
                  <a:lnTo>
                    <a:pt x="18577" y="206916"/>
                  </a:lnTo>
                  <a:cubicBezTo>
                    <a:pt x="15489" y="208075"/>
                    <a:pt x="13043" y="210087"/>
                    <a:pt x="9314" y="210392"/>
                  </a:cubicBezTo>
                  <a:cubicBezTo>
                    <a:pt x="3999" y="209306"/>
                    <a:pt x="0" y="204611"/>
                    <a:pt x="0" y="198983"/>
                  </a:cubicBezTo>
                  <a:cubicBezTo>
                    <a:pt x="0" y="196571"/>
                    <a:pt x="735" y="194330"/>
                    <a:pt x="1992" y="192472"/>
                  </a:cubicBezTo>
                  <a:lnTo>
                    <a:pt x="114356" y="8533"/>
                  </a:lnTo>
                  <a:cubicBezTo>
                    <a:pt x="116481" y="3518"/>
                    <a:pt x="121454" y="0"/>
                    <a:pt x="127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8" name="フリーフォーム: 図形 317">
              <a:extLst>
                <a:ext uri="{FF2B5EF4-FFF2-40B4-BE49-F238E27FC236}">
                  <a16:creationId xmlns:a16="http://schemas.microsoft.com/office/drawing/2014/main" id="{DA6A4115-F4CC-4959-97E5-CAB246F9C1B8}"/>
                </a:ext>
              </a:extLst>
            </p:cNvPr>
            <p:cNvSpPr/>
            <p:nvPr/>
          </p:nvSpPr>
          <p:spPr>
            <a:xfrm rot="16200000" flipH="1">
              <a:off x="4920294" y="1290613"/>
              <a:ext cx="607978" cy="425538"/>
            </a:xfrm>
            <a:custGeom>
              <a:avLst/>
              <a:gdLst>
                <a:gd name="connsiteX0" fmla="*/ 0 w 607978"/>
                <a:gd name="connsiteY0" fmla="*/ 198983 h 425538"/>
                <a:gd name="connsiteX1" fmla="*/ 1992 w 607978"/>
                <a:gd name="connsiteY1" fmla="*/ 192472 h 425538"/>
                <a:gd name="connsiteX2" fmla="*/ 114356 w 607978"/>
                <a:gd name="connsiteY2" fmla="*/ 8533 h 425538"/>
                <a:gd name="connsiteX3" fmla="*/ 127250 w 607978"/>
                <a:gd name="connsiteY3" fmla="*/ 0 h 425538"/>
                <a:gd name="connsiteX4" fmla="*/ 140143 w 607978"/>
                <a:gd name="connsiteY4" fmla="*/ 8533 h 425538"/>
                <a:gd name="connsiteX5" fmla="*/ 252320 w 607978"/>
                <a:gd name="connsiteY5" fmla="*/ 192472 h 425538"/>
                <a:gd name="connsiteX6" fmla="*/ 254312 w 607978"/>
                <a:gd name="connsiteY6" fmla="*/ 198983 h 425538"/>
                <a:gd name="connsiteX7" fmla="*/ 244998 w 607978"/>
                <a:gd name="connsiteY7" fmla="*/ 210392 h 425538"/>
                <a:gd name="connsiteX8" fmla="*/ 237470 w 607978"/>
                <a:gd name="connsiteY8" fmla="*/ 207796 h 425538"/>
                <a:gd name="connsiteX9" fmla="*/ 166632 w 607978"/>
                <a:gd name="connsiteY9" fmla="*/ 172162 h 425538"/>
                <a:gd name="connsiteX10" fmla="*/ 166632 w 607978"/>
                <a:gd name="connsiteY10" fmla="*/ 258014 h 425538"/>
                <a:gd name="connsiteX11" fmla="*/ 260882 w 607978"/>
                <a:gd name="connsiteY11" fmla="*/ 352264 h 425538"/>
                <a:gd name="connsiteX12" fmla="*/ 607978 w 607978"/>
                <a:gd name="connsiteY12" fmla="*/ 352265 h 425538"/>
                <a:gd name="connsiteX13" fmla="*/ 607978 w 607978"/>
                <a:gd name="connsiteY13" fmla="*/ 425538 h 425538"/>
                <a:gd name="connsiteX14" fmla="*/ 260883 w 607978"/>
                <a:gd name="connsiteY14" fmla="*/ 425538 h 425538"/>
                <a:gd name="connsiteX15" fmla="*/ 93359 w 607978"/>
                <a:gd name="connsiteY15" fmla="*/ 258014 h 425538"/>
                <a:gd name="connsiteX16" fmla="*/ 93359 w 607978"/>
                <a:gd name="connsiteY16" fmla="*/ 169136 h 425538"/>
                <a:gd name="connsiteX17" fmla="*/ 18576 w 607978"/>
                <a:gd name="connsiteY17" fmla="*/ 206916 h 425538"/>
                <a:gd name="connsiteX18" fmla="*/ 9314 w 607978"/>
                <a:gd name="connsiteY18" fmla="*/ 210392 h 425538"/>
                <a:gd name="connsiteX19" fmla="*/ 0 w 607978"/>
                <a:gd name="connsiteY19" fmla="*/ 198983 h 425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07978" h="425538">
                  <a:moveTo>
                    <a:pt x="0" y="198983"/>
                  </a:moveTo>
                  <a:cubicBezTo>
                    <a:pt x="0" y="196571"/>
                    <a:pt x="735" y="194330"/>
                    <a:pt x="1992" y="192472"/>
                  </a:cubicBezTo>
                  <a:lnTo>
                    <a:pt x="114356" y="8533"/>
                  </a:lnTo>
                  <a:cubicBezTo>
                    <a:pt x="116481" y="3519"/>
                    <a:pt x="121454" y="0"/>
                    <a:pt x="127250" y="0"/>
                  </a:cubicBezTo>
                  <a:cubicBezTo>
                    <a:pt x="133046" y="0"/>
                    <a:pt x="138019" y="3519"/>
                    <a:pt x="140143" y="8533"/>
                  </a:cubicBezTo>
                  <a:lnTo>
                    <a:pt x="252320" y="192472"/>
                  </a:lnTo>
                  <a:cubicBezTo>
                    <a:pt x="253578" y="194330"/>
                    <a:pt x="254312" y="196571"/>
                    <a:pt x="254312" y="198983"/>
                  </a:cubicBezTo>
                  <a:cubicBezTo>
                    <a:pt x="254312" y="204611"/>
                    <a:pt x="250314" y="209306"/>
                    <a:pt x="244998" y="210392"/>
                  </a:cubicBezTo>
                  <a:cubicBezTo>
                    <a:pt x="240779" y="209953"/>
                    <a:pt x="239979" y="208661"/>
                    <a:pt x="237470" y="207796"/>
                  </a:cubicBezTo>
                  <a:lnTo>
                    <a:pt x="166632" y="172162"/>
                  </a:lnTo>
                  <a:lnTo>
                    <a:pt x="166632" y="258014"/>
                  </a:lnTo>
                  <a:cubicBezTo>
                    <a:pt x="166632" y="310067"/>
                    <a:pt x="208829" y="352264"/>
                    <a:pt x="260882" y="352264"/>
                  </a:cubicBezTo>
                  <a:cubicBezTo>
                    <a:pt x="376581" y="352264"/>
                    <a:pt x="492279" y="352265"/>
                    <a:pt x="607978" y="352265"/>
                  </a:cubicBezTo>
                  <a:lnTo>
                    <a:pt x="607978" y="425538"/>
                  </a:lnTo>
                  <a:lnTo>
                    <a:pt x="260883" y="425538"/>
                  </a:lnTo>
                  <a:cubicBezTo>
                    <a:pt x="168362" y="425538"/>
                    <a:pt x="93359" y="350535"/>
                    <a:pt x="93359" y="258014"/>
                  </a:cubicBezTo>
                  <a:lnTo>
                    <a:pt x="93359" y="169136"/>
                  </a:lnTo>
                  <a:lnTo>
                    <a:pt x="18576" y="206916"/>
                  </a:lnTo>
                  <a:cubicBezTo>
                    <a:pt x="15489" y="208075"/>
                    <a:pt x="13042" y="210087"/>
                    <a:pt x="9314" y="210392"/>
                  </a:cubicBezTo>
                  <a:cubicBezTo>
                    <a:pt x="3999" y="209306"/>
                    <a:pt x="0" y="204611"/>
                    <a:pt x="0" y="1989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9" name="フリーフォーム: 図形 318">
              <a:extLst>
                <a:ext uri="{FF2B5EF4-FFF2-40B4-BE49-F238E27FC236}">
                  <a16:creationId xmlns:a16="http://schemas.microsoft.com/office/drawing/2014/main" id="{9762A637-AF0C-4362-A61D-D71EB649E684}"/>
                </a:ext>
              </a:extLst>
            </p:cNvPr>
            <p:cNvSpPr/>
            <p:nvPr/>
          </p:nvSpPr>
          <p:spPr>
            <a:xfrm>
              <a:off x="6127640" y="1058386"/>
              <a:ext cx="254312" cy="748983"/>
            </a:xfrm>
            <a:custGeom>
              <a:avLst/>
              <a:gdLst>
                <a:gd name="connsiteX0" fmla="*/ 127250 w 254312"/>
                <a:gd name="connsiteY0" fmla="*/ 0 h 748983"/>
                <a:gd name="connsiteX1" fmla="*/ 140143 w 254312"/>
                <a:gd name="connsiteY1" fmla="*/ 8533 h 748983"/>
                <a:gd name="connsiteX2" fmla="*/ 252320 w 254312"/>
                <a:gd name="connsiteY2" fmla="*/ 192472 h 748983"/>
                <a:gd name="connsiteX3" fmla="*/ 254312 w 254312"/>
                <a:gd name="connsiteY3" fmla="*/ 198983 h 748983"/>
                <a:gd name="connsiteX4" fmla="*/ 244998 w 254312"/>
                <a:gd name="connsiteY4" fmla="*/ 210392 h 748983"/>
                <a:gd name="connsiteX5" fmla="*/ 237470 w 254312"/>
                <a:gd name="connsiteY5" fmla="*/ 207796 h 748983"/>
                <a:gd name="connsiteX6" fmla="*/ 163826 w 254312"/>
                <a:gd name="connsiteY6" fmla="*/ 170750 h 748983"/>
                <a:gd name="connsiteX7" fmla="*/ 163826 w 254312"/>
                <a:gd name="connsiteY7" fmla="*/ 748983 h 748983"/>
                <a:gd name="connsiteX8" fmla="*/ 90488 w 254312"/>
                <a:gd name="connsiteY8" fmla="*/ 748983 h 748983"/>
                <a:gd name="connsiteX9" fmla="*/ 90488 w 254312"/>
                <a:gd name="connsiteY9" fmla="*/ 170586 h 748983"/>
                <a:gd name="connsiteX10" fmla="*/ 18577 w 254312"/>
                <a:gd name="connsiteY10" fmla="*/ 206916 h 748983"/>
                <a:gd name="connsiteX11" fmla="*/ 9314 w 254312"/>
                <a:gd name="connsiteY11" fmla="*/ 210392 h 748983"/>
                <a:gd name="connsiteX12" fmla="*/ 0 w 254312"/>
                <a:gd name="connsiteY12" fmla="*/ 198983 h 748983"/>
                <a:gd name="connsiteX13" fmla="*/ 1992 w 254312"/>
                <a:gd name="connsiteY13" fmla="*/ 192472 h 748983"/>
                <a:gd name="connsiteX14" fmla="*/ 114356 w 254312"/>
                <a:gd name="connsiteY14" fmla="*/ 8533 h 748983"/>
                <a:gd name="connsiteX15" fmla="*/ 127250 w 254312"/>
                <a:gd name="connsiteY15" fmla="*/ 0 h 748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4312" h="748983">
                  <a:moveTo>
                    <a:pt x="127250" y="0"/>
                  </a:moveTo>
                  <a:cubicBezTo>
                    <a:pt x="133046" y="0"/>
                    <a:pt x="138019" y="3518"/>
                    <a:pt x="140143" y="8533"/>
                  </a:cubicBezTo>
                  <a:lnTo>
                    <a:pt x="252320" y="192472"/>
                  </a:lnTo>
                  <a:cubicBezTo>
                    <a:pt x="253578" y="194330"/>
                    <a:pt x="254312" y="196571"/>
                    <a:pt x="254312" y="198983"/>
                  </a:cubicBezTo>
                  <a:cubicBezTo>
                    <a:pt x="254312" y="204611"/>
                    <a:pt x="250314" y="209306"/>
                    <a:pt x="244998" y="210392"/>
                  </a:cubicBezTo>
                  <a:cubicBezTo>
                    <a:pt x="240780" y="209953"/>
                    <a:pt x="239980" y="208661"/>
                    <a:pt x="237470" y="207796"/>
                  </a:cubicBezTo>
                  <a:lnTo>
                    <a:pt x="163826" y="170750"/>
                  </a:lnTo>
                  <a:lnTo>
                    <a:pt x="163826" y="748983"/>
                  </a:lnTo>
                  <a:lnTo>
                    <a:pt x="90488" y="748983"/>
                  </a:lnTo>
                  <a:lnTo>
                    <a:pt x="90488" y="170586"/>
                  </a:lnTo>
                  <a:lnTo>
                    <a:pt x="18577" y="206916"/>
                  </a:lnTo>
                  <a:cubicBezTo>
                    <a:pt x="15489" y="208075"/>
                    <a:pt x="13043" y="210087"/>
                    <a:pt x="9314" y="210392"/>
                  </a:cubicBezTo>
                  <a:cubicBezTo>
                    <a:pt x="3999" y="209306"/>
                    <a:pt x="0" y="204611"/>
                    <a:pt x="0" y="198983"/>
                  </a:cubicBezTo>
                  <a:cubicBezTo>
                    <a:pt x="0" y="196571"/>
                    <a:pt x="735" y="194330"/>
                    <a:pt x="1992" y="192472"/>
                  </a:cubicBezTo>
                  <a:lnTo>
                    <a:pt x="114356" y="8533"/>
                  </a:lnTo>
                  <a:cubicBezTo>
                    <a:pt x="116481" y="3518"/>
                    <a:pt x="121454" y="0"/>
                    <a:pt x="127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4" name="グループ化 333">
            <a:extLst>
              <a:ext uri="{FF2B5EF4-FFF2-40B4-BE49-F238E27FC236}">
                <a16:creationId xmlns:a16="http://schemas.microsoft.com/office/drawing/2014/main" id="{DB7C6FAC-5990-4810-BE8E-5150EA6A9D26}"/>
              </a:ext>
            </a:extLst>
          </p:cNvPr>
          <p:cNvGrpSpPr/>
          <p:nvPr/>
        </p:nvGrpSpPr>
        <p:grpSpPr>
          <a:xfrm>
            <a:off x="4277445" y="999650"/>
            <a:ext cx="1296987" cy="1296987"/>
            <a:chOff x="2054782" y="4459140"/>
            <a:chExt cx="1296987" cy="1296987"/>
          </a:xfrm>
        </p:grpSpPr>
        <p:grpSp>
          <p:nvGrpSpPr>
            <p:cNvPr id="335" name="グループ化 334">
              <a:extLst>
                <a:ext uri="{FF2B5EF4-FFF2-40B4-BE49-F238E27FC236}">
                  <a16:creationId xmlns:a16="http://schemas.microsoft.com/office/drawing/2014/main" id="{5F1D4B3E-D0AB-481B-B086-1576CCDC37F5}"/>
                </a:ext>
              </a:extLst>
            </p:cNvPr>
            <p:cNvGrpSpPr/>
            <p:nvPr/>
          </p:nvGrpSpPr>
          <p:grpSpPr>
            <a:xfrm>
              <a:off x="2054782" y="4459140"/>
              <a:ext cx="1296987" cy="1296987"/>
              <a:chOff x="3288894" y="763845"/>
              <a:chExt cx="1296987" cy="1296987"/>
            </a:xfrm>
          </p:grpSpPr>
          <p:grpSp>
            <p:nvGrpSpPr>
              <p:cNvPr id="337" name="グループ化 336">
                <a:extLst>
                  <a:ext uri="{FF2B5EF4-FFF2-40B4-BE49-F238E27FC236}">
                    <a16:creationId xmlns:a16="http://schemas.microsoft.com/office/drawing/2014/main" id="{50A0135F-B7B9-40C2-A7BB-24DF7E4CC392}"/>
                  </a:ext>
                </a:extLst>
              </p:cNvPr>
              <p:cNvGrpSpPr/>
              <p:nvPr/>
            </p:nvGrpSpPr>
            <p:grpSpPr>
              <a:xfrm>
                <a:off x="3288894" y="763845"/>
                <a:ext cx="1296987" cy="1296987"/>
                <a:chOff x="560388" y="4868863"/>
                <a:chExt cx="1296987" cy="1296987"/>
              </a:xfrm>
            </p:grpSpPr>
            <p:sp>
              <p:nvSpPr>
                <p:cNvPr id="342" name="AutoShape 199">
                  <a:extLst>
                    <a:ext uri="{FF2B5EF4-FFF2-40B4-BE49-F238E27FC236}">
                      <a16:creationId xmlns:a16="http://schemas.microsoft.com/office/drawing/2014/main" id="{A9AE14CD-9D2A-473B-85B5-C6CCEC554A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70705" y="4879976"/>
                  <a:ext cx="1274764" cy="1274762"/>
                </a:xfrm>
                <a:prstGeom prst="roundRect">
                  <a:avLst>
                    <a:gd name="adj" fmla="val 288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93A6D045-E8BD-4E8E-BC16-0BCE8BB917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388" y="4868863"/>
                  <a:ext cx="1296987" cy="1296987"/>
                </a:xfrm>
                <a:custGeom>
                  <a:avLst/>
                  <a:gdLst>
                    <a:gd name="connsiteX0" fmla="*/ 80096 w 1296987"/>
                    <a:gd name="connsiteY0" fmla="*/ 42862 h 1296987"/>
                    <a:gd name="connsiteX1" fmla="*/ 1216890 w 1296987"/>
                    <a:gd name="connsiteY1" fmla="*/ 42862 h 1296987"/>
                    <a:gd name="connsiteX2" fmla="*/ 1254124 w 1296987"/>
                    <a:gd name="connsiteY2" fmla="*/ 80096 h 1296987"/>
                    <a:gd name="connsiteX3" fmla="*/ 1254124 w 1296987"/>
                    <a:gd name="connsiteY3" fmla="*/ 1216890 h 1296987"/>
                    <a:gd name="connsiteX4" fmla="*/ 1216890 w 1296987"/>
                    <a:gd name="connsiteY4" fmla="*/ 1254124 h 1296987"/>
                    <a:gd name="connsiteX5" fmla="*/ 80096 w 1296987"/>
                    <a:gd name="connsiteY5" fmla="*/ 1254124 h 1296987"/>
                    <a:gd name="connsiteX6" fmla="*/ 42862 w 1296987"/>
                    <a:gd name="connsiteY6" fmla="*/ 1216890 h 1296987"/>
                    <a:gd name="connsiteX7" fmla="*/ 42862 w 1296987"/>
                    <a:gd name="connsiteY7" fmla="*/ 80096 h 1296987"/>
                    <a:gd name="connsiteX8" fmla="*/ 80096 w 1296987"/>
                    <a:gd name="connsiteY8" fmla="*/ 42862 h 1296987"/>
                    <a:gd name="connsiteX9" fmla="*/ 60728 w 1296987"/>
                    <a:gd name="connsiteY9" fmla="*/ 22225 h 1296987"/>
                    <a:gd name="connsiteX10" fmla="*/ 22225 w 1296987"/>
                    <a:gd name="connsiteY10" fmla="*/ 60728 h 1296987"/>
                    <a:gd name="connsiteX11" fmla="*/ 22225 w 1296987"/>
                    <a:gd name="connsiteY11" fmla="*/ 1236259 h 1296987"/>
                    <a:gd name="connsiteX12" fmla="*/ 60728 w 1296987"/>
                    <a:gd name="connsiteY12" fmla="*/ 1274762 h 1296987"/>
                    <a:gd name="connsiteX13" fmla="*/ 1236259 w 1296987"/>
                    <a:gd name="connsiteY13" fmla="*/ 1274762 h 1296987"/>
                    <a:gd name="connsiteX14" fmla="*/ 1274762 w 1296987"/>
                    <a:gd name="connsiteY14" fmla="*/ 1236259 h 1296987"/>
                    <a:gd name="connsiteX15" fmla="*/ 1274762 w 1296987"/>
                    <a:gd name="connsiteY15" fmla="*/ 60728 h 1296987"/>
                    <a:gd name="connsiteX16" fmla="*/ 1236259 w 1296987"/>
                    <a:gd name="connsiteY16" fmla="*/ 22225 h 1296987"/>
                    <a:gd name="connsiteX17" fmla="*/ 39869 w 1296987"/>
                    <a:gd name="connsiteY17" fmla="*/ 0 h 1296987"/>
                    <a:gd name="connsiteX18" fmla="*/ 1257118 w 1296987"/>
                    <a:gd name="connsiteY18" fmla="*/ 0 h 1296987"/>
                    <a:gd name="connsiteX19" fmla="*/ 1296987 w 1296987"/>
                    <a:gd name="connsiteY19" fmla="*/ 39869 h 1296987"/>
                    <a:gd name="connsiteX20" fmla="*/ 1296987 w 1296987"/>
                    <a:gd name="connsiteY20" fmla="*/ 1257118 h 1296987"/>
                    <a:gd name="connsiteX21" fmla="*/ 1257118 w 1296987"/>
                    <a:gd name="connsiteY21" fmla="*/ 1296987 h 1296987"/>
                    <a:gd name="connsiteX22" fmla="*/ 39869 w 1296987"/>
                    <a:gd name="connsiteY22" fmla="*/ 1296987 h 1296987"/>
                    <a:gd name="connsiteX23" fmla="*/ 0 w 1296987"/>
                    <a:gd name="connsiteY23" fmla="*/ 1257118 h 1296987"/>
                    <a:gd name="connsiteX24" fmla="*/ 0 w 1296987"/>
                    <a:gd name="connsiteY24" fmla="*/ 39869 h 1296987"/>
                    <a:gd name="connsiteX25" fmla="*/ 39869 w 1296987"/>
                    <a:gd name="connsiteY25" fmla="*/ 0 h 1296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296987" h="1296987">
                      <a:moveTo>
                        <a:pt x="80096" y="42862"/>
                      </a:moveTo>
                      <a:lnTo>
                        <a:pt x="1216890" y="42862"/>
                      </a:lnTo>
                      <a:cubicBezTo>
                        <a:pt x="1237454" y="42862"/>
                        <a:pt x="1254124" y="59532"/>
                        <a:pt x="1254124" y="80096"/>
                      </a:cubicBezTo>
                      <a:lnTo>
                        <a:pt x="1254124" y="1216890"/>
                      </a:lnTo>
                      <a:cubicBezTo>
                        <a:pt x="1254124" y="1237454"/>
                        <a:pt x="1237454" y="1254124"/>
                        <a:pt x="1216890" y="1254124"/>
                      </a:cubicBezTo>
                      <a:lnTo>
                        <a:pt x="80096" y="1254124"/>
                      </a:lnTo>
                      <a:cubicBezTo>
                        <a:pt x="59532" y="1254124"/>
                        <a:pt x="42862" y="1237454"/>
                        <a:pt x="42862" y="1216890"/>
                      </a:cubicBezTo>
                      <a:lnTo>
                        <a:pt x="42862" y="80096"/>
                      </a:lnTo>
                      <a:cubicBezTo>
                        <a:pt x="42862" y="59532"/>
                        <a:pt x="59532" y="42862"/>
                        <a:pt x="80096" y="42862"/>
                      </a:cubicBezTo>
                      <a:close/>
                      <a:moveTo>
                        <a:pt x="60728" y="22225"/>
                      </a:moveTo>
                      <a:cubicBezTo>
                        <a:pt x="39463" y="22225"/>
                        <a:pt x="22225" y="39463"/>
                        <a:pt x="22225" y="60728"/>
                      </a:cubicBezTo>
                      <a:lnTo>
                        <a:pt x="22225" y="1236259"/>
                      </a:lnTo>
                      <a:cubicBezTo>
                        <a:pt x="22225" y="1257524"/>
                        <a:pt x="39463" y="1274762"/>
                        <a:pt x="60728" y="1274762"/>
                      </a:cubicBezTo>
                      <a:lnTo>
                        <a:pt x="1236259" y="1274762"/>
                      </a:lnTo>
                      <a:cubicBezTo>
                        <a:pt x="1257524" y="1274762"/>
                        <a:pt x="1274762" y="1257524"/>
                        <a:pt x="1274762" y="1236259"/>
                      </a:cubicBezTo>
                      <a:lnTo>
                        <a:pt x="1274762" y="60728"/>
                      </a:lnTo>
                      <a:cubicBezTo>
                        <a:pt x="1274762" y="39463"/>
                        <a:pt x="1257524" y="22225"/>
                        <a:pt x="1236259" y="22225"/>
                      </a:cubicBezTo>
                      <a:close/>
                      <a:moveTo>
                        <a:pt x="39869" y="0"/>
                      </a:moveTo>
                      <a:lnTo>
                        <a:pt x="1257118" y="0"/>
                      </a:lnTo>
                      <a:cubicBezTo>
                        <a:pt x="1279137" y="0"/>
                        <a:pt x="1296987" y="17850"/>
                        <a:pt x="1296987" y="39869"/>
                      </a:cubicBezTo>
                      <a:lnTo>
                        <a:pt x="1296987" y="1257118"/>
                      </a:lnTo>
                      <a:cubicBezTo>
                        <a:pt x="1296987" y="1279137"/>
                        <a:pt x="1279137" y="1296987"/>
                        <a:pt x="1257118" y="1296987"/>
                      </a:cubicBezTo>
                      <a:lnTo>
                        <a:pt x="39869" y="1296987"/>
                      </a:lnTo>
                      <a:cubicBezTo>
                        <a:pt x="17850" y="1296987"/>
                        <a:pt x="0" y="1279137"/>
                        <a:pt x="0" y="1257118"/>
                      </a:cubicBezTo>
                      <a:lnTo>
                        <a:pt x="0" y="39869"/>
                      </a:lnTo>
                      <a:cubicBezTo>
                        <a:pt x="0" y="17850"/>
                        <a:pt x="17850" y="0"/>
                        <a:pt x="39869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anchor="ctr"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872AAE5C-5C8D-4D02-A370-6D83647BE7DE}"/>
                  </a:ext>
                </a:extLst>
              </p:cNvPr>
              <p:cNvSpPr/>
              <p:nvPr/>
            </p:nvSpPr>
            <p:spPr>
              <a:xfrm>
                <a:off x="3777286" y="1663979"/>
                <a:ext cx="716493" cy="268119"/>
              </a:xfrm>
              <a:custGeom>
                <a:avLst/>
                <a:gdLst>
                  <a:gd name="connsiteX0" fmla="*/ 913460 w 1567741"/>
                  <a:gd name="connsiteY0" fmla="*/ 431007 h 586665"/>
                  <a:gd name="connsiteX1" fmla="*/ 971872 w 1567741"/>
                  <a:gd name="connsiteY1" fmla="*/ 431007 h 586665"/>
                  <a:gd name="connsiteX2" fmla="*/ 978693 w 1567741"/>
                  <a:gd name="connsiteY2" fmla="*/ 437828 h 586665"/>
                  <a:gd name="connsiteX3" fmla="*/ 978693 w 1567741"/>
                  <a:gd name="connsiteY3" fmla="*/ 493242 h 586665"/>
                  <a:gd name="connsiteX4" fmla="*/ 971872 w 1567741"/>
                  <a:gd name="connsiteY4" fmla="*/ 500063 h 586665"/>
                  <a:gd name="connsiteX5" fmla="*/ 937821 w 1567741"/>
                  <a:gd name="connsiteY5" fmla="*/ 500063 h 586665"/>
                  <a:gd name="connsiteX6" fmla="*/ 938213 w 1567741"/>
                  <a:gd name="connsiteY6" fmla="*/ 498120 h 586665"/>
                  <a:gd name="connsiteX7" fmla="*/ 929453 w 1567741"/>
                  <a:gd name="connsiteY7" fmla="*/ 454728 h 586665"/>
                  <a:gd name="connsiteX8" fmla="*/ 1479196 w 1567741"/>
                  <a:gd name="connsiteY8" fmla="*/ 409575 h 586665"/>
                  <a:gd name="connsiteX9" fmla="*/ 1567741 w 1567741"/>
                  <a:gd name="connsiteY9" fmla="*/ 498120 h 586665"/>
                  <a:gd name="connsiteX10" fmla="*/ 1479196 w 1567741"/>
                  <a:gd name="connsiteY10" fmla="*/ 586665 h 586665"/>
                  <a:gd name="connsiteX11" fmla="*/ 1390651 w 1567741"/>
                  <a:gd name="connsiteY11" fmla="*/ 498120 h 586665"/>
                  <a:gd name="connsiteX12" fmla="*/ 1479196 w 1567741"/>
                  <a:gd name="connsiteY12" fmla="*/ 409575 h 586665"/>
                  <a:gd name="connsiteX13" fmla="*/ 1281552 w 1567741"/>
                  <a:gd name="connsiteY13" fmla="*/ 409575 h 586665"/>
                  <a:gd name="connsiteX14" fmla="*/ 1370097 w 1567741"/>
                  <a:gd name="connsiteY14" fmla="*/ 498120 h 586665"/>
                  <a:gd name="connsiteX15" fmla="*/ 1281552 w 1567741"/>
                  <a:gd name="connsiteY15" fmla="*/ 586665 h 586665"/>
                  <a:gd name="connsiteX16" fmla="*/ 1193007 w 1567741"/>
                  <a:gd name="connsiteY16" fmla="*/ 498120 h 586665"/>
                  <a:gd name="connsiteX17" fmla="*/ 1281552 w 1567741"/>
                  <a:gd name="connsiteY17" fmla="*/ 409575 h 586665"/>
                  <a:gd name="connsiteX18" fmla="*/ 1102959 w 1567741"/>
                  <a:gd name="connsiteY18" fmla="*/ 409575 h 586665"/>
                  <a:gd name="connsiteX19" fmla="*/ 1191504 w 1567741"/>
                  <a:gd name="connsiteY19" fmla="*/ 498120 h 586665"/>
                  <a:gd name="connsiteX20" fmla="*/ 1102959 w 1567741"/>
                  <a:gd name="connsiteY20" fmla="*/ 586665 h 586665"/>
                  <a:gd name="connsiteX21" fmla="*/ 1014414 w 1567741"/>
                  <a:gd name="connsiteY21" fmla="*/ 498120 h 586665"/>
                  <a:gd name="connsiteX22" fmla="*/ 1102959 w 1567741"/>
                  <a:gd name="connsiteY22" fmla="*/ 409575 h 586665"/>
                  <a:gd name="connsiteX23" fmla="*/ 826734 w 1567741"/>
                  <a:gd name="connsiteY23" fmla="*/ 409575 h 586665"/>
                  <a:gd name="connsiteX24" fmla="*/ 915279 w 1567741"/>
                  <a:gd name="connsiteY24" fmla="*/ 498120 h 586665"/>
                  <a:gd name="connsiteX25" fmla="*/ 826734 w 1567741"/>
                  <a:gd name="connsiteY25" fmla="*/ 586665 h 586665"/>
                  <a:gd name="connsiteX26" fmla="*/ 738189 w 1567741"/>
                  <a:gd name="connsiteY26" fmla="*/ 498120 h 586665"/>
                  <a:gd name="connsiteX27" fmla="*/ 826734 w 1567741"/>
                  <a:gd name="connsiteY27" fmla="*/ 409575 h 586665"/>
                  <a:gd name="connsiteX28" fmla="*/ 200465 w 1567741"/>
                  <a:gd name="connsiteY28" fmla="*/ 409575 h 586665"/>
                  <a:gd name="connsiteX29" fmla="*/ 289010 w 1567741"/>
                  <a:gd name="connsiteY29" fmla="*/ 498120 h 586665"/>
                  <a:gd name="connsiteX30" fmla="*/ 200465 w 1567741"/>
                  <a:gd name="connsiteY30" fmla="*/ 586665 h 586665"/>
                  <a:gd name="connsiteX31" fmla="*/ 111920 w 1567741"/>
                  <a:gd name="connsiteY31" fmla="*/ 498120 h 586665"/>
                  <a:gd name="connsiteX32" fmla="*/ 200465 w 1567741"/>
                  <a:gd name="connsiteY32" fmla="*/ 409575 h 586665"/>
                  <a:gd name="connsiteX33" fmla="*/ 160729 w 1567741"/>
                  <a:gd name="connsiteY33" fmla="*/ 179784 h 586665"/>
                  <a:gd name="connsiteX34" fmla="*/ 144209 w 1567741"/>
                  <a:gd name="connsiteY34" fmla="*/ 189819 h 586665"/>
                  <a:gd name="connsiteX35" fmla="*/ 99481 w 1567741"/>
                  <a:gd name="connsiteY35" fmla="*/ 259767 h 586665"/>
                  <a:gd name="connsiteX36" fmla="*/ 93409 w 1567741"/>
                  <a:gd name="connsiteY36" fmla="*/ 277728 h 586665"/>
                  <a:gd name="connsiteX37" fmla="*/ 92328 w 1567741"/>
                  <a:gd name="connsiteY37" fmla="*/ 325032 h 586665"/>
                  <a:gd name="connsiteX38" fmla="*/ 99481 w 1567741"/>
                  <a:gd name="connsiteY38" fmla="*/ 332184 h 586665"/>
                  <a:gd name="connsiteX39" fmla="*/ 238657 w 1567741"/>
                  <a:gd name="connsiteY39" fmla="*/ 332184 h 586665"/>
                  <a:gd name="connsiteX40" fmla="*/ 245809 w 1567741"/>
                  <a:gd name="connsiteY40" fmla="*/ 325032 h 586665"/>
                  <a:gd name="connsiteX41" fmla="*/ 245809 w 1567741"/>
                  <a:gd name="connsiteY41" fmla="*/ 274592 h 586665"/>
                  <a:gd name="connsiteX42" fmla="*/ 245809 w 1567741"/>
                  <a:gd name="connsiteY42" fmla="*/ 266920 h 586665"/>
                  <a:gd name="connsiteX43" fmla="*/ 245809 w 1567741"/>
                  <a:gd name="connsiteY43" fmla="*/ 189819 h 586665"/>
                  <a:gd name="connsiteX44" fmla="*/ 235774 w 1567741"/>
                  <a:gd name="connsiteY44" fmla="*/ 179784 h 586665"/>
                  <a:gd name="connsiteX45" fmla="*/ 150696 w 1567741"/>
                  <a:gd name="connsiteY45" fmla="*/ 119063 h 586665"/>
                  <a:gd name="connsiteX46" fmla="*/ 316029 w 1567741"/>
                  <a:gd name="connsiteY46" fmla="*/ 119063 h 586665"/>
                  <a:gd name="connsiteX47" fmla="*/ 338137 w 1567741"/>
                  <a:gd name="connsiteY47" fmla="*/ 141171 h 586665"/>
                  <a:gd name="connsiteX48" fmla="*/ 338137 w 1567741"/>
                  <a:gd name="connsiteY48" fmla="*/ 311033 h 586665"/>
                  <a:gd name="connsiteX49" fmla="*/ 338137 w 1567741"/>
                  <a:gd name="connsiteY49" fmla="*/ 327936 h 586665"/>
                  <a:gd name="connsiteX50" fmla="*/ 338137 w 1567741"/>
                  <a:gd name="connsiteY50" fmla="*/ 431007 h 586665"/>
                  <a:gd name="connsiteX51" fmla="*/ 740009 w 1567741"/>
                  <a:gd name="connsiteY51" fmla="*/ 431007 h 586665"/>
                  <a:gd name="connsiteX52" fmla="*/ 724016 w 1567741"/>
                  <a:gd name="connsiteY52" fmla="*/ 454728 h 586665"/>
                  <a:gd name="connsiteX53" fmla="*/ 715255 w 1567741"/>
                  <a:gd name="connsiteY53" fmla="*/ 498120 h 586665"/>
                  <a:gd name="connsiteX54" fmla="*/ 715648 w 1567741"/>
                  <a:gd name="connsiteY54" fmla="*/ 500063 h 586665"/>
                  <a:gd name="connsiteX55" fmla="*/ 311552 w 1567741"/>
                  <a:gd name="connsiteY55" fmla="*/ 500063 h 586665"/>
                  <a:gd name="connsiteX56" fmla="*/ 311944 w 1567741"/>
                  <a:gd name="connsiteY56" fmla="*/ 498120 h 586665"/>
                  <a:gd name="connsiteX57" fmla="*/ 200465 w 1567741"/>
                  <a:gd name="connsiteY57" fmla="*/ 386641 h 586665"/>
                  <a:gd name="connsiteX58" fmla="*/ 88986 w 1567741"/>
                  <a:gd name="connsiteY58" fmla="*/ 498120 h 586665"/>
                  <a:gd name="connsiteX59" fmla="*/ 89378 w 1567741"/>
                  <a:gd name="connsiteY59" fmla="*/ 500063 h 586665"/>
                  <a:gd name="connsiteX60" fmla="*/ 6821 w 1567741"/>
                  <a:gd name="connsiteY60" fmla="*/ 500063 h 586665"/>
                  <a:gd name="connsiteX61" fmla="*/ 0 w 1567741"/>
                  <a:gd name="connsiteY61" fmla="*/ 493242 h 586665"/>
                  <a:gd name="connsiteX62" fmla="*/ 0 w 1567741"/>
                  <a:gd name="connsiteY62" fmla="*/ 439060 h 586665"/>
                  <a:gd name="connsiteX63" fmla="*/ 0 w 1567741"/>
                  <a:gd name="connsiteY63" fmla="*/ 437828 h 586665"/>
                  <a:gd name="connsiteX64" fmla="*/ 29 w 1567741"/>
                  <a:gd name="connsiteY64" fmla="*/ 437799 h 586665"/>
                  <a:gd name="connsiteX65" fmla="*/ 2382 w 1567741"/>
                  <a:gd name="connsiteY65" fmla="*/ 334845 h 586665"/>
                  <a:gd name="connsiteX66" fmla="*/ 15758 w 1567741"/>
                  <a:gd name="connsiteY66" fmla="*/ 295275 h 586665"/>
                  <a:gd name="connsiteX67" fmla="*/ 114300 w 1567741"/>
                  <a:gd name="connsiteY67" fmla="*/ 141171 h 586665"/>
                  <a:gd name="connsiteX68" fmla="*/ 150696 w 1567741"/>
                  <a:gd name="connsiteY68" fmla="*/ 119063 h 586665"/>
                  <a:gd name="connsiteX69" fmla="*/ 619127 w 1567741"/>
                  <a:gd name="connsiteY69" fmla="*/ 0 h 586665"/>
                  <a:gd name="connsiteX70" fmla="*/ 1521616 w 1567741"/>
                  <a:gd name="connsiteY70" fmla="*/ 0 h 586665"/>
                  <a:gd name="connsiteX71" fmla="*/ 1559718 w 1567741"/>
                  <a:gd name="connsiteY71" fmla="*/ 38102 h 586665"/>
                  <a:gd name="connsiteX72" fmla="*/ 1559718 w 1567741"/>
                  <a:gd name="connsiteY72" fmla="*/ 347661 h 586665"/>
                  <a:gd name="connsiteX73" fmla="*/ 1521616 w 1567741"/>
                  <a:gd name="connsiteY73" fmla="*/ 385763 h 586665"/>
                  <a:gd name="connsiteX74" fmla="*/ 619127 w 1567741"/>
                  <a:gd name="connsiteY74" fmla="*/ 385763 h 586665"/>
                  <a:gd name="connsiteX75" fmla="*/ 581025 w 1567741"/>
                  <a:gd name="connsiteY75" fmla="*/ 347661 h 586665"/>
                  <a:gd name="connsiteX76" fmla="*/ 581025 w 1567741"/>
                  <a:gd name="connsiteY76" fmla="*/ 38102 h 586665"/>
                  <a:gd name="connsiteX77" fmla="*/ 619127 w 1567741"/>
                  <a:gd name="connsiteY77" fmla="*/ 0 h 586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1567741" h="586665">
                    <a:moveTo>
                      <a:pt x="913460" y="431007"/>
                    </a:moveTo>
                    <a:lnTo>
                      <a:pt x="971872" y="431007"/>
                    </a:lnTo>
                    <a:cubicBezTo>
                      <a:pt x="975639" y="431007"/>
                      <a:pt x="978693" y="434061"/>
                      <a:pt x="978693" y="437828"/>
                    </a:cubicBezTo>
                    <a:lnTo>
                      <a:pt x="978693" y="493242"/>
                    </a:lnTo>
                    <a:cubicBezTo>
                      <a:pt x="978693" y="497009"/>
                      <a:pt x="975639" y="500063"/>
                      <a:pt x="971872" y="500063"/>
                    </a:cubicBezTo>
                    <a:lnTo>
                      <a:pt x="937821" y="500063"/>
                    </a:lnTo>
                    <a:lnTo>
                      <a:pt x="938213" y="498120"/>
                    </a:lnTo>
                    <a:cubicBezTo>
                      <a:pt x="938213" y="482728"/>
                      <a:pt x="935094" y="468065"/>
                      <a:pt x="929453" y="454728"/>
                    </a:cubicBezTo>
                    <a:close/>
                    <a:moveTo>
                      <a:pt x="1479196" y="409575"/>
                    </a:moveTo>
                    <a:cubicBezTo>
                      <a:pt x="1528098" y="409575"/>
                      <a:pt x="1567741" y="449218"/>
                      <a:pt x="1567741" y="498120"/>
                    </a:cubicBezTo>
                    <a:cubicBezTo>
                      <a:pt x="1567741" y="547022"/>
                      <a:pt x="1528098" y="586665"/>
                      <a:pt x="1479196" y="586665"/>
                    </a:cubicBezTo>
                    <a:cubicBezTo>
                      <a:pt x="1430294" y="586665"/>
                      <a:pt x="1390651" y="547022"/>
                      <a:pt x="1390651" y="498120"/>
                    </a:cubicBezTo>
                    <a:cubicBezTo>
                      <a:pt x="1390651" y="449218"/>
                      <a:pt x="1430294" y="409575"/>
                      <a:pt x="1479196" y="409575"/>
                    </a:cubicBezTo>
                    <a:close/>
                    <a:moveTo>
                      <a:pt x="1281552" y="409575"/>
                    </a:moveTo>
                    <a:cubicBezTo>
                      <a:pt x="1330454" y="409575"/>
                      <a:pt x="1370097" y="449218"/>
                      <a:pt x="1370097" y="498120"/>
                    </a:cubicBezTo>
                    <a:cubicBezTo>
                      <a:pt x="1370097" y="547022"/>
                      <a:pt x="1330454" y="586665"/>
                      <a:pt x="1281552" y="586665"/>
                    </a:cubicBezTo>
                    <a:cubicBezTo>
                      <a:pt x="1232650" y="586665"/>
                      <a:pt x="1193007" y="547022"/>
                      <a:pt x="1193007" y="498120"/>
                    </a:cubicBezTo>
                    <a:cubicBezTo>
                      <a:pt x="1193007" y="449218"/>
                      <a:pt x="1232650" y="409575"/>
                      <a:pt x="1281552" y="409575"/>
                    </a:cubicBezTo>
                    <a:close/>
                    <a:moveTo>
                      <a:pt x="1102959" y="409575"/>
                    </a:moveTo>
                    <a:cubicBezTo>
                      <a:pt x="1151861" y="409575"/>
                      <a:pt x="1191504" y="449218"/>
                      <a:pt x="1191504" y="498120"/>
                    </a:cubicBezTo>
                    <a:cubicBezTo>
                      <a:pt x="1191504" y="547022"/>
                      <a:pt x="1151861" y="586665"/>
                      <a:pt x="1102959" y="586665"/>
                    </a:cubicBezTo>
                    <a:cubicBezTo>
                      <a:pt x="1054057" y="586665"/>
                      <a:pt x="1014414" y="547022"/>
                      <a:pt x="1014414" y="498120"/>
                    </a:cubicBezTo>
                    <a:cubicBezTo>
                      <a:pt x="1014414" y="449218"/>
                      <a:pt x="1054057" y="409575"/>
                      <a:pt x="1102959" y="409575"/>
                    </a:cubicBezTo>
                    <a:close/>
                    <a:moveTo>
                      <a:pt x="826734" y="409575"/>
                    </a:moveTo>
                    <a:cubicBezTo>
                      <a:pt x="875636" y="409575"/>
                      <a:pt x="915279" y="449218"/>
                      <a:pt x="915279" y="498120"/>
                    </a:cubicBezTo>
                    <a:cubicBezTo>
                      <a:pt x="915279" y="547022"/>
                      <a:pt x="875636" y="586665"/>
                      <a:pt x="826734" y="586665"/>
                    </a:cubicBezTo>
                    <a:cubicBezTo>
                      <a:pt x="777832" y="586665"/>
                      <a:pt x="738189" y="547022"/>
                      <a:pt x="738189" y="498120"/>
                    </a:cubicBezTo>
                    <a:cubicBezTo>
                      <a:pt x="738189" y="449218"/>
                      <a:pt x="777832" y="409575"/>
                      <a:pt x="826734" y="409575"/>
                    </a:cubicBezTo>
                    <a:close/>
                    <a:moveTo>
                      <a:pt x="200465" y="409575"/>
                    </a:moveTo>
                    <a:cubicBezTo>
                      <a:pt x="249367" y="409575"/>
                      <a:pt x="289010" y="449218"/>
                      <a:pt x="289010" y="498120"/>
                    </a:cubicBezTo>
                    <a:cubicBezTo>
                      <a:pt x="289010" y="547022"/>
                      <a:pt x="249367" y="586665"/>
                      <a:pt x="200465" y="586665"/>
                    </a:cubicBezTo>
                    <a:cubicBezTo>
                      <a:pt x="151563" y="586665"/>
                      <a:pt x="111920" y="547022"/>
                      <a:pt x="111920" y="498120"/>
                    </a:cubicBezTo>
                    <a:cubicBezTo>
                      <a:pt x="111920" y="449218"/>
                      <a:pt x="151563" y="409575"/>
                      <a:pt x="200465" y="409575"/>
                    </a:cubicBezTo>
                    <a:close/>
                    <a:moveTo>
                      <a:pt x="160729" y="179784"/>
                    </a:moveTo>
                    <a:cubicBezTo>
                      <a:pt x="155187" y="179784"/>
                      <a:pt x="144209" y="184277"/>
                      <a:pt x="144209" y="189819"/>
                    </a:cubicBezTo>
                    <a:lnTo>
                      <a:pt x="99481" y="259767"/>
                    </a:lnTo>
                    <a:cubicBezTo>
                      <a:pt x="95530" y="259767"/>
                      <a:pt x="93409" y="273778"/>
                      <a:pt x="93409" y="277728"/>
                    </a:cubicBezTo>
                    <a:lnTo>
                      <a:pt x="92328" y="325032"/>
                    </a:lnTo>
                    <a:cubicBezTo>
                      <a:pt x="92328" y="328982"/>
                      <a:pt x="95530" y="332184"/>
                      <a:pt x="99481" y="332184"/>
                    </a:cubicBezTo>
                    <a:lnTo>
                      <a:pt x="238657" y="332184"/>
                    </a:lnTo>
                    <a:cubicBezTo>
                      <a:pt x="242607" y="332184"/>
                      <a:pt x="245809" y="328982"/>
                      <a:pt x="245809" y="325032"/>
                    </a:cubicBezTo>
                    <a:lnTo>
                      <a:pt x="245809" y="274592"/>
                    </a:lnTo>
                    <a:lnTo>
                      <a:pt x="245809" y="266920"/>
                    </a:lnTo>
                    <a:lnTo>
                      <a:pt x="245809" y="189819"/>
                    </a:lnTo>
                    <a:cubicBezTo>
                      <a:pt x="245809" y="184277"/>
                      <a:pt x="241317" y="179784"/>
                      <a:pt x="235774" y="179784"/>
                    </a:cubicBezTo>
                    <a:close/>
                    <a:moveTo>
                      <a:pt x="150696" y="119063"/>
                    </a:moveTo>
                    <a:lnTo>
                      <a:pt x="316029" y="119063"/>
                    </a:lnTo>
                    <a:cubicBezTo>
                      <a:pt x="328239" y="119063"/>
                      <a:pt x="338137" y="128961"/>
                      <a:pt x="338137" y="141171"/>
                    </a:cubicBezTo>
                    <a:lnTo>
                      <a:pt x="338137" y="311033"/>
                    </a:lnTo>
                    <a:lnTo>
                      <a:pt x="338137" y="327936"/>
                    </a:lnTo>
                    <a:lnTo>
                      <a:pt x="338137" y="431007"/>
                    </a:lnTo>
                    <a:lnTo>
                      <a:pt x="740009" y="431007"/>
                    </a:lnTo>
                    <a:lnTo>
                      <a:pt x="724016" y="454728"/>
                    </a:lnTo>
                    <a:cubicBezTo>
                      <a:pt x="718375" y="468065"/>
                      <a:pt x="715255" y="482728"/>
                      <a:pt x="715255" y="498120"/>
                    </a:cubicBezTo>
                    <a:lnTo>
                      <a:pt x="715648" y="500063"/>
                    </a:lnTo>
                    <a:lnTo>
                      <a:pt x="311552" y="500063"/>
                    </a:lnTo>
                    <a:lnTo>
                      <a:pt x="311944" y="498120"/>
                    </a:lnTo>
                    <a:cubicBezTo>
                      <a:pt x="311944" y="436552"/>
                      <a:pt x="262033" y="386641"/>
                      <a:pt x="200465" y="386641"/>
                    </a:cubicBezTo>
                    <a:cubicBezTo>
                      <a:pt x="138897" y="386641"/>
                      <a:pt x="88986" y="436552"/>
                      <a:pt x="88986" y="498120"/>
                    </a:cubicBezTo>
                    <a:lnTo>
                      <a:pt x="89378" y="500063"/>
                    </a:lnTo>
                    <a:lnTo>
                      <a:pt x="6821" y="500063"/>
                    </a:lnTo>
                    <a:cubicBezTo>
                      <a:pt x="3054" y="500063"/>
                      <a:pt x="0" y="497009"/>
                      <a:pt x="0" y="493242"/>
                    </a:cubicBezTo>
                    <a:lnTo>
                      <a:pt x="0" y="439060"/>
                    </a:lnTo>
                    <a:lnTo>
                      <a:pt x="0" y="437828"/>
                    </a:lnTo>
                    <a:lnTo>
                      <a:pt x="29" y="437799"/>
                    </a:lnTo>
                    <a:lnTo>
                      <a:pt x="2382" y="334845"/>
                    </a:lnTo>
                    <a:cubicBezTo>
                      <a:pt x="2382" y="326142"/>
                      <a:pt x="7055" y="295275"/>
                      <a:pt x="15758" y="295275"/>
                    </a:cubicBezTo>
                    <a:lnTo>
                      <a:pt x="114300" y="141171"/>
                    </a:lnTo>
                    <a:cubicBezTo>
                      <a:pt x="114300" y="128961"/>
                      <a:pt x="138486" y="119063"/>
                      <a:pt x="150696" y="119063"/>
                    </a:cubicBezTo>
                    <a:close/>
                    <a:moveTo>
                      <a:pt x="619127" y="0"/>
                    </a:moveTo>
                    <a:lnTo>
                      <a:pt x="1521616" y="0"/>
                    </a:lnTo>
                    <a:cubicBezTo>
                      <a:pt x="1542659" y="0"/>
                      <a:pt x="1559718" y="17059"/>
                      <a:pt x="1559718" y="38102"/>
                    </a:cubicBezTo>
                    <a:lnTo>
                      <a:pt x="1559718" y="347661"/>
                    </a:lnTo>
                    <a:cubicBezTo>
                      <a:pt x="1559718" y="368704"/>
                      <a:pt x="1542659" y="385763"/>
                      <a:pt x="1521616" y="385763"/>
                    </a:cubicBezTo>
                    <a:lnTo>
                      <a:pt x="619127" y="385763"/>
                    </a:lnTo>
                    <a:cubicBezTo>
                      <a:pt x="598084" y="385763"/>
                      <a:pt x="581025" y="368704"/>
                      <a:pt x="581025" y="347661"/>
                    </a:cubicBezTo>
                    <a:lnTo>
                      <a:pt x="581025" y="38102"/>
                    </a:lnTo>
                    <a:cubicBezTo>
                      <a:pt x="581025" y="17059"/>
                      <a:pt x="598084" y="0"/>
                      <a:pt x="61912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68366A6E-F08D-4C32-9878-A28DC54760C2}"/>
                  </a:ext>
                </a:extLst>
              </p:cNvPr>
              <p:cNvSpPr/>
              <p:nvPr/>
            </p:nvSpPr>
            <p:spPr>
              <a:xfrm>
                <a:off x="3398617" y="894005"/>
                <a:ext cx="45719" cy="710470"/>
              </a:xfrm>
              <a:custGeom>
                <a:avLst/>
                <a:gdLst>
                  <a:gd name="connsiteX0" fmla="*/ 0 w 74331"/>
                  <a:gd name="connsiteY0" fmla="*/ 560079 h 710470"/>
                  <a:gd name="connsiteX1" fmla="*/ 74331 w 74331"/>
                  <a:gd name="connsiteY1" fmla="*/ 560079 h 710470"/>
                  <a:gd name="connsiteX2" fmla="*/ 74331 w 74331"/>
                  <a:gd name="connsiteY2" fmla="*/ 710470 h 710470"/>
                  <a:gd name="connsiteX3" fmla="*/ 0 w 74331"/>
                  <a:gd name="connsiteY3" fmla="*/ 710470 h 710470"/>
                  <a:gd name="connsiteX4" fmla="*/ 0 w 74331"/>
                  <a:gd name="connsiteY4" fmla="*/ 280039 h 710470"/>
                  <a:gd name="connsiteX5" fmla="*/ 74331 w 74331"/>
                  <a:gd name="connsiteY5" fmla="*/ 280039 h 710470"/>
                  <a:gd name="connsiteX6" fmla="*/ 74331 w 74331"/>
                  <a:gd name="connsiteY6" fmla="*/ 430430 h 710470"/>
                  <a:gd name="connsiteX7" fmla="*/ 0 w 74331"/>
                  <a:gd name="connsiteY7" fmla="*/ 430430 h 710470"/>
                  <a:gd name="connsiteX8" fmla="*/ 0 w 74331"/>
                  <a:gd name="connsiteY8" fmla="*/ 0 h 710470"/>
                  <a:gd name="connsiteX9" fmla="*/ 74331 w 74331"/>
                  <a:gd name="connsiteY9" fmla="*/ 0 h 710470"/>
                  <a:gd name="connsiteX10" fmla="*/ 74331 w 74331"/>
                  <a:gd name="connsiteY10" fmla="*/ 150391 h 710470"/>
                  <a:gd name="connsiteX11" fmla="*/ 0 w 74331"/>
                  <a:gd name="connsiteY11" fmla="*/ 150391 h 710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4331" h="710470">
                    <a:moveTo>
                      <a:pt x="0" y="560079"/>
                    </a:moveTo>
                    <a:lnTo>
                      <a:pt x="74331" y="560079"/>
                    </a:lnTo>
                    <a:lnTo>
                      <a:pt x="74331" y="710470"/>
                    </a:lnTo>
                    <a:lnTo>
                      <a:pt x="0" y="710470"/>
                    </a:lnTo>
                    <a:close/>
                    <a:moveTo>
                      <a:pt x="0" y="280039"/>
                    </a:moveTo>
                    <a:lnTo>
                      <a:pt x="74331" y="280039"/>
                    </a:lnTo>
                    <a:lnTo>
                      <a:pt x="74331" y="430430"/>
                    </a:lnTo>
                    <a:lnTo>
                      <a:pt x="0" y="430430"/>
                    </a:lnTo>
                    <a:close/>
                    <a:moveTo>
                      <a:pt x="0" y="0"/>
                    </a:moveTo>
                    <a:lnTo>
                      <a:pt x="74331" y="0"/>
                    </a:lnTo>
                    <a:lnTo>
                      <a:pt x="74331" y="150391"/>
                    </a:lnTo>
                    <a:lnTo>
                      <a:pt x="0" y="15039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5E9235C7-97FB-4630-846B-E5DF6DF7DA56}"/>
                  </a:ext>
                </a:extLst>
              </p:cNvPr>
              <p:cNvSpPr/>
              <p:nvPr/>
            </p:nvSpPr>
            <p:spPr>
              <a:xfrm>
                <a:off x="4428762" y="894005"/>
                <a:ext cx="45719" cy="710470"/>
              </a:xfrm>
              <a:custGeom>
                <a:avLst/>
                <a:gdLst>
                  <a:gd name="connsiteX0" fmla="*/ 0 w 74331"/>
                  <a:gd name="connsiteY0" fmla="*/ 560079 h 710470"/>
                  <a:gd name="connsiteX1" fmla="*/ 74331 w 74331"/>
                  <a:gd name="connsiteY1" fmla="*/ 560079 h 710470"/>
                  <a:gd name="connsiteX2" fmla="*/ 74331 w 74331"/>
                  <a:gd name="connsiteY2" fmla="*/ 710470 h 710470"/>
                  <a:gd name="connsiteX3" fmla="*/ 0 w 74331"/>
                  <a:gd name="connsiteY3" fmla="*/ 710470 h 710470"/>
                  <a:gd name="connsiteX4" fmla="*/ 0 w 74331"/>
                  <a:gd name="connsiteY4" fmla="*/ 280039 h 710470"/>
                  <a:gd name="connsiteX5" fmla="*/ 74331 w 74331"/>
                  <a:gd name="connsiteY5" fmla="*/ 280039 h 710470"/>
                  <a:gd name="connsiteX6" fmla="*/ 74331 w 74331"/>
                  <a:gd name="connsiteY6" fmla="*/ 430430 h 710470"/>
                  <a:gd name="connsiteX7" fmla="*/ 0 w 74331"/>
                  <a:gd name="connsiteY7" fmla="*/ 430430 h 710470"/>
                  <a:gd name="connsiteX8" fmla="*/ 0 w 74331"/>
                  <a:gd name="connsiteY8" fmla="*/ 0 h 710470"/>
                  <a:gd name="connsiteX9" fmla="*/ 74331 w 74331"/>
                  <a:gd name="connsiteY9" fmla="*/ 0 h 710470"/>
                  <a:gd name="connsiteX10" fmla="*/ 74331 w 74331"/>
                  <a:gd name="connsiteY10" fmla="*/ 150391 h 710470"/>
                  <a:gd name="connsiteX11" fmla="*/ 0 w 74331"/>
                  <a:gd name="connsiteY11" fmla="*/ 150391 h 710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4331" h="710470">
                    <a:moveTo>
                      <a:pt x="0" y="560079"/>
                    </a:moveTo>
                    <a:lnTo>
                      <a:pt x="74331" y="560079"/>
                    </a:lnTo>
                    <a:lnTo>
                      <a:pt x="74331" y="710470"/>
                    </a:lnTo>
                    <a:lnTo>
                      <a:pt x="0" y="710470"/>
                    </a:lnTo>
                    <a:close/>
                    <a:moveTo>
                      <a:pt x="0" y="280039"/>
                    </a:moveTo>
                    <a:lnTo>
                      <a:pt x="74331" y="280039"/>
                    </a:lnTo>
                    <a:lnTo>
                      <a:pt x="74331" y="430430"/>
                    </a:lnTo>
                    <a:lnTo>
                      <a:pt x="0" y="430430"/>
                    </a:lnTo>
                    <a:close/>
                    <a:moveTo>
                      <a:pt x="0" y="0"/>
                    </a:moveTo>
                    <a:lnTo>
                      <a:pt x="74331" y="0"/>
                    </a:lnTo>
                    <a:lnTo>
                      <a:pt x="74331" y="150391"/>
                    </a:lnTo>
                    <a:lnTo>
                      <a:pt x="0" y="15039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D83E39CA-BB18-4DCF-8785-335737391AD4}"/>
                  </a:ext>
                </a:extLst>
              </p:cNvPr>
              <p:cNvSpPr/>
              <p:nvPr/>
            </p:nvSpPr>
            <p:spPr>
              <a:xfrm>
                <a:off x="3800112" y="894005"/>
                <a:ext cx="45719" cy="710470"/>
              </a:xfrm>
              <a:custGeom>
                <a:avLst/>
                <a:gdLst>
                  <a:gd name="connsiteX0" fmla="*/ 0 w 74331"/>
                  <a:gd name="connsiteY0" fmla="*/ 560079 h 710470"/>
                  <a:gd name="connsiteX1" fmla="*/ 74331 w 74331"/>
                  <a:gd name="connsiteY1" fmla="*/ 560079 h 710470"/>
                  <a:gd name="connsiteX2" fmla="*/ 74331 w 74331"/>
                  <a:gd name="connsiteY2" fmla="*/ 710470 h 710470"/>
                  <a:gd name="connsiteX3" fmla="*/ 0 w 74331"/>
                  <a:gd name="connsiteY3" fmla="*/ 710470 h 710470"/>
                  <a:gd name="connsiteX4" fmla="*/ 0 w 74331"/>
                  <a:gd name="connsiteY4" fmla="*/ 280039 h 710470"/>
                  <a:gd name="connsiteX5" fmla="*/ 74331 w 74331"/>
                  <a:gd name="connsiteY5" fmla="*/ 280039 h 710470"/>
                  <a:gd name="connsiteX6" fmla="*/ 74331 w 74331"/>
                  <a:gd name="connsiteY6" fmla="*/ 430430 h 710470"/>
                  <a:gd name="connsiteX7" fmla="*/ 0 w 74331"/>
                  <a:gd name="connsiteY7" fmla="*/ 430430 h 710470"/>
                  <a:gd name="connsiteX8" fmla="*/ 0 w 74331"/>
                  <a:gd name="connsiteY8" fmla="*/ 0 h 710470"/>
                  <a:gd name="connsiteX9" fmla="*/ 74331 w 74331"/>
                  <a:gd name="connsiteY9" fmla="*/ 0 h 710470"/>
                  <a:gd name="connsiteX10" fmla="*/ 74331 w 74331"/>
                  <a:gd name="connsiteY10" fmla="*/ 150391 h 710470"/>
                  <a:gd name="connsiteX11" fmla="*/ 0 w 74331"/>
                  <a:gd name="connsiteY11" fmla="*/ 150391 h 710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4331" h="710470">
                    <a:moveTo>
                      <a:pt x="0" y="560079"/>
                    </a:moveTo>
                    <a:lnTo>
                      <a:pt x="74331" y="560079"/>
                    </a:lnTo>
                    <a:lnTo>
                      <a:pt x="74331" y="710470"/>
                    </a:lnTo>
                    <a:lnTo>
                      <a:pt x="0" y="710470"/>
                    </a:lnTo>
                    <a:close/>
                    <a:moveTo>
                      <a:pt x="0" y="280039"/>
                    </a:moveTo>
                    <a:lnTo>
                      <a:pt x="74331" y="280039"/>
                    </a:lnTo>
                    <a:lnTo>
                      <a:pt x="74331" y="430430"/>
                    </a:lnTo>
                    <a:lnTo>
                      <a:pt x="0" y="430430"/>
                    </a:lnTo>
                    <a:close/>
                    <a:moveTo>
                      <a:pt x="0" y="0"/>
                    </a:moveTo>
                    <a:lnTo>
                      <a:pt x="74331" y="0"/>
                    </a:lnTo>
                    <a:lnTo>
                      <a:pt x="74331" y="150391"/>
                    </a:lnTo>
                    <a:lnTo>
                      <a:pt x="0" y="15039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6" name="フリーフォーム: 図形 335">
              <a:extLst>
                <a:ext uri="{FF2B5EF4-FFF2-40B4-BE49-F238E27FC236}">
                  <a16:creationId xmlns:a16="http://schemas.microsoft.com/office/drawing/2014/main" id="{49BFF31E-9106-46AF-A733-13A751929821}"/>
                </a:ext>
              </a:extLst>
            </p:cNvPr>
            <p:cNvSpPr/>
            <p:nvPr/>
          </p:nvSpPr>
          <p:spPr>
            <a:xfrm>
              <a:off x="2743163" y="4633507"/>
              <a:ext cx="325209" cy="629792"/>
            </a:xfrm>
            <a:custGeom>
              <a:avLst/>
              <a:gdLst>
                <a:gd name="connsiteX0" fmla="*/ 272404 w 544407"/>
                <a:gd name="connsiteY0" fmla="*/ 0 h 1054285"/>
                <a:gd name="connsiteX1" fmla="*/ 300005 w 544407"/>
                <a:gd name="connsiteY1" fmla="*/ 18266 h 1054285"/>
                <a:gd name="connsiteX2" fmla="*/ 540143 w 544407"/>
                <a:gd name="connsiteY2" fmla="*/ 412026 h 1054285"/>
                <a:gd name="connsiteX3" fmla="*/ 544407 w 544407"/>
                <a:gd name="connsiteY3" fmla="*/ 425964 h 1054285"/>
                <a:gd name="connsiteX4" fmla="*/ 524469 w 544407"/>
                <a:gd name="connsiteY4" fmla="*/ 450388 h 1054285"/>
                <a:gd name="connsiteX5" fmla="*/ 508353 w 544407"/>
                <a:gd name="connsiteY5" fmla="*/ 444830 h 1054285"/>
                <a:gd name="connsiteX6" fmla="*/ 349990 w 544407"/>
                <a:gd name="connsiteY6" fmla="*/ 365168 h 1054285"/>
                <a:gd name="connsiteX7" fmla="*/ 349990 w 544407"/>
                <a:gd name="connsiteY7" fmla="*/ 1054285 h 1054285"/>
                <a:gd name="connsiteX8" fmla="*/ 194415 w 544407"/>
                <a:gd name="connsiteY8" fmla="*/ 1054285 h 1054285"/>
                <a:gd name="connsiteX9" fmla="*/ 194415 w 544407"/>
                <a:gd name="connsiteY9" fmla="*/ 364818 h 1054285"/>
                <a:gd name="connsiteX10" fmla="*/ 39767 w 544407"/>
                <a:gd name="connsiteY10" fmla="*/ 442947 h 1054285"/>
                <a:gd name="connsiteX11" fmla="*/ 19938 w 544407"/>
                <a:gd name="connsiteY11" fmla="*/ 450388 h 1054285"/>
                <a:gd name="connsiteX12" fmla="*/ 0 w 544407"/>
                <a:gd name="connsiteY12" fmla="*/ 425964 h 1054285"/>
                <a:gd name="connsiteX13" fmla="*/ 4265 w 544407"/>
                <a:gd name="connsiteY13" fmla="*/ 412026 h 1054285"/>
                <a:gd name="connsiteX14" fmla="*/ 244803 w 544407"/>
                <a:gd name="connsiteY14" fmla="*/ 18266 h 1054285"/>
                <a:gd name="connsiteX15" fmla="*/ 272404 w 544407"/>
                <a:gd name="connsiteY15" fmla="*/ 0 h 1054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44407" h="1054285">
                  <a:moveTo>
                    <a:pt x="272404" y="0"/>
                  </a:moveTo>
                  <a:cubicBezTo>
                    <a:pt x="284812" y="0"/>
                    <a:pt x="295458" y="7532"/>
                    <a:pt x="300005" y="18266"/>
                  </a:cubicBezTo>
                  <a:lnTo>
                    <a:pt x="540143" y="412026"/>
                  </a:lnTo>
                  <a:cubicBezTo>
                    <a:pt x="542835" y="416005"/>
                    <a:pt x="544407" y="420801"/>
                    <a:pt x="544407" y="425964"/>
                  </a:cubicBezTo>
                  <a:cubicBezTo>
                    <a:pt x="544407" y="438012"/>
                    <a:pt x="535848" y="448064"/>
                    <a:pt x="524469" y="450388"/>
                  </a:cubicBezTo>
                  <a:cubicBezTo>
                    <a:pt x="515438" y="449449"/>
                    <a:pt x="513725" y="446683"/>
                    <a:pt x="508353" y="444830"/>
                  </a:cubicBezTo>
                  <a:lnTo>
                    <a:pt x="349990" y="365168"/>
                  </a:lnTo>
                  <a:lnTo>
                    <a:pt x="349990" y="1054285"/>
                  </a:lnTo>
                  <a:lnTo>
                    <a:pt x="194415" y="1054285"/>
                  </a:lnTo>
                  <a:lnTo>
                    <a:pt x="194415" y="364818"/>
                  </a:lnTo>
                  <a:lnTo>
                    <a:pt x="39767" y="442947"/>
                  </a:lnTo>
                  <a:cubicBezTo>
                    <a:pt x="33157" y="445428"/>
                    <a:pt x="27920" y="449735"/>
                    <a:pt x="19938" y="450388"/>
                  </a:cubicBezTo>
                  <a:cubicBezTo>
                    <a:pt x="8560" y="448064"/>
                    <a:pt x="0" y="438012"/>
                    <a:pt x="0" y="425964"/>
                  </a:cubicBezTo>
                  <a:cubicBezTo>
                    <a:pt x="0" y="420801"/>
                    <a:pt x="1572" y="416005"/>
                    <a:pt x="4265" y="412026"/>
                  </a:cubicBezTo>
                  <a:lnTo>
                    <a:pt x="244803" y="18266"/>
                  </a:lnTo>
                  <a:cubicBezTo>
                    <a:pt x="249351" y="7532"/>
                    <a:pt x="259996" y="0"/>
                    <a:pt x="27240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4" name="グループ化 343">
            <a:extLst>
              <a:ext uri="{FF2B5EF4-FFF2-40B4-BE49-F238E27FC236}">
                <a16:creationId xmlns:a16="http://schemas.microsoft.com/office/drawing/2014/main" id="{55462CA7-5D86-4356-A224-1A8369359C72}"/>
              </a:ext>
            </a:extLst>
          </p:cNvPr>
          <p:cNvGrpSpPr/>
          <p:nvPr/>
        </p:nvGrpSpPr>
        <p:grpSpPr>
          <a:xfrm>
            <a:off x="6179503" y="4876325"/>
            <a:ext cx="1296987" cy="1296987"/>
            <a:chOff x="3905161" y="4459140"/>
            <a:chExt cx="1296987" cy="1296987"/>
          </a:xfrm>
        </p:grpSpPr>
        <p:grpSp>
          <p:nvGrpSpPr>
            <p:cNvPr id="345" name="グループ化 344">
              <a:extLst>
                <a:ext uri="{FF2B5EF4-FFF2-40B4-BE49-F238E27FC236}">
                  <a16:creationId xmlns:a16="http://schemas.microsoft.com/office/drawing/2014/main" id="{E322CA84-CBB6-4747-9ED4-C148B3344550}"/>
                </a:ext>
              </a:extLst>
            </p:cNvPr>
            <p:cNvGrpSpPr/>
            <p:nvPr/>
          </p:nvGrpSpPr>
          <p:grpSpPr>
            <a:xfrm>
              <a:off x="3905161" y="4459140"/>
              <a:ext cx="1296987" cy="1296987"/>
              <a:chOff x="1444854" y="763845"/>
              <a:chExt cx="1296987" cy="1296987"/>
            </a:xfrm>
          </p:grpSpPr>
          <p:grpSp>
            <p:nvGrpSpPr>
              <p:cNvPr id="348" name="グループ化 347">
                <a:extLst>
                  <a:ext uri="{FF2B5EF4-FFF2-40B4-BE49-F238E27FC236}">
                    <a16:creationId xmlns:a16="http://schemas.microsoft.com/office/drawing/2014/main" id="{155B129E-2DDC-4200-84CC-0B2896319813}"/>
                  </a:ext>
                </a:extLst>
              </p:cNvPr>
              <p:cNvGrpSpPr/>
              <p:nvPr/>
            </p:nvGrpSpPr>
            <p:grpSpPr>
              <a:xfrm>
                <a:off x="1444854" y="763845"/>
                <a:ext cx="1296987" cy="1296987"/>
                <a:chOff x="560388" y="4868863"/>
                <a:chExt cx="1296987" cy="1296987"/>
              </a:xfrm>
            </p:grpSpPr>
            <p:sp>
              <p:nvSpPr>
                <p:cNvPr id="352" name="AutoShape 199">
                  <a:extLst>
                    <a:ext uri="{FF2B5EF4-FFF2-40B4-BE49-F238E27FC236}">
                      <a16:creationId xmlns:a16="http://schemas.microsoft.com/office/drawing/2014/main" id="{A86ADB23-BF84-42F3-952F-03749F16EB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70705" y="4879976"/>
                  <a:ext cx="1274764" cy="1274762"/>
                </a:xfrm>
                <a:prstGeom prst="roundRect">
                  <a:avLst>
                    <a:gd name="adj" fmla="val 288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ABAFADCB-7042-48E7-95EA-9C40985282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388" y="4868863"/>
                  <a:ext cx="1296987" cy="1296987"/>
                </a:xfrm>
                <a:custGeom>
                  <a:avLst/>
                  <a:gdLst>
                    <a:gd name="connsiteX0" fmla="*/ 80096 w 1296987"/>
                    <a:gd name="connsiteY0" fmla="*/ 42862 h 1296987"/>
                    <a:gd name="connsiteX1" fmla="*/ 1216890 w 1296987"/>
                    <a:gd name="connsiteY1" fmla="*/ 42862 h 1296987"/>
                    <a:gd name="connsiteX2" fmla="*/ 1254124 w 1296987"/>
                    <a:gd name="connsiteY2" fmla="*/ 80096 h 1296987"/>
                    <a:gd name="connsiteX3" fmla="*/ 1254124 w 1296987"/>
                    <a:gd name="connsiteY3" fmla="*/ 1216890 h 1296987"/>
                    <a:gd name="connsiteX4" fmla="*/ 1216890 w 1296987"/>
                    <a:gd name="connsiteY4" fmla="*/ 1254124 h 1296987"/>
                    <a:gd name="connsiteX5" fmla="*/ 80096 w 1296987"/>
                    <a:gd name="connsiteY5" fmla="*/ 1254124 h 1296987"/>
                    <a:gd name="connsiteX6" fmla="*/ 42862 w 1296987"/>
                    <a:gd name="connsiteY6" fmla="*/ 1216890 h 1296987"/>
                    <a:gd name="connsiteX7" fmla="*/ 42862 w 1296987"/>
                    <a:gd name="connsiteY7" fmla="*/ 80096 h 1296987"/>
                    <a:gd name="connsiteX8" fmla="*/ 80096 w 1296987"/>
                    <a:gd name="connsiteY8" fmla="*/ 42862 h 1296987"/>
                    <a:gd name="connsiteX9" fmla="*/ 60728 w 1296987"/>
                    <a:gd name="connsiteY9" fmla="*/ 22225 h 1296987"/>
                    <a:gd name="connsiteX10" fmla="*/ 22225 w 1296987"/>
                    <a:gd name="connsiteY10" fmla="*/ 60728 h 1296987"/>
                    <a:gd name="connsiteX11" fmla="*/ 22225 w 1296987"/>
                    <a:gd name="connsiteY11" fmla="*/ 1236259 h 1296987"/>
                    <a:gd name="connsiteX12" fmla="*/ 60728 w 1296987"/>
                    <a:gd name="connsiteY12" fmla="*/ 1274762 h 1296987"/>
                    <a:gd name="connsiteX13" fmla="*/ 1236259 w 1296987"/>
                    <a:gd name="connsiteY13" fmla="*/ 1274762 h 1296987"/>
                    <a:gd name="connsiteX14" fmla="*/ 1274762 w 1296987"/>
                    <a:gd name="connsiteY14" fmla="*/ 1236259 h 1296987"/>
                    <a:gd name="connsiteX15" fmla="*/ 1274762 w 1296987"/>
                    <a:gd name="connsiteY15" fmla="*/ 60728 h 1296987"/>
                    <a:gd name="connsiteX16" fmla="*/ 1236259 w 1296987"/>
                    <a:gd name="connsiteY16" fmla="*/ 22225 h 1296987"/>
                    <a:gd name="connsiteX17" fmla="*/ 39869 w 1296987"/>
                    <a:gd name="connsiteY17" fmla="*/ 0 h 1296987"/>
                    <a:gd name="connsiteX18" fmla="*/ 1257118 w 1296987"/>
                    <a:gd name="connsiteY18" fmla="*/ 0 h 1296987"/>
                    <a:gd name="connsiteX19" fmla="*/ 1296987 w 1296987"/>
                    <a:gd name="connsiteY19" fmla="*/ 39869 h 1296987"/>
                    <a:gd name="connsiteX20" fmla="*/ 1296987 w 1296987"/>
                    <a:gd name="connsiteY20" fmla="*/ 1257118 h 1296987"/>
                    <a:gd name="connsiteX21" fmla="*/ 1257118 w 1296987"/>
                    <a:gd name="connsiteY21" fmla="*/ 1296987 h 1296987"/>
                    <a:gd name="connsiteX22" fmla="*/ 39869 w 1296987"/>
                    <a:gd name="connsiteY22" fmla="*/ 1296987 h 1296987"/>
                    <a:gd name="connsiteX23" fmla="*/ 0 w 1296987"/>
                    <a:gd name="connsiteY23" fmla="*/ 1257118 h 1296987"/>
                    <a:gd name="connsiteX24" fmla="*/ 0 w 1296987"/>
                    <a:gd name="connsiteY24" fmla="*/ 39869 h 1296987"/>
                    <a:gd name="connsiteX25" fmla="*/ 39869 w 1296987"/>
                    <a:gd name="connsiteY25" fmla="*/ 0 h 1296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296987" h="1296987">
                      <a:moveTo>
                        <a:pt x="80096" y="42862"/>
                      </a:moveTo>
                      <a:lnTo>
                        <a:pt x="1216890" y="42862"/>
                      </a:lnTo>
                      <a:cubicBezTo>
                        <a:pt x="1237454" y="42862"/>
                        <a:pt x="1254124" y="59532"/>
                        <a:pt x="1254124" y="80096"/>
                      </a:cubicBezTo>
                      <a:lnTo>
                        <a:pt x="1254124" y="1216890"/>
                      </a:lnTo>
                      <a:cubicBezTo>
                        <a:pt x="1254124" y="1237454"/>
                        <a:pt x="1237454" y="1254124"/>
                        <a:pt x="1216890" y="1254124"/>
                      </a:cubicBezTo>
                      <a:lnTo>
                        <a:pt x="80096" y="1254124"/>
                      </a:lnTo>
                      <a:cubicBezTo>
                        <a:pt x="59532" y="1254124"/>
                        <a:pt x="42862" y="1237454"/>
                        <a:pt x="42862" y="1216890"/>
                      </a:cubicBezTo>
                      <a:lnTo>
                        <a:pt x="42862" y="80096"/>
                      </a:lnTo>
                      <a:cubicBezTo>
                        <a:pt x="42862" y="59532"/>
                        <a:pt x="59532" y="42862"/>
                        <a:pt x="80096" y="42862"/>
                      </a:cubicBezTo>
                      <a:close/>
                      <a:moveTo>
                        <a:pt x="60728" y="22225"/>
                      </a:moveTo>
                      <a:cubicBezTo>
                        <a:pt x="39463" y="22225"/>
                        <a:pt x="22225" y="39463"/>
                        <a:pt x="22225" y="60728"/>
                      </a:cubicBezTo>
                      <a:lnTo>
                        <a:pt x="22225" y="1236259"/>
                      </a:lnTo>
                      <a:cubicBezTo>
                        <a:pt x="22225" y="1257524"/>
                        <a:pt x="39463" y="1274762"/>
                        <a:pt x="60728" y="1274762"/>
                      </a:cubicBezTo>
                      <a:lnTo>
                        <a:pt x="1236259" y="1274762"/>
                      </a:lnTo>
                      <a:cubicBezTo>
                        <a:pt x="1257524" y="1274762"/>
                        <a:pt x="1274762" y="1257524"/>
                        <a:pt x="1274762" y="1236259"/>
                      </a:cubicBezTo>
                      <a:lnTo>
                        <a:pt x="1274762" y="60728"/>
                      </a:lnTo>
                      <a:cubicBezTo>
                        <a:pt x="1274762" y="39463"/>
                        <a:pt x="1257524" y="22225"/>
                        <a:pt x="1236259" y="22225"/>
                      </a:cubicBezTo>
                      <a:close/>
                      <a:moveTo>
                        <a:pt x="39869" y="0"/>
                      </a:moveTo>
                      <a:lnTo>
                        <a:pt x="1257118" y="0"/>
                      </a:lnTo>
                      <a:cubicBezTo>
                        <a:pt x="1279137" y="0"/>
                        <a:pt x="1296987" y="17850"/>
                        <a:pt x="1296987" y="39869"/>
                      </a:cubicBezTo>
                      <a:lnTo>
                        <a:pt x="1296987" y="1257118"/>
                      </a:lnTo>
                      <a:cubicBezTo>
                        <a:pt x="1296987" y="1279137"/>
                        <a:pt x="1279137" y="1296987"/>
                        <a:pt x="1257118" y="1296987"/>
                      </a:cubicBezTo>
                      <a:lnTo>
                        <a:pt x="39869" y="1296987"/>
                      </a:lnTo>
                      <a:cubicBezTo>
                        <a:pt x="17850" y="1296987"/>
                        <a:pt x="0" y="1279137"/>
                        <a:pt x="0" y="1257118"/>
                      </a:cubicBezTo>
                      <a:lnTo>
                        <a:pt x="0" y="39869"/>
                      </a:lnTo>
                      <a:cubicBezTo>
                        <a:pt x="0" y="17850"/>
                        <a:pt x="17850" y="0"/>
                        <a:pt x="39869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anchor="ctr"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A686B725-ACE9-4A86-9320-1B11FB0B1D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7438" y="938212"/>
                <a:ext cx="743298" cy="317542"/>
              </a:xfrm>
              <a:custGeom>
                <a:avLst/>
                <a:gdLst>
                  <a:gd name="connsiteX0" fmla="*/ 1294309 w 1512782"/>
                  <a:gd name="connsiteY0" fmla="*/ 431791 h 646271"/>
                  <a:gd name="connsiteX1" fmla="*/ 1401329 w 1512782"/>
                  <a:gd name="connsiteY1" fmla="*/ 539031 h 646271"/>
                  <a:gd name="connsiteX2" fmla="*/ 1294309 w 1512782"/>
                  <a:gd name="connsiteY2" fmla="*/ 646271 h 646271"/>
                  <a:gd name="connsiteX3" fmla="*/ 1187289 w 1512782"/>
                  <a:gd name="connsiteY3" fmla="*/ 539031 h 646271"/>
                  <a:gd name="connsiteX4" fmla="*/ 1294309 w 1512782"/>
                  <a:gd name="connsiteY4" fmla="*/ 431791 h 646271"/>
                  <a:gd name="connsiteX5" fmla="*/ 408183 w 1512782"/>
                  <a:gd name="connsiteY5" fmla="*/ 431791 h 646271"/>
                  <a:gd name="connsiteX6" fmla="*/ 515203 w 1512782"/>
                  <a:gd name="connsiteY6" fmla="*/ 539031 h 646271"/>
                  <a:gd name="connsiteX7" fmla="*/ 408183 w 1512782"/>
                  <a:gd name="connsiteY7" fmla="*/ 646271 h 646271"/>
                  <a:gd name="connsiteX8" fmla="*/ 301163 w 1512782"/>
                  <a:gd name="connsiteY8" fmla="*/ 539031 h 646271"/>
                  <a:gd name="connsiteX9" fmla="*/ 408183 w 1512782"/>
                  <a:gd name="connsiteY9" fmla="*/ 431791 h 646271"/>
                  <a:gd name="connsiteX10" fmla="*/ 1312058 w 1512782"/>
                  <a:gd name="connsiteY10" fmla="*/ 119580 h 646271"/>
                  <a:gd name="connsiteX11" fmla="*/ 1312058 w 1512782"/>
                  <a:gd name="connsiteY11" fmla="*/ 198072 h 646271"/>
                  <a:gd name="connsiteX12" fmla="*/ 1454034 w 1512782"/>
                  <a:gd name="connsiteY12" fmla="*/ 198072 h 646271"/>
                  <a:gd name="connsiteX13" fmla="*/ 1454034 w 1512782"/>
                  <a:gd name="connsiteY13" fmla="*/ 119580 h 646271"/>
                  <a:gd name="connsiteX14" fmla="*/ 128514 w 1512782"/>
                  <a:gd name="connsiteY14" fmla="*/ 117741 h 646271"/>
                  <a:gd name="connsiteX15" fmla="*/ 128514 w 1512782"/>
                  <a:gd name="connsiteY15" fmla="*/ 196234 h 646271"/>
                  <a:gd name="connsiteX16" fmla="*/ 270490 w 1512782"/>
                  <a:gd name="connsiteY16" fmla="*/ 196234 h 646271"/>
                  <a:gd name="connsiteX17" fmla="*/ 270490 w 1512782"/>
                  <a:gd name="connsiteY17" fmla="*/ 117741 h 646271"/>
                  <a:gd name="connsiteX18" fmla="*/ 1140094 w 1512782"/>
                  <a:gd name="connsiteY18" fmla="*/ 73587 h 646271"/>
                  <a:gd name="connsiteX19" fmla="*/ 1140094 w 1512782"/>
                  <a:gd name="connsiteY19" fmla="*/ 196234 h 646271"/>
                  <a:gd name="connsiteX20" fmla="*/ 1282070 w 1512782"/>
                  <a:gd name="connsiteY20" fmla="*/ 196234 h 646271"/>
                  <a:gd name="connsiteX21" fmla="*/ 1282070 w 1512782"/>
                  <a:gd name="connsiteY21" fmla="*/ 73587 h 646271"/>
                  <a:gd name="connsiteX22" fmla="*/ 967521 w 1512782"/>
                  <a:gd name="connsiteY22" fmla="*/ 73587 h 646271"/>
                  <a:gd name="connsiteX23" fmla="*/ 967521 w 1512782"/>
                  <a:gd name="connsiteY23" fmla="*/ 196234 h 646271"/>
                  <a:gd name="connsiteX24" fmla="*/ 1109497 w 1512782"/>
                  <a:gd name="connsiteY24" fmla="*/ 196234 h 646271"/>
                  <a:gd name="connsiteX25" fmla="*/ 1109497 w 1512782"/>
                  <a:gd name="connsiteY25" fmla="*/ 73587 h 646271"/>
                  <a:gd name="connsiteX26" fmla="*/ 800454 w 1512782"/>
                  <a:gd name="connsiteY26" fmla="*/ 73587 h 646271"/>
                  <a:gd name="connsiteX27" fmla="*/ 800454 w 1512782"/>
                  <a:gd name="connsiteY27" fmla="*/ 196234 h 646271"/>
                  <a:gd name="connsiteX28" fmla="*/ 942430 w 1512782"/>
                  <a:gd name="connsiteY28" fmla="*/ 196234 h 646271"/>
                  <a:gd name="connsiteX29" fmla="*/ 942430 w 1512782"/>
                  <a:gd name="connsiteY29" fmla="*/ 73587 h 646271"/>
                  <a:gd name="connsiteX30" fmla="*/ 627878 w 1512782"/>
                  <a:gd name="connsiteY30" fmla="*/ 73587 h 646271"/>
                  <a:gd name="connsiteX31" fmla="*/ 627878 w 1512782"/>
                  <a:gd name="connsiteY31" fmla="*/ 196234 h 646271"/>
                  <a:gd name="connsiteX32" fmla="*/ 769855 w 1512782"/>
                  <a:gd name="connsiteY32" fmla="*/ 196234 h 646271"/>
                  <a:gd name="connsiteX33" fmla="*/ 769855 w 1512782"/>
                  <a:gd name="connsiteY33" fmla="*/ 73587 h 646271"/>
                  <a:gd name="connsiteX34" fmla="*/ 461423 w 1512782"/>
                  <a:gd name="connsiteY34" fmla="*/ 73587 h 646271"/>
                  <a:gd name="connsiteX35" fmla="*/ 461423 w 1512782"/>
                  <a:gd name="connsiteY35" fmla="*/ 196234 h 646271"/>
                  <a:gd name="connsiteX36" fmla="*/ 603399 w 1512782"/>
                  <a:gd name="connsiteY36" fmla="*/ 196234 h 646271"/>
                  <a:gd name="connsiteX37" fmla="*/ 603399 w 1512782"/>
                  <a:gd name="connsiteY37" fmla="*/ 73587 h 646271"/>
                  <a:gd name="connsiteX38" fmla="*/ 288848 w 1512782"/>
                  <a:gd name="connsiteY38" fmla="*/ 73587 h 646271"/>
                  <a:gd name="connsiteX39" fmla="*/ 288848 w 1512782"/>
                  <a:gd name="connsiteY39" fmla="*/ 196234 h 646271"/>
                  <a:gd name="connsiteX40" fmla="*/ 430824 w 1512782"/>
                  <a:gd name="connsiteY40" fmla="*/ 196234 h 646271"/>
                  <a:gd name="connsiteX41" fmla="*/ 430824 w 1512782"/>
                  <a:gd name="connsiteY41" fmla="*/ 73587 h 646271"/>
                  <a:gd name="connsiteX42" fmla="*/ 195830 w 1512782"/>
                  <a:gd name="connsiteY42" fmla="*/ 0 h 646271"/>
                  <a:gd name="connsiteX43" fmla="*/ 1346327 w 1512782"/>
                  <a:gd name="connsiteY43" fmla="*/ 0 h 646271"/>
                  <a:gd name="connsiteX44" fmla="*/ 1512782 w 1512782"/>
                  <a:gd name="connsiteY44" fmla="*/ 166799 h 646271"/>
                  <a:gd name="connsiteX45" fmla="*/ 1502990 w 1512782"/>
                  <a:gd name="connsiteY45" fmla="*/ 520021 h 646271"/>
                  <a:gd name="connsiteX46" fmla="*/ 1429210 w 1512782"/>
                  <a:gd name="connsiteY46" fmla="*/ 520021 h 646271"/>
                  <a:gd name="connsiteX47" fmla="*/ 1396330 w 1512782"/>
                  <a:gd name="connsiteY47" fmla="*/ 440481 h 646271"/>
                  <a:gd name="connsiteX48" fmla="*/ 1292475 w 1512782"/>
                  <a:gd name="connsiteY48" fmla="*/ 397374 h 646271"/>
                  <a:gd name="connsiteX49" fmla="*/ 1188621 w 1512782"/>
                  <a:gd name="connsiteY49" fmla="*/ 440481 h 646271"/>
                  <a:gd name="connsiteX50" fmla="*/ 1155741 w 1512782"/>
                  <a:gd name="connsiteY50" fmla="*/ 520021 h 646271"/>
                  <a:gd name="connsiteX51" fmla="*/ 543081 w 1512782"/>
                  <a:gd name="connsiteY51" fmla="*/ 520021 h 646271"/>
                  <a:gd name="connsiteX52" fmla="*/ 510201 w 1512782"/>
                  <a:gd name="connsiteY52" fmla="*/ 440481 h 646271"/>
                  <a:gd name="connsiteX53" fmla="*/ 406347 w 1512782"/>
                  <a:gd name="connsiteY53" fmla="*/ 397374 h 646271"/>
                  <a:gd name="connsiteX54" fmla="*/ 302492 w 1512782"/>
                  <a:gd name="connsiteY54" fmla="*/ 440481 h 646271"/>
                  <a:gd name="connsiteX55" fmla="*/ 269612 w 1512782"/>
                  <a:gd name="connsiteY55" fmla="*/ 520021 h 646271"/>
                  <a:gd name="connsiteX56" fmla="*/ 0 w 1512782"/>
                  <a:gd name="connsiteY56" fmla="*/ 520021 h 646271"/>
                  <a:gd name="connsiteX57" fmla="*/ 0 w 1512782"/>
                  <a:gd name="connsiteY57" fmla="*/ 196234 h 646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512782" h="646271">
                    <a:moveTo>
                      <a:pt x="1294309" y="431791"/>
                    </a:moveTo>
                    <a:cubicBezTo>
                      <a:pt x="1353416" y="431791"/>
                      <a:pt x="1401329" y="479804"/>
                      <a:pt x="1401329" y="539031"/>
                    </a:cubicBezTo>
                    <a:cubicBezTo>
                      <a:pt x="1401329" y="598258"/>
                      <a:pt x="1353416" y="646271"/>
                      <a:pt x="1294309" y="646271"/>
                    </a:cubicBezTo>
                    <a:cubicBezTo>
                      <a:pt x="1235203" y="646271"/>
                      <a:pt x="1187289" y="598258"/>
                      <a:pt x="1187289" y="539031"/>
                    </a:cubicBezTo>
                    <a:cubicBezTo>
                      <a:pt x="1187289" y="479804"/>
                      <a:pt x="1235203" y="431791"/>
                      <a:pt x="1294309" y="431791"/>
                    </a:cubicBezTo>
                    <a:close/>
                    <a:moveTo>
                      <a:pt x="408183" y="431791"/>
                    </a:moveTo>
                    <a:cubicBezTo>
                      <a:pt x="467289" y="431791"/>
                      <a:pt x="515203" y="479804"/>
                      <a:pt x="515203" y="539031"/>
                    </a:cubicBezTo>
                    <a:cubicBezTo>
                      <a:pt x="515203" y="598258"/>
                      <a:pt x="467289" y="646271"/>
                      <a:pt x="408183" y="646271"/>
                    </a:cubicBezTo>
                    <a:cubicBezTo>
                      <a:pt x="349077" y="646271"/>
                      <a:pt x="301163" y="598258"/>
                      <a:pt x="301163" y="539031"/>
                    </a:cubicBezTo>
                    <a:cubicBezTo>
                      <a:pt x="301163" y="479804"/>
                      <a:pt x="349077" y="431791"/>
                      <a:pt x="408183" y="431791"/>
                    </a:cubicBezTo>
                    <a:close/>
                    <a:moveTo>
                      <a:pt x="1312058" y="119580"/>
                    </a:moveTo>
                    <a:lnTo>
                      <a:pt x="1312058" y="198072"/>
                    </a:lnTo>
                    <a:lnTo>
                      <a:pt x="1454034" y="198072"/>
                    </a:lnTo>
                    <a:lnTo>
                      <a:pt x="1454034" y="119580"/>
                    </a:lnTo>
                    <a:close/>
                    <a:moveTo>
                      <a:pt x="128514" y="117741"/>
                    </a:moveTo>
                    <a:lnTo>
                      <a:pt x="128514" y="196234"/>
                    </a:lnTo>
                    <a:lnTo>
                      <a:pt x="270490" y="196234"/>
                    </a:lnTo>
                    <a:lnTo>
                      <a:pt x="270490" y="117741"/>
                    </a:lnTo>
                    <a:close/>
                    <a:moveTo>
                      <a:pt x="1140094" y="73587"/>
                    </a:moveTo>
                    <a:lnTo>
                      <a:pt x="1140094" y="196234"/>
                    </a:lnTo>
                    <a:lnTo>
                      <a:pt x="1282070" y="196234"/>
                    </a:lnTo>
                    <a:lnTo>
                      <a:pt x="1282070" y="73587"/>
                    </a:lnTo>
                    <a:close/>
                    <a:moveTo>
                      <a:pt x="967521" y="73587"/>
                    </a:moveTo>
                    <a:lnTo>
                      <a:pt x="967521" y="196234"/>
                    </a:lnTo>
                    <a:lnTo>
                      <a:pt x="1109497" y="196234"/>
                    </a:lnTo>
                    <a:lnTo>
                      <a:pt x="1109497" y="73587"/>
                    </a:lnTo>
                    <a:close/>
                    <a:moveTo>
                      <a:pt x="800454" y="73587"/>
                    </a:moveTo>
                    <a:lnTo>
                      <a:pt x="800454" y="196234"/>
                    </a:lnTo>
                    <a:lnTo>
                      <a:pt x="942430" y="196234"/>
                    </a:lnTo>
                    <a:lnTo>
                      <a:pt x="942430" y="73587"/>
                    </a:lnTo>
                    <a:close/>
                    <a:moveTo>
                      <a:pt x="627878" y="73587"/>
                    </a:moveTo>
                    <a:lnTo>
                      <a:pt x="627878" y="196234"/>
                    </a:lnTo>
                    <a:lnTo>
                      <a:pt x="769855" y="196234"/>
                    </a:lnTo>
                    <a:lnTo>
                      <a:pt x="769855" y="73587"/>
                    </a:lnTo>
                    <a:close/>
                    <a:moveTo>
                      <a:pt x="461423" y="73587"/>
                    </a:moveTo>
                    <a:lnTo>
                      <a:pt x="461423" y="196234"/>
                    </a:lnTo>
                    <a:lnTo>
                      <a:pt x="603399" y="196234"/>
                    </a:lnTo>
                    <a:lnTo>
                      <a:pt x="603399" y="73587"/>
                    </a:lnTo>
                    <a:close/>
                    <a:moveTo>
                      <a:pt x="288848" y="73587"/>
                    </a:moveTo>
                    <a:lnTo>
                      <a:pt x="288848" y="196234"/>
                    </a:lnTo>
                    <a:lnTo>
                      <a:pt x="430824" y="196234"/>
                    </a:lnTo>
                    <a:lnTo>
                      <a:pt x="430824" y="73587"/>
                    </a:lnTo>
                    <a:close/>
                    <a:moveTo>
                      <a:pt x="195830" y="0"/>
                    </a:moveTo>
                    <a:lnTo>
                      <a:pt x="1346327" y="0"/>
                    </a:lnTo>
                    <a:lnTo>
                      <a:pt x="1512782" y="166799"/>
                    </a:lnTo>
                    <a:lnTo>
                      <a:pt x="1502990" y="520021"/>
                    </a:lnTo>
                    <a:lnTo>
                      <a:pt x="1429210" y="520021"/>
                    </a:lnTo>
                    <a:lnTo>
                      <a:pt x="1396330" y="440481"/>
                    </a:lnTo>
                    <a:cubicBezTo>
                      <a:pt x="1369752" y="413847"/>
                      <a:pt x="1333034" y="397374"/>
                      <a:pt x="1292475" y="397374"/>
                    </a:cubicBezTo>
                    <a:cubicBezTo>
                      <a:pt x="1251917" y="397374"/>
                      <a:pt x="1215198" y="413847"/>
                      <a:pt x="1188621" y="440481"/>
                    </a:cubicBezTo>
                    <a:lnTo>
                      <a:pt x="1155741" y="520021"/>
                    </a:lnTo>
                    <a:lnTo>
                      <a:pt x="543081" y="520021"/>
                    </a:lnTo>
                    <a:lnTo>
                      <a:pt x="510201" y="440481"/>
                    </a:lnTo>
                    <a:cubicBezTo>
                      <a:pt x="483624" y="413847"/>
                      <a:pt x="446905" y="397374"/>
                      <a:pt x="406347" y="397374"/>
                    </a:cubicBezTo>
                    <a:cubicBezTo>
                      <a:pt x="365788" y="397374"/>
                      <a:pt x="329070" y="413847"/>
                      <a:pt x="302492" y="440481"/>
                    </a:cubicBezTo>
                    <a:lnTo>
                      <a:pt x="269612" y="520021"/>
                    </a:lnTo>
                    <a:lnTo>
                      <a:pt x="0" y="520021"/>
                    </a:lnTo>
                    <a:lnTo>
                      <a:pt x="0" y="1962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C5E60D73-5B20-4BC8-8D4A-07894D29EF58}"/>
                  </a:ext>
                </a:extLst>
              </p:cNvPr>
              <p:cNvSpPr/>
              <p:nvPr/>
            </p:nvSpPr>
            <p:spPr>
              <a:xfrm rot="10800000">
                <a:off x="1830137" y="1549889"/>
                <a:ext cx="537899" cy="382209"/>
              </a:xfrm>
              <a:custGeom>
                <a:avLst/>
                <a:gdLst>
                  <a:gd name="connsiteX0" fmla="*/ 623038 w 987964"/>
                  <a:gd name="connsiteY0" fmla="*/ 702007 h 702007"/>
                  <a:gd name="connsiteX1" fmla="*/ 365863 w 987964"/>
                  <a:gd name="connsiteY1" fmla="*/ 702007 h 702007"/>
                  <a:gd name="connsiteX2" fmla="*/ 365863 w 987964"/>
                  <a:gd name="connsiteY2" fmla="*/ 470472 h 702007"/>
                  <a:gd name="connsiteX3" fmla="*/ 72166 w 987964"/>
                  <a:gd name="connsiteY3" fmla="*/ 576973 h 702007"/>
                  <a:gd name="connsiteX4" fmla="*/ 36183 w 987964"/>
                  <a:gd name="connsiteY4" fmla="*/ 586665 h 702007"/>
                  <a:gd name="connsiteX5" fmla="*/ 0 w 987964"/>
                  <a:gd name="connsiteY5" fmla="*/ 554851 h 702007"/>
                  <a:gd name="connsiteX6" fmla="*/ 7739 w 987964"/>
                  <a:gd name="connsiteY6" fmla="*/ 536695 h 702007"/>
                  <a:gd name="connsiteX7" fmla="*/ 444257 w 987964"/>
                  <a:gd name="connsiteY7" fmla="*/ 23792 h 702007"/>
                  <a:gd name="connsiteX8" fmla="*/ 494346 w 987964"/>
                  <a:gd name="connsiteY8" fmla="*/ 0 h 702007"/>
                  <a:gd name="connsiteX9" fmla="*/ 544435 w 987964"/>
                  <a:gd name="connsiteY9" fmla="*/ 23792 h 702007"/>
                  <a:gd name="connsiteX10" fmla="*/ 980225 w 987964"/>
                  <a:gd name="connsiteY10" fmla="*/ 536695 h 702007"/>
                  <a:gd name="connsiteX11" fmla="*/ 987964 w 987964"/>
                  <a:gd name="connsiteY11" fmla="*/ 554851 h 702007"/>
                  <a:gd name="connsiteX12" fmla="*/ 951781 w 987964"/>
                  <a:gd name="connsiteY12" fmla="*/ 586665 h 702007"/>
                  <a:gd name="connsiteX13" fmla="*/ 922535 w 987964"/>
                  <a:gd name="connsiteY13" fmla="*/ 579426 h 702007"/>
                  <a:gd name="connsiteX14" fmla="*/ 623038 w 987964"/>
                  <a:gd name="connsiteY14" fmla="*/ 471287 h 702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87964" h="702007">
                    <a:moveTo>
                      <a:pt x="623038" y="702007"/>
                    </a:moveTo>
                    <a:lnTo>
                      <a:pt x="365863" y="702007"/>
                    </a:lnTo>
                    <a:lnTo>
                      <a:pt x="365863" y="470472"/>
                    </a:lnTo>
                    <a:lnTo>
                      <a:pt x="72166" y="576973"/>
                    </a:lnTo>
                    <a:cubicBezTo>
                      <a:pt x="60172" y="580203"/>
                      <a:pt x="50668" y="585814"/>
                      <a:pt x="36183" y="586665"/>
                    </a:cubicBezTo>
                    <a:cubicBezTo>
                      <a:pt x="15533" y="583637"/>
                      <a:pt x="0" y="570544"/>
                      <a:pt x="0" y="554851"/>
                    </a:cubicBezTo>
                    <a:cubicBezTo>
                      <a:pt x="0" y="548126"/>
                      <a:pt x="2853" y="541878"/>
                      <a:pt x="7739" y="536695"/>
                    </a:cubicBezTo>
                    <a:lnTo>
                      <a:pt x="444257" y="23792"/>
                    </a:lnTo>
                    <a:cubicBezTo>
                      <a:pt x="452509" y="9811"/>
                      <a:pt x="471829" y="0"/>
                      <a:pt x="494346" y="0"/>
                    </a:cubicBezTo>
                    <a:cubicBezTo>
                      <a:pt x="516863" y="0"/>
                      <a:pt x="536183" y="9811"/>
                      <a:pt x="544435" y="23792"/>
                    </a:cubicBezTo>
                    <a:lnTo>
                      <a:pt x="980225" y="536695"/>
                    </a:lnTo>
                    <a:cubicBezTo>
                      <a:pt x="985111" y="541878"/>
                      <a:pt x="987964" y="548126"/>
                      <a:pt x="987964" y="554851"/>
                    </a:cubicBezTo>
                    <a:cubicBezTo>
                      <a:pt x="987964" y="570544"/>
                      <a:pt x="972431" y="583637"/>
                      <a:pt x="951781" y="586665"/>
                    </a:cubicBezTo>
                    <a:cubicBezTo>
                      <a:pt x="935392" y="585442"/>
                      <a:pt x="932283" y="581839"/>
                      <a:pt x="922535" y="579426"/>
                    </a:cubicBezTo>
                    <a:lnTo>
                      <a:pt x="623038" y="47128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Text Box 167">
                <a:extLst>
                  <a:ext uri="{FF2B5EF4-FFF2-40B4-BE49-F238E27FC236}">
                    <a16:creationId xmlns:a16="http://schemas.microsoft.com/office/drawing/2014/main" id="{03D9C8EC-88AA-4439-9FDC-84DECC7E756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08645" y="1285983"/>
                <a:ext cx="591658" cy="2237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>
                    <a:solidFill>
                      <a:schemeClr val="bg1"/>
                    </a:solidFill>
                    <a:ea typeface="メイリオ" panose="020B0604030504040204" pitchFamily="50" charset="-128"/>
                  </a:rPr>
                  <a:t>専 用</a:t>
                </a:r>
              </a:p>
            </p:txBody>
          </p:sp>
        </p:grpSp>
        <p:sp>
          <p:nvSpPr>
            <p:cNvPr id="346" name="正方形/長方形 345">
              <a:extLst>
                <a:ext uri="{FF2B5EF4-FFF2-40B4-BE49-F238E27FC236}">
                  <a16:creationId xmlns:a16="http://schemas.microsoft.com/office/drawing/2014/main" id="{525F43AF-32CF-4553-A2E9-BC9D22AF11B5}"/>
                </a:ext>
              </a:extLst>
            </p:cNvPr>
            <p:cNvSpPr/>
            <p:nvPr/>
          </p:nvSpPr>
          <p:spPr>
            <a:xfrm>
              <a:off x="4027495" y="4612909"/>
              <a:ext cx="107950" cy="10486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7" name="正方形/長方形 346">
              <a:extLst>
                <a:ext uri="{FF2B5EF4-FFF2-40B4-BE49-F238E27FC236}">
                  <a16:creationId xmlns:a16="http://schemas.microsoft.com/office/drawing/2014/main" id="{08D40611-3D9F-4384-A99F-6F8555C6C49C}"/>
                </a:ext>
              </a:extLst>
            </p:cNvPr>
            <p:cNvSpPr/>
            <p:nvPr/>
          </p:nvSpPr>
          <p:spPr>
            <a:xfrm>
              <a:off x="4987139" y="4612909"/>
              <a:ext cx="107950" cy="10486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4" name="グループ化 353">
            <a:extLst>
              <a:ext uri="{FF2B5EF4-FFF2-40B4-BE49-F238E27FC236}">
                <a16:creationId xmlns:a16="http://schemas.microsoft.com/office/drawing/2014/main" id="{35295085-E0BB-452D-8AAB-90BDBD8ED326}"/>
              </a:ext>
            </a:extLst>
          </p:cNvPr>
          <p:cNvGrpSpPr/>
          <p:nvPr/>
        </p:nvGrpSpPr>
        <p:grpSpPr>
          <a:xfrm>
            <a:off x="8058785" y="4876325"/>
            <a:ext cx="1296987" cy="1296987"/>
            <a:chOff x="5776823" y="4459140"/>
            <a:chExt cx="1296987" cy="1296987"/>
          </a:xfrm>
        </p:grpSpPr>
        <p:grpSp>
          <p:nvGrpSpPr>
            <p:cNvPr id="355" name="グループ化 354">
              <a:extLst>
                <a:ext uri="{FF2B5EF4-FFF2-40B4-BE49-F238E27FC236}">
                  <a16:creationId xmlns:a16="http://schemas.microsoft.com/office/drawing/2014/main" id="{8E80C5A9-D393-406E-88CC-E89C7B299979}"/>
                </a:ext>
              </a:extLst>
            </p:cNvPr>
            <p:cNvGrpSpPr/>
            <p:nvPr/>
          </p:nvGrpSpPr>
          <p:grpSpPr>
            <a:xfrm>
              <a:off x="5776823" y="4459140"/>
              <a:ext cx="1296987" cy="1296987"/>
              <a:chOff x="560388" y="4868863"/>
              <a:chExt cx="1296987" cy="1296987"/>
            </a:xfrm>
          </p:grpSpPr>
          <p:sp>
            <p:nvSpPr>
              <p:cNvPr id="362" name="AutoShape 199">
                <a:extLst>
                  <a:ext uri="{FF2B5EF4-FFF2-40B4-BE49-F238E27FC236}">
                    <a16:creationId xmlns:a16="http://schemas.microsoft.com/office/drawing/2014/main" id="{93A583FB-A1B8-4CD3-B190-5E901EC751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705" y="4879976"/>
                <a:ext cx="1274764" cy="1274762"/>
              </a:xfrm>
              <a:prstGeom prst="roundRect">
                <a:avLst>
                  <a:gd name="adj" fmla="val 288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66DE2E0C-AD66-432C-945A-C17B141213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8" y="4868863"/>
                <a:ext cx="1296987" cy="1296987"/>
              </a:xfrm>
              <a:custGeom>
                <a:avLst/>
                <a:gdLst>
                  <a:gd name="connsiteX0" fmla="*/ 80096 w 1296987"/>
                  <a:gd name="connsiteY0" fmla="*/ 42862 h 1296987"/>
                  <a:gd name="connsiteX1" fmla="*/ 1216890 w 1296987"/>
                  <a:gd name="connsiteY1" fmla="*/ 42862 h 1296987"/>
                  <a:gd name="connsiteX2" fmla="*/ 1254124 w 1296987"/>
                  <a:gd name="connsiteY2" fmla="*/ 80096 h 1296987"/>
                  <a:gd name="connsiteX3" fmla="*/ 1254124 w 1296987"/>
                  <a:gd name="connsiteY3" fmla="*/ 1216890 h 1296987"/>
                  <a:gd name="connsiteX4" fmla="*/ 1216890 w 1296987"/>
                  <a:gd name="connsiteY4" fmla="*/ 1254124 h 1296987"/>
                  <a:gd name="connsiteX5" fmla="*/ 80096 w 1296987"/>
                  <a:gd name="connsiteY5" fmla="*/ 1254124 h 1296987"/>
                  <a:gd name="connsiteX6" fmla="*/ 42862 w 1296987"/>
                  <a:gd name="connsiteY6" fmla="*/ 1216890 h 1296987"/>
                  <a:gd name="connsiteX7" fmla="*/ 42862 w 1296987"/>
                  <a:gd name="connsiteY7" fmla="*/ 80096 h 1296987"/>
                  <a:gd name="connsiteX8" fmla="*/ 80096 w 1296987"/>
                  <a:gd name="connsiteY8" fmla="*/ 42862 h 1296987"/>
                  <a:gd name="connsiteX9" fmla="*/ 60728 w 1296987"/>
                  <a:gd name="connsiteY9" fmla="*/ 22225 h 1296987"/>
                  <a:gd name="connsiteX10" fmla="*/ 22225 w 1296987"/>
                  <a:gd name="connsiteY10" fmla="*/ 60728 h 1296987"/>
                  <a:gd name="connsiteX11" fmla="*/ 22225 w 1296987"/>
                  <a:gd name="connsiteY11" fmla="*/ 1236259 h 1296987"/>
                  <a:gd name="connsiteX12" fmla="*/ 60728 w 1296987"/>
                  <a:gd name="connsiteY12" fmla="*/ 1274762 h 1296987"/>
                  <a:gd name="connsiteX13" fmla="*/ 1236259 w 1296987"/>
                  <a:gd name="connsiteY13" fmla="*/ 1274762 h 1296987"/>
                  <a:gd name="connsiteX14" fmla="*/ 1274762 w 1296987"/>
                  <a:gd name="connsiteY14" fmla="*/ 1236259 h 1296987"/>
                  <a:gd name="connsiteX15" fmla="*/ 1274762 w 1296987"/>
                  <a:gd name="connsiteY15" fmla="*/ 60728 h 1296987"/>
                  <a:gd name="connsiteX16" fmla="*/ 1236259 w 1296987"/>
                  <a:gd name="connsiteY16" fmla="*/ 22225 h 1296987"/>
                  <a:gd name="connsiteX17" fmla="*/ 39869 w 1296987"/>
                  <a:gd name="connsiteY17" fmla="*/ 0 h 1296987"/>
                  <a:gd name="connsiteX18" fmla="*/ 1257118 w 1296987"/>
                  <a:gd name="connsiteY18" fmla="*/ 0 h 1296987"/>
                  <a:gd name="connsiteX19" fmla="*/ 1296987 w 1296987"/>
                  <a:gd name="connsiteY19" fmla="*/ 39869 h 1296987"/>
                  <a:gd name="connsiteX20" fmla="*/ 1296987 w 1296987"/>
                  <a:gd name="connsiteY20" fmla="*/ 1257118 h 1296987"/>
                  <a:gd name="connsiteX21" fmla="*/ 1257118 w 1296987"/>
                  <a:gd name="connsiteY21" fmla="*/ 1296987 h 1296987"/>
                  <a:gd name="connsiteX22" fmla="*/ 39869 w 1296987"/>
                  <a:gd name="connsiteY22" fmla="*/ 1296987 h 1296987"/>
                  <a:gd name="connsiteX23" fmla="*/ 0 w 1296987"/>
                  <a:gd name="connsiteY23" fmla="*/ 1257118 h 1296987"/>
                  <a:gd name="connsiteX24" fmla="*/ 0 w 1296987"/>
                  <a:gd name="connsiteY24" fmla="*/ 39869 h 1296987"/>
                  <a:gd name="connsiteX25" fmla="*/ 39869 w 1296987"/>
                  <a:gd name="connsiteY25" fmla="*/ 0 h 1296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6987" h="1296987">
                    <a:moveTo>
                      <a:pt x="80096" y="42862"/>
                    </a:moveTo>
                    <a:lnTo>
                      <a:pt x="1216890" y="42862"/>
                    </a:lnTo>
                    <a:cubicBezTo>
                      <a:pt x="1237454" y="42862"/>
                      <a:pt x="1254124" y="59532"/>
                      <a:pt x="1254124" y="80096"/>
                    </a:cubicBezTo>
                    <a:lnTo>
                      <a:pt x="1254124" y="1216890"/>
                    </a:lnTo>
                    <a:cubicBezTo>
                      <a:pt x="1254124" y="1237454"/>
                      <a:pt x="1237454" y="1254124"/>
                      <a:pt x="1216890" y="1254124"/>
                    </a:cubicBezTo>
                    <a:lnTo>
                      <a:pt x="80096" y="1254124"/>
                    </a:lnTo>
                    <a:cubicBezTo>
                      <a:pt x="59532" y="1254124"/>
                      <a:pt x="42862" y="1237454"/>
                      <a:pt x="42862" y="1216890"/>
                    </a:cubicBezTo>
                    <a:lnTo>
                      <a:pt x="42862" y="80096"/>
                    </a:lnTo>
                    <a:cubicBezTo>
                      <a:pt x="42862" y="59532"/>
                      <a:pt x="59532" y="42862"/>
                      <a:pt x="80096" y="42862"/>
                    </a:cubicBezTo>
                    <a:close/>
                    <a:moveTo>
                      <a:pt x="60728" y="22225"/>
                    </a:moveTo>
                    <a:cubicBezTo>
                      <a:pt x="39463" y="22225"/>
                      <a:pt x="22225" y="39463"/>
                      <a:pt x="22225" y="60728"/>
                    </a:cubicBezTo>
                    <a:lnTo>
                      <a:pt x="22225" y="1236259"/>
                    </a:lnTo>
                    <a:cubicBezTo>
                      <a:pt x="22225" y="1257524"/>
                      <a:pt x="39463" y="1274762"/>
                      <a:pt x="60728" y="1274762"/>
                    </a:cubicBezTo>
                    <a:lnTo>
                      <a:pt x="1236259" y="1274762"/>
                    </a:lnTo>
                    <a:cubicBezTo>
                      <a:pt x="1257524" y="1274762"/>
                      <a:pt x="1274762" y="1257524"/>
                      <a:pt x="1274762" y="1236259"/>
                    </a:cubicBezTo>
                    <a:lnTo>
                      <a:pt x="1274762" y="60728"/>
                    </a:lnTo>
                    <a:cubicBezTo>
                      <a:pt x="1274762" y="39463"/>
                      <a:pt x="1257524" y="22225"/>
                      <a:pt x="1236259" y="22225"/>
                    </a:cubicBezTo>
                    <a:close/>
                    <a:moveTo>
                      <a:pt x="39869" y="0"/>
                    </a:moveTo>
                    <a:lnTo>
                      <a:pt x="1257118" y="0"/>
                    </a:lnTo>
                    <a:cubicBezTo>
                      <a:pt x="1279137" y="0"/>
                      <a:pt x="1296987" y="17850"/>
                      <a:pt x="1296987" y="39869"/>
                    </a:cubicBezTo>
                    <a:lnTo>
                      <a:pt x="1296987" y="1257118"/>
                    </a:lnTo>
                    <a:cubicBezTo>
                      <a:pt x="1296987" y="1279137"/>
                      <a:pt x="1279137" y="1296987"/>
                      <a:pt x="1257118" y="1296987"/>
                    </a:cubicBezTo>
                    <a:lnTo>
                      <a:pt x="39869" y="1296987"/>
                    </a:lnTo>
                    <a:cubicBezTo>
                      <a:pt x="17850" y="1296987"/>
                      <a:pt x="0" y="1279137"/>
                      <a:pt x="0" y="1257118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56" name="Text Box 167">
              <a:extLst>
                <a:ext uri="{FF2B5EF4-FFF2-40B4-BE49-F238E27FC236}">
                  <a16:creationId xmlns:a16="http://schemas.microsoft.com/office/drawing/2014/main" id="{3AC7DD20-4921-4E35-B057-D614E81CD4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30028" y="5353050"/>
              <a:ext cx="420777" cy="206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専 用</a:t>
              </a:r>
            </a:p>
          </p:txBody>
        </p:sp>
        <p:sp>
          <p:nvSpPr>
            <p:cNvPr id="357" name="正方形/長方形 356">
              <a:extLst>
                <a:ext uri="{FF2B5EF4-FFF2-40B4-BE49-F238E27FC236}">
                  <a16:creationId xmlns:a16="http://schemas.microsoft.com/office/drawing/2014/main" id="{85CD7EF2-82EB-4CFD-8467-9A2F90189857}"/>
                </a:ext>
              </a:extLst>
            </p:cNvPr>
            <p:cNvSpPr/>
            <p:nvPr/>
          </p:nvSpPr>
          <p:spPr>
            <a:xfrm>
              <a:off x="5899157" y="4589300"/>
              <a:ext cx="107950" cy="10486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8" name="正方形/長方形 357">
              <a:extLst>
                <a:ext uri="{FF2B5EF4-FFF2-40B4-BE49-F238E27FC236}">
                  <a16:creationId xmlns:a16="http://schemas.microsoft.com/office/drawing/2014/main" id="{57CA57ED-FE53-4097-BBCA-49C8C148F07C}"/>
                </a:ext>
              </a:extLst>
            </p:cNvPr>
            <p:cNvSpPr/>
            <p:nvPr/>
          </p:nvSpPr>
          <p:spPr>
            <a:xfrm>
              <a:off x="6473832" y="4589300"/>
              <a:ext cx="107950" cy="10486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9" name="フリーフォーム: 図形 358">
              <a:extLst>
                <a:ext uri="{FF2B5EF4-FFF2-40B4-BE49-F238E27FC236}">
                  <a16:creationId xmlns:a16="http://schemas.microsoft.com/office/drawing/2014/main" id="{6B2FFBB0-E276-4CFB-9D2E-A12DD659EF53}"/>
                </a:ext>
              </a:extLst>
            </p:cNvPr>
            <p:cNvSpPr/>
            <p:nvPr/>
          </p:nvSpPr>
          <p:spPr>
            <a:xfrm>
              <a:off x="6033114" y="4589301"/>
              <a:ext cx="425004" cy="301990"/>
            </a:xfrm>
            <a:custGeom>
              <a:avLst/>
              <a:gdLst>
                <a:gd name="connsiteX0" fmla="*/ 623038 w 987964"/>
                <a:gd name="connsiteY0" fmla="*/ 702007 h 702007"/>
                <a:gd name="connsiteX1" fmla="*/ 365863 w 987964"/>
                <a:gd name="connsiteY1" fmla="*/ 702007 h 702007"/>
                <a:gd name="connsiteX2" fmla="*/ 365863 w 987964"/>
                <a:gd name="connsiteY2" fmla="*/ 470472 h 702007"/>
                <a:gd name="connsiteX3" fmla="*/ 72166 w 987964"/>
                <a:gd name="connsiteY3" fmla="*/ 576973 h 702007"/>
                <a:gd name="connsiteX4" fmla="*/ 36183 w 987964"/>
                <a:gd name="connsiteY4" fmla="*/ 586665 h 702007"/>
                <a:gd name="connsiteX5" fmla="*/ 0 w 987964"/>
                <a:gd name="connsiteY5" fmla="*/ 554851 h 702007"/>
                <a:gd name="connsiteX6" fmla="*/ 7739 w 987964"/>
                <a:gd name="connsiteY6" fmla="*/ 536695 h 702007"/>
                <a:gd name="connsiteX7" fmla="*/ 444257 w 987964"/>
                <a:gd name="connsiteY7" fmla="*/ 23792 h 702007"/>
                <a:gd name="connsiteX8" fmla="*/ 494346 w 987964"/>
                <a:gd name="connsiteY8" fmla="*/ 0 h 702007"/>
                <a:gd name="connsiteX9" fmla="*/ 544435 w 987964"/>
                <a:gd name="connsiteY9" fmla="*/ 23792 h 702007"/>
                <a:gd name="connsiteX10" fmla="*/ 980225 w 987964"/>
                <a:gd name="connsiteY10" fmla="*/ 536695 h 702007"/>
                <a:gd name="connsiteX11" fmla="*/ 987964 w 987964"/>
                <a:gd name="connsiteY11" fmla="*/ 554851 h 702007"/>
                <a:gd name="connsiteX12" fmla="*/ 951781 w 987964"/>
                <a:gd name="connsiteY12" fmla="*/ 586665 h 702007"/>
                <a:gd name="connsiteX13" fmla="*/ 922535 w 987964"/>
                <a:gd name="connsiteY13" fmla="*/ 579426 h 702007"/>
                <a:gd name="connsiteX14" fmla="*/ 623038 w 987964"/>
                <a:gd name="connsiteY14" fmla="*/ 471287 h 702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87964" h="702007">
                  <a:moveTo>
                    <a:pt x="623038" y="702007"/>
                  </a:moveTo>
                  <a:lnTo>
                    <a:pt x="365863" y="702007"/>
                  </a:lnTo>
                  <a:lnTo>
                    <a:pt x="365863" y="470472"/>
                  </a:lnTo>
                  <a:lnTo>
                    <a:pt x="72166" y="576973"/>
                  </a:lnTo>
                  <a:cubicBezTo>
                    <a:pt x="60172" y="580203"/>
                    <a:pt x="50668" y="585814"/>
                    <a:pt x="36183" y="586665"/>
                  </a:cubicBezTo>
                  <a:cubicBezTo>
                    <a:pt x="15533" y="583637"/>
                    <a:pt x="0" y="570544"/>
                    <a:pt x="0" y="554851"/>
                  </a:cubicBezTo>
                  <a:cubicBezTo>
                    <a:pt x="0" y="548126"/>
                    <a:pt x="2853" y="541878"/>
                    <a:pt x="7739" y="536695"/>
                  </a:cubicBezTo>
                  <a:lnTo>
                    <a:pt x="444257" y="23792"/>
                  </a:lnTo>
                  <a:cubicBezTo>
                    <a:pt x="452509" y="9811"/>
                    <a:pt x="471829" y="0"/>
                    <a:pt x="494346" y="0"/>
                  </a:cubicBezTo>
                  <a:cubicBezTo>
                    <a:pt x="516863" y="0"/>
                    <a:pt x="536183" y="9811"/>
                    <a:pt x="544435" y="23792"/>
                  </a:cubicBezTo>
                  <a:lnTo>
                    <a:pt x="980225" y="536695"/>
                  </a:lnTo>
                  <a:cubicBezTo>
                    <a:pt x="985111" y="541878"/>
                    <a:pt x="987964" y="548126"/>
                    <a:pt x="987964" y="554851"/>
                  </a:cubicBezTo>
                  <a:cubicBezTo>
                    <a:pt x="987964" y="570544"/>
                    <a:pt x="972431" y="583637"/>
                    <a:pt x="951781" y="586665"/>
                  </a:cubicBezTo>
                  <a:cubicBezTo>
                    <a:pt x="935392" y="585442"/>
                    <a:pt x="932283" y="581839"/>
                    <a:pt x="922535" y="579426"/>
                  </a:cubicBezTo>
                  <a:lnTo>
                    <a:pt x="623038" y="4712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0" name="フリーフォーム: 図形 359">
              <a:extLst>
                <a:ext uri="{FF2B5EF4-FFF2-40B4-BE49-F238E27FC236}">
                  <a16:creationId xmlns:a16="http://schemas.microsoft.com/office/drawing/2014/main" id="{4FC8182C-3DEE-4B86-95EE-8BF4A387713E}"/>
                </a:ext>
              </a:extLst>
            </p:cNvPr>
            <p:cNvSpPr/>
            <p:nvPr/>
          </p:nvSpPr>
          <p:spPr>
            <a:xfrm>
              <a:off x="6886575" y="4589300"/>
              <a:ext cx="76980" cy="1048653"/>
            </a:xfrm>
            <a:custGeom>
              <a:avLst/>
              <a:gdLst>
                <a:gd name="connsiteX0" fmla="*/ 0 w 74331"/>
                <a:gd name="connsiteY0" fmla="*/ 840118 h 990509"/>
                <a:gd name="connsiteX1" fmla="*/ 74331 w 74331"/>
                <a:gd name="connsiteY1" fmla="*/ 840118 h 990509"/>
                <a:gd name="connsiteX2" fmla="*/ 74331 w 74331"/>
                <a:gd name="connsiteY2" fmla="*/ 990509 h 990509"/>
                <a:gd name="connsiteX3" fmla="*/ 0 w 74331"/>
                <a:gd name="connsiteY3" fmla="*/ 990509 h 990509"/>
                <a:gd name="connsiteX4" fmla="*/ 0 w 74331"/>
                <a:gd name="connsiteY4" fmla="*/ 560079 h 990509"/>
                <a:gd name="connsiteX5" fmla="*/ 74331 w 74331"/>
                <a:gd name="connsiteY5" fmla="*/ 560079 h 990509"/>
                <a:gd name="connsiteX6" fmla="*/ 74331 w 74331"/>
                <a:gd name="connsiteY6" fmla="*/ 710470 h 990509"/>
                <a:gd name="connsiteX7" fmla="*/ 0 w 74331"/>
                <a:gd name="connsiteY7" fmla="*/ 710470 h 990509"/>
                <a:gd name="connsiteX8" fmla="*/ 0 w 74331"/>
                <a:gd name="connsiteY8" fmla="*/ 280039 h 990509"/>
                <a:gd name="connsiteX9" fmla="*/ 74331 w 74331"/>
                <a:gd name="connsiteY9" fmla="*/ 280039 h 990509"/>
                <a:gd name="connsiteX10" fmla="*/ 74331 w 74331"/>
                <a:gd name="connsiteY10" fmla="*/ 430430 h 990509"/>
                <a:gd name="connsiteX11" fmla="*/ 0 w 74331"/>
                <a:gd name="connsiteY11" fmla="*/ 430430 h 990509"/>
                <a:gd name="connsiteX12" fmla="*/ 0 w 74331"/>
                <a:gd name="connsiteY12" fmla="*/ 0 h 990509"/>
                <a:gd name="connsiteX13" fmla="*/ 74331 w 74331"/>
                <a:gd name="connsiteY13" fmla="*/ 0 h 990509"/>
                <a:gd name="connsiteX14" fmla="*/ 74331 w 74331"/>
                <a:gd name="connsiteY14" fmla="*/ 150391 h 990509"/>
                <a:gd name="connsiteX15" fmla="*/ 0 w 74331"/>
                <a:gd name="connsiteY15" fmla="*/ 150391 h 990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4331" h="990509">
                  <a:moveTo>
                    <a:pt x="0" y="840118"/>
                  </a:moveTo>
                  <a:lnTo>
                    <a:pt x="74331" y="840118"/>
                  </a:lnTo>
                  <a:lnTo>
                    <a:pt x="74331" y="990509"/>
                  </a:lnTo>
                  <a:lnTo>
                    <a:pt x="0" y="990509"/>
                  </a:lnTo>
                  <a:close/>
                  <a:moveTo>
                    <a:pt x="0" y="560079"/>
                  </a:moveTo>
                  <a:lnTo>
                    <a:pt x="74331" y="560079"/>
                  </a:lnTo>
                  <a:lnTo>
                    <a:pt x="74331" y="710470"/>
                  </a:lnTo>
                  <a:lnTo>
                    <a:pt x="0" y="710470"/>
                  </a:lnTo>
                  <a:close/>
                  <a:moveTo>
                    <a:pt x="0" y="280039"/>
                  </a:moveTo>
                  <a:lnTo>
                    <a:pt x="74331" y="280039"/>
                  </a:lnTo>
                  <a:lnTo>
                    <a:pt x="74331" y="430430"/>
                  </a:lnTo>
                  <a:lnTo>
                    <a:pt x="0" y="430430"/>
                  </a:lnTo>
                  <a:close/>
                  <a:moveTo>
                    <a:pt x="0" y="0"/>
                  </a:moveTo>
                  <a:lnTo>
                    <a:pt x="74331" y="0"/>
                  </a:lnTo>
                  <a:lnTo>
                    <a:pt x="74331" y="150391"/>
                  </a:lnTo>
                  <a:lnTo>
                    <a:pt x="0" y="1503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61" name="フリーフォーム: 図形 360">
              <a:extLst>
                <a:ext uri="{FF2B5EF4-FFF2-40B4-BE49-F238E27FC236}">
                  <a16:creationId xmlns:a16="http://schemas.microsoft.com/office/drawing/2014/main" id="{1CC5891B-B49D-47B8-A1FF-C09B71780439}"/>
                </a:ext>
              </a:extLst>
            </p:cNvPr>
            <p:cNvSpPr/>
            <p:nvPr/>
          </p:nvSpPr>
          <p:spPr>
            <a:xfrm>
              <a:off x="6024564" y="4995810"/>
              <a:ext cx="431812" cy="261920"/>
            </a:xfrm>
            <a:custGeom>
              <a:avLst/>
              <a:gdLst>
                <a:gd name="connsiteX0" fmla="*/ 1092988 w 2616995"/>
                <a:gd name="connsiteY0" fmla="*/ 1375574 h 1587369"/>
                <a:gd name="connsiteX1" fmla="*/ 1092988 w 2616995"/>
                <a:gd name="connsiteY1" fmla="*/ 1375575 h 1587369"/>
                <a:gd name="connsiteX2" fmla="*/ 1092988 w 2616995"/>
                <a:gd name="connsiteY2" fmla="*/ 1375575 h 1587369"/>
                <a:gd name="connsiteX3" fmla="*/ 1142705 w 2616995"/>
                <a:gd name="connsiteY3" fmla="*/ 1132549 h 1587369"/>
                <a:gd name="connsiteX4" fmla="*/ 1142878 w 2616995"/>
                <a:gd name="connsiteY4" fmla="*/ 1133407 h 1587369"/>
                <a:gd name="connsiteX5" fmla="*/ 1185789 w 2616995"/>
                <a:gd name="connsiteY5" fmla="*/ 1185517 h 1587369"/>
                <a:gd name="connsiteX6" fmla="*/ 1203614 w 2616995"/>
                <a:gd name="connsiteY6" fmla="*/ 1194086 h 1587369"/>
                <a:gd name="connsiteX7" fmla="*/ 1213780 w 2616995"/>
                <a:gd name="connsiteY7" fmla="*/ 1132549 h 1587369"/>
                <a:gd name="connsiteX8" fmla="*/ 1358755 w 2616995"/>
                <a:gd name="connsiteY8" fmla="*/ 1037665 h 1587369"/>
                <a:gd name="connsiteX9" fmla="*/ 1277884 w 2616995"/>
                <a:gd name="connsiteY9" fmla="*/ 1118535 h 1587369"/>
                <a:gd name="connsiteX10" fmla="*/ 1269552 w 2616995"/>
                <a:gd name="connsiteY10" fmla="*/ 1121987 h 1587369"/>
                <a:gd name="connsiteX11" fmla="*/ 1265009 w 2616995"/>
                <a:gd name="connsiteY11" fmla="*/ 1127907 h 1587369"/>
                <a:gd name="connsiteX12" fmla="*/ 1260794 w 2616995"/>
                <a:gd name="connsiteY12" fmla="*/ 1128462 h 1587369"/>
                <a:gd name="connsiteX13" fmla="*/ 1248124 w 2616995"/>
                <a:gd name="connsiteY13" fmla="*/ 1205157 h 1587369"/>
                <a:gd name="connsiteX14" fmla="*/ 1252009 w 2616995"/>
                <a:gd name="connsiteY14" fmla="*/ 1205744 h 1587369"/>
                <a:gd name="connsiteX15" fmla="*/ 1370448 w 2616995"/>
                <a:gd name="connsiteY15" fmla="*/ 1087305 h 1587369"/>
                <a:gd name="connsiteX16" fmla="*/ 1361141 w 2616995"/>
                <a:gd name="connsiteY16" fmla="*/ 1041203 h 1587369"/>
                <a:gd name="connsiteX17" fmla="*/ 1153038 w 2616995"/>
                <a:gd name="connsiteY17" fmla="*/ 1024456 h 1587369"/>
                <a:gd name="connsiteX18" fmla="*/ 1142878 w 2616995"/>
                <a:gd name="connsiteY18" fmla="*/ 1041203 h 1587369"/>
                <a:gd name="connsiteX19" fmla="*/ 1142705 w 2616995"/>
                <a:gd name="connsiteY19" fmla="*/ 1042061 h 1587369"/>
                <a:gd name="connsiteX20" fmla="*/ 1163203 w 2616995"/>
                <a:gd name="connsiteY20" fmla="*/ 1042061 h 1587369"/>
                <a:gd name="connsiteX21" fmla="*/ 1286023 w 2616995"/>
                <a:gd name="connsiteY21" fmla="*/ 975733 h 1587369"/>
                <a:gd name="connsiteX22" fmla="*/ 1284699 w 2616995"/>
                <a:gd name="connsiteY22" fmla="*/ 983752 h 1587369"/>
                <a:gd name="connsiteX23" fmla="*/ 1291593 w 2616995"/>
                <a:gd name="connsiteY23" fmla="*/ 976858 h 1587369"/>
                <a:gd name="connsiteX24" fmla="*/ 1240532 w 2616995"/>
                <a:gd name="connsiteY24" fmla="*/ 970601 h 1587369"/>
                <a:gd name="connsiteX25" fmla="*/ 1227564 w 2616995"/>
                <a:gd name="connsiteY25" fmla="*/ 972562 h 1587369"/>
                <a:gd name="connsiteX26" fmla="*/ 1237395 w 2616995"/>
                <a:gd name="connsiteY26" fmla="*/ 989591 h 1587369"/>
                <a:gd name="connsiteX27" fmla="*/ 754638 w 2616995"/>
                <a:gd name="connsiteY27" fmla="*/ 761044 h 1587369"/>
                <a:gd name="connsiteX28" fmla="*/ 592393 w 2616995"/>
                <a:gd name="connsiteY28" fmla="*/ 1042061 h 1587369"/>
                <a:gd name="connsiteX29" fmla="*/ 907890 w 2616995"/>
                <a:gd name="connsiteY29" fmla="*/ 1042061 h 1587369"/>
                <a:gd name="connsiteX30" fmla="*/ 884257 w 2616995"/>
                <a:gd name="connsiteY30" fmla="*/ 925006 h 1587369"/>
                <a:gd name="connsiteX31" fmla="*/ 821810 w 2616995"/>
                <a:gd name="connsiteY31" fmla="*/ 822079 h 1587369"/>
                <a:gd name="connsiteX32" fmla="*/ 2116931 w 2616995"/>
                <a:gd name="connsiteY32" fmla="*/ 670344 h 1587369"/>
                <a:gd name="connsiteX33" fmla="*/ 1954631 w 2616995"/>
                <a:gd name="connsiteY33" fmla="*/ 703111 h 1587369"/>
                <a:gd name="connsiteX34" fmla="*/ 1900531 w 2616995"/>
                <a:gd name="connsiteY34" fmla="*/ 732475 h 1587369"/>
                <a:gd name="connsiteX35" fmla="*/ 1937587 w 2616995"/>
                <a:gd name="connsiteY35" fmla="*/ 819512 h 1587369"/>
                <a:gd name="connsiteX36" fmla="*/ 2088265 w 2616995"/>
                <a:gd name="connsiteY36" fmla="*/ 995460 h 1587369"/>
                <a:gd name="connsiteX37" fmla="*/ 2116931 w 2616995"/>
                <a:gd name="connsiteY37" fmla="*/ 989672 h 1587369"/>
                <a:gd name="connsiteX38" fmla="*/ 2214564 w 2616995"/>
                <a:gd name="connsiteY38" fmla="*/ 1087305 h 1587369"/>
                <a:gd name="connsiteX39" fmla="*/ 2116931 w 2616995"/>
                <a:gd name="connsiteY39" fmla="*/ 1184938 h 1587369"/>
                <a:gd name="connsiteX40" fmla="*/ 2019298 w 2616995"/>
                <a:gd name="connsiteY40" fmla="*/ 1087305 h 1587369"/>
                <a:gd name="connsiteX41" fmla="*/ 2024733 w 2616995"/>
                <a:gd name="connsiteY41" fmla="*/ 1060387 h 1587369"/>
                <a:gd name="connsiteX42" fmla="*/ 1864282 w 2616995"/>
                <a:gd name="connsiteY42" fmla="*/ 873028 h 1587369"/>
                <a:gd name="connsiteX43" fmla="*/ 1860304 w 2616995"/>
                <a:gd name="connsiteY43" fmla="*/ 860843 h 1587369"/>
                <a:gd name="connsiteX44" fmla="*/ 1854350 w 2616995"/>
                <a:gd name="connsiteY44" fmla="*/ 855004 h 1587369"/>
                <a:gd name="connsiteX45" fmla="*/ 1826262 w 2616995"/>
                <a:gd name="connsiteY45" fmla="*/ 789031 h 1587369"/>
                <a:gd name="connsiteX46" fmla="*/ 1822094 w 2616995"/>
                <a:gd name="connsiteY46" fmla="*/ 792469 h 1587369"/>
                <a:gd name="connsiteX47" fmla="*/ 1699969 w 2616995"/>
                <a:gd name="connsiteY47" fmla="*/ 1087306 h 1587369"/>
                <a:gd name="connsiteX48" fmla="*/ 2116931 w 2616995"/>
                <a:gd name="connsiteY48" fmla="*/ 1504268 h 1587369"/>
                <a:gd name="connsiteX49" fmla="*/ 2533893 w 2616995"/>
                <a:gd name="connsiteY49" fmla="*/ 1087306 h 1587369"/>
                <a:gd name="connsiteX50" fmla="*/ 2116931 w 2616995"/>
                <a:gd name="connsiteY50" fmla="*/ 670344 h 1587369"/>
                <a:gd name="connsiteX51" fmla="*/ 500062 w 2616995"/>
                <a:gd name="connsiteY51" fmla="*/ 670344 h 1587369"/>
                <a:gd name="connsiteX52" fmla="*/ 83100 w 2616995"/>
                <a:gd name="connsiteY52" fmla="*/ 1087306 h 1587369"/>
                <a:gd name="connsiteX53" fmla="*/ 500062 w 2616995"/>
                <a:gd name="connsiteY53" fmla="*/ 1504268 h 1587369"/>
                <a:gd name="connsiteX54" fmla="*/ 884257 w 2616995"/>
                <a:gd name="connsiteY54" fmla="*/ 1249607 h 1587369"/>
                <a:gd name="connsiteX55" fmla="*/ 907890 w 2616995"/>
                <a:gd name="connsiteY55" fmla="*/ 1132549 h 1587369"/>
                <a:gd name="connsiteX56" fmla="*/ 585141 w 2616995"/>
                <a:gd name="connsiteY56" fmla="*/ 1132549 h 1587369"/>
                <a:gd name="connsiteX57" fmla="*/ 569099 w 2616995"/>
                <a:gd name="connsiteY57" fmla="*/ 1156342 h 1587369"/>
                <a:gd name="connsiteX58" fmla="*/ 500062 w 2616995"/>
                <a:gd name="connsiteY58" fmla="*/ 1184938 h 1587369"/>
                <a:gd name="connsiteX59" fmla="*/ 402429 w 2616995"/>
                <a:gd name="connsiteY59" fmla="*/ 1087305 h 1587369"/>
                <a:gd name="connsiteX60" fmla="*/ 500062 w 2616995"/>
                <a:gd name="connsiteY60" fmla="*/ 989672 h 1587369"/>
                <a:gd name="connsiteX61" fmla="*/ 516264 w 2616995"/>
                <a:gd name="connsiteY61" fmla="*/ 992943 h 1587369"/>
                <a:gd name="connsiteX62" fmla="*/ 679159 w 2616995"/>
                <a:gd name="connsiteY62" fmla="*/ 710802 h 1587369"/>
                <a:gd name="connsiteX63" fmla="*/ 624054 w 2616995"/>
                <a:gd name="connsiteY63" fmla="*/ 689090 h 1587369"/>
                <a:gd name="connsiteX64" fmla="*/ 500062 w 2616995"/>
                <a:gd name="connsiteY64" fmla="*/ 670344 h 1587369"/>
                <a:gd name="connsiteX65" fmla="*/ 877798 w 2616995"/>
                <a:gd name="connsiteY65" fmla="*/ 547725 h 1587369"/>
                <a:gd name="connsiteX66" fmla="*/ 797369 w 2616995"/>
                <a:gd name="connsiteY66" fmla="*/ 687033 h 1587369"/>
                <a:gd name="connsiteX67" fmla="*/ 818150 w 2616995"/>
                <a:gd name="connsiteY67" fmla="*/ 701433 h 1587369"/>
                <a:gd name="connsiteX68" fmla="*/ 989967 w 2616995"/>
                <a:gd name="connsiteY68" fmla="*/ 986526 h 1587369"/>
                <a:gd name="connsiteX69" fmla="*/ 995565 w 2616995"/>
                <a:gd name="connsiteY69" fmla="*/ 1042061 h 1587369"/>
                <a:gd name="connsiteX70" fmla="*/ 1105171 w 2616995"/>
                <a:gd name="connsiteY70" fmla="*/ 1042061 h 1587369"/>
                <a:gd name="connsiteX71" fmla="*/ 1108294 w 2616995"/>
                <a:gd name="connsiteY71" fmla="*/ 1026593 h 1587369"/>
                <a:gd name="connsiteX72" fmla="*/ 1131654 w 2616995"/>
                <a:gd name="connsiteY72" fmla="*/ 988092 h 1587369"/>
                <a:gd name="connsiteX73" fmla="*/ 1131909 w 2616995"/>
                <a:gd name="connsiteY73" fmla="*/ 987859 h 1587369"/>
                <a:gd name="connsiteX74" fmla="*/ 947014 w 2616995"/>
                <a:gd name="connsiteY74" fmla="*/ 486635 h 1587369"/>
                <a:gd name="connsiteX75" fmla="*/ 1207633 w 2616995"/>
                <a:gd name="connsiteY75" fmla="*/ 938041 h 1587369"/>
                <a:gd name="connsiteX76" fmla="*/ 1246891 w 2616995"/>
                <a:gd name="connsiteY76" fmla="*/ 932106 h 1587369"/>
                <a:gd name="connsiteX77" fmla="*/ 1261912 w 2616995"/>
                <a:gd name="connsiteY77" fmla="*/ 841180 h 1587369"/>
                <a:gd name="connsiteX78" fmla="*/ 1266780 w 2616995"/>
                <a:gd name="connsiteY78" fmla="*/ 833352 h 1587369"/>
                <a:gd name="connsiteX79" fmla="*/ 1269814 w 2616995"/>
                <a:gd name="connsiteY79" fmla="*/ 826029 h 1587369"/>
                <a:gd name="connsiteX80" fmla="*/ 1285978 w 2616995"/>
                <a:gd name="connsiteY80" fmla="*/ 819333 h 1587369"/>
                <a:gd name="connsiteX81" fmla="*/ 1362938 w 2616995"/>
                <a:gd name="connsiteY81" fmla="*/ 819333 h 1587369"/>
                <a:gd name="connsiteX82" fmla="*/ 1385798 w 2616995"/>
                <a:gd name="connsiteY82" fmla="*/ 842193 h 1587369"/>
                <a:gd name="connsiteX83" fmla="*/ 1385797 w 2616995"/>
                <a:gd name="connsiteY83" fmla="*/ 842193 h 1587369"/>
                <a:gd name="connsiteX84" fmla="*/ 1362937 w 2616995"/>
                <a:gd name="connsiteY84" fmla="*/ 865053 h 1587369"/>
                <a:gd name="connsiteX85" fmla="*/ 1304307 w 2616995"/>
                <a:gd name="connsiteY85" fmla="*/ 865052 h 1587369"/>
                <a:gd name="connsiteX86" fmla="*/ 1292023 w 2616995"/>
                <a:gd name="connsiteY86" fmla="*/ 939410 h 1587369"/>
                <a:gd name="connsiteX87" fmla="*/ 1312722 w 2616995"/>
                <a:gd name="connsiteY87" fmla="*/ 943589 h 1587369"/>
                <a:gd name="connsiteX88" fmla="*/ 1319973 w 2616995"/>
                <a:gd name="connsiteY88" fmla="*/ 948478 h 1587369"/>
                <a:gd name="connsiteX89" fmla="*/ 1714677 w 2616995"/>
                <a:gd name="connsiteY89" fmla="*/ 553773 h 1587369"/>
                <a:gd name="connsiteX90" fmla="*/ 1724388 w 2616995"/>
                <a:gd name="connsiteY90" fmla="*/ 549750 h 1587369"/>
                <a:gd name="connsiteX91" fmla="*/ 1697517 w 2616995"/>
                <a:gd name="connsiteY91" fmla="*/ 486635 h 1587369"/>
                <a:gd name="connsiteX92" fmla="*/ 1343915 w 2616995"/>
                <a:gd name="connsiteY92" fmla="*/ 102160 h 1587369"/>
                <a:gd name="connsiteX93" fmla="*/ 1343915 w 2616995"/>
                <a:gd name="connsiteY93" fmla="*/ 102160 h 1587369"/>
                <a:gd name="connsiteX94" fmla="*/ 1343915 w 2616995"/>
                <a:gd name="connsiteY94" fmla="*/ 102161 h 1587369"/>
                <a:gd name="connsiteX95" fmla="*/ 1475083 w 2616995"/>
                <a:gd name="connsiteY95" fmla="*/ 1010 h 1587369"/>
                <a:gd name="connsiteX96" fmla="*/ 1475701 w 2616995"/>
                <a:gd name="connsiteY96" fmla="*/ 1484 h 1587369"/>
                <a:gd name="connsiteX97" fmla="*/ 1742773 w 2616995"/>
                <a:gd name="connsiteY97" fmla="*/ 73046 h 1587369"/>
                <a:gd name="connsiteX98" fmla="*/ 1764789 w 2616995"/>
                <a:gd name="connsiteY98" fmla="*/ 111178 h 1587369"/>
                <a:gd name="connsiteX99" fmla="*/ 1764788 w 2616995"/>
                <a:gd name="connsiteY99" fmla="*/ 111178 h 1587369"/>
                <a:gd name="connsiteX100" fmla="*/ 1763121 w 2616995"/>
                <a:gd name="connsiteY100" fmla="*/ 113351 h 1587369"/>
                <a:gd name="connsiteX101" fmla="*/ 1782482 w 2616995"/>
                <a:gd name="connsiteY101" fmla="*/ 185610 h 1587369"/>
                <a:gd name="connsiteX102" fmla="*/ 1779372 w 2616995"/>
                <a:gd name="connsiteY102" fmla="*/ 209235 h 1587369"/>
                <a:gd name="connsiteX103" fmla="*/ 1774329 w 2616995"/>
                <a:gd name="connsiteY103" fmla="*/ 213105 h 1587369"/>
                <a:gd name="connsiteX104" fmla="*/ 1763578 w 2616995"/>
                <a:gd name="connsiteY104" fmla="*/ 227116 h 1587369"/>
                <a:gd name="connsiteX105" fmla="*/ 1700804 w 2616995"/>
                <a:gd name="connsiteY105" fmla="*/ 263358 h 1587369"/>
                <a:gd name="connsiteX106" fmla="*/ 1867979 w 2616995"/>
                <a:gd name="connsiteY106" fmla="*/ 656017 h 1587369"/>
                <a:gd name="connsiteX107" fmla="*/ 1922285 w 2616995"/>
                <a:gd name="connsiteY107" fmla="*/ 626541 h 1587369"/>
                <a:gd name="connsiteX108" fmla="*/ 2116932 w 2616995"/>
                <a:gd name="connsiteY108" fmla="*/ 587243 h 1587369"/>
                <a:gd name="connsiteX109" fmla="*/ 2616995 w 2616995"/>
                <a:gd name="connsiteY109" fmla="*/ 1087306 h 1587369"/>
                <a:gd name="connsiteX110" fmla="*/ 2116932 w 2616995"/>
                <a:gd name="connsiteY110" fmla="*/ 1587369 h 1587369"/>
                <a:gd name="connsiteX111" fmla="*/ 1616869 w 2616995"/>
                <a:gd name="connsiteY111" fmla="*/ 1087306 h 1587369"/>
                <a:gd name="connsiteX112" fmla="*/ 1763334 w 2616995"/>
                <a:gd name="connsiteY112" fmla="*/ 733708 h 1587369"/>
                <a:gd name="connsiteX113" fmla="*/ 1792473 w 2616995"/>
                <a:gd name="connsiteY113" fmla="*/ 709667 h 1587369"/>
                <a:gd name="connsiteX114" fmla="*/ 1760903 w 2616995"/>
                <a:gd name="connsiteY114" fmla="*/ 635516 h 1587369"/>
                <a:gd name="connsiteX115" fmla="*/ 1385296 w 2616995"/>
                <a:gd name="connsiteY115" fmla="*/ 1011123 h 1587369"/>
                <a:gd name="connsiteX116" fmla="*/ 1395726 w 2616995"/>
                <a:gd name="connsiteY116" fmla="*/ 1026593 h 1587369"/>
                <a:gd name="connsiteX117" fmla="*/ 1407983 w 2616995"/>
                <a:gd name="connsiteY117" fmla="*/ 1087305 h 1587369"/>
                <a:gd name="connsiteX118" fmla="*/ 1252010 w 2616995"/>
                <a:gd name="connsiteY118" fmla="*/ 1243278 h 1587369"/>
                <a:gd name="connsiteX119" fmla="*/ 1242075 w 2616995"/>
                <a:gd name="connsiteY119" fmla="*/ 1241776 h 1587369"/>
                <a:gd name="connsiteX120" fmla="*/ 1219922 w 2616995"/>
                <a:gd name="connsiteY120" fmla="*/ 1375881 h 1587369"/>
                <a:gd name="connsiteX121" fmla="*/ 1210682 w 2616995"/>
                <a:gd name="connsiteY121" fmla="*/ 1390738 h 1587369"/>
                <a:gd name="connsiteX122" fmla="*/ 1209248 w 2616995"/>
                <a:gd name="connsiteY122" fmla="*/ 1391072 h 1587369"/>
                <a:gd name="connsiteX123" fmla="*/ 1208972 w 2616995"/>
                <a:gd name="connsiteY123" fmla="*/ 1391740 h 1587369"/>
                <a:gd name="connsiteX124" fmla="*/ 1192807 w 2616995"/>
                <a:gd name="connsiteY124" fmla="*/ 1398435 h 1587369"/>
                <a:gd name="connsiteX125" fmla="*/ 1115848 w 2616995"/>
                <a:gd name="connsiteY125" fmla="*/ 1398434 h 1587369"/>
                <a:gd name="connsiteX126" fmla="*/ 1099684 w 2616995"/>
                <a:gd name="connsiteY126" fmla="*/ 1391738 h 1587369"/>
                <a:gd name="connsiteX127" fmla="*/ 1092988 w 2616995"/>
                <a:gd name="connsiteY127" fmla="*/ 1375575 h 1587369"/>
                <a:gd name="connsiteX128" fmla="*/ 1099684 w 2616995"/>
                <a:gd name="connsiteY128" fmla="*/ 1359411 h 1587369"/>
                <a:gd name="connsiteX129" fmla="*/ 1115848 w 2616995"/>
                <a:gd name="connsiteY129" fmla="*/ 1352715 h 1587369"/>
                <a:gd name="connsiteX130" fmla="*/ 1177410 w 2616995"/>
                <a:gd name="connsiteY130" fmla="*/ 1352715 h 1587369"/>
                <a:gd name="connsiteX131" fmla="*/ 1197307 w 2616995"/>
                <a:gd name="connsiteY131" fmla="*/ 1232266 h 1587369"/>
                <a:gd name="connsiteX132" fmla="*/ 1164804 w 2616995"/>
                <a:gd name="connsiteY132" fmla="*/ 1216641 h 1587369"/>
                <a:gd name="connsiteX133" fmla="*/ 1108294 w 2616995"/>
                <a:gd name="connsiteY133" fmla="*/ 1148017 h 1587369"/>
                <a:gd name="connsiteX134" fmla="*/ 1105171 w 2616995"/>
                <a:gd name="connsiteY134" fmla="*/ 1132549 h 1587369"/>
                <a:gd name="connsiteX135" fmla="*/ 995565 w 2616995"/>
                <a:gd name="connsiteY135" fmla="*/ 1132549 h 1587369"/>
                <a:gd name="connsiteX136" fmla="*/ 989967 w 2616995"/>
                <a:gd name="connsiteY136" fmla="*/ 1188086 h 1587369"/>
                <a:gd name="connsiteX137" fmla="*/ 500063 w 2616995"/>
                <a:gd name="connsiteY137" fmla="*/ 1587369 h 1587369"/>
                <a:gd name="connsiteX138" fmla="*/ 0 w 2616995"/>
                <a:gd name="connsiteY138" fmla="*/ 1087306 h 1587369"/>
                <a:gd name="connsiteX139" fmla="*/ 500063 w 2616995"/>
                <a:gd name="connsiteY139" fmla="*/ 587243 h 1587369"/>
                <a:gd name="connsiteX140" fmla="*/ 672001 w 2616995"/>
                <a:gd name="connsiteY140" fmla="*/ 617587 h 1587369"/>
                <a:gd name="connsiteX141" fmla="*/ 720038 w 2616995"/>
                <a:gd name="connsiteY141" fmla="*/ 639997 h 1587369"/>
                <a:gd name="connsiteX142" fmla="*/ 825554 w 2616995"/>
                <a:gd name="connsiteY142" fmla="*/ 457237 h 1587369"/>
                <a:gd name="connsiteX143" fmla="*/ 763124 w 2616995"/>
                <a:gd name="connsiteY143" fmla="*/ 349105 h 1587369"/>
                <a:gd name="connsiteX144" fmla="*/ 690564 w 2616995"/>
                <a:gd name="connsiteY144" fmla="*/ 334831 h 1587369"/>
                <a:gd name="connsiteX145" fmla="*/ 690564 w 2616995"/>
                <a:gd name="connsiteY145" fmla="*/ 256249 h 1587369"/>
                <a:gd name="connsiteX146" fmla="*/ 1116808 w 2616995"/>
                <a:gd name="connsiteY146" fmla="*/ 256249 h 1587369"/>
                <a:gd name="connsiteX147" fmla="*/ 1116808 w 2616995"/>
                <a:gd name="connsiteY147" fmla="*/ 294349 h 1587369"/>
                <a:gd name="connsiteX148" fmla="*/ 870891 w 2616995"/>
                <a:gd name="connsiteY148" fmla="*/ 354786 h 1587369"/>
                <a:gd name="connsiteX149" fmla="*/ 896792 w 2616995"/>
                <a:gd name="connsiteY149" fmla="*/ 399648 h 1587369"/>
                <a:gd name="connsiteX150" fmla="*/ 914135 w 2616995"/>
                <a:gd name="connsiteY150" fmla="*/ 396147 h 1587369"/>
                <a:gd name="connsiteX151" fmla="*/ 1658992 w 2616995"/>
                <a:gd name="connsiteY151" fmla="*/ 396147 h 1587369"/>
                <a:gd name="connsiteX152" fmla="*/ 1614036 w 2616995"/>
                <a:gd name="connsiteY152" fmla="*/ 290555 h 1587369"/>
                <a:gd name="connsiteX153" fmla="*/ 1613696 w 2616995"/>
                <a:gd name="connsiteY153" fmla="*/ 255928 h 1587369"/>
                <a:gd name="connsiteX154" fmla="*/ 1621800 w 2616995"/>
                <a:gd name="connsiteY154" fmla="*/ 247664 h 1587369"/>
                <a:gd name="connsiteX155" fmla="*/ 1621792 w 2616995"/>
                <a:gd name="connsiteY155" fmla="*/ 247603 h 1587369"/>
                <a:gd name="connsiteX156" fmla="*/ 1636299 w 2616995"/>
                <a:gd name="connsiteY156" fmla="*/ 228698 h 1587369"/>
                <a:gd name="connsiteX157" fmla="*/ 1717066 w 2616995"/>
                <a:gd name="connsiteY157" fmla="*/ 182066 h 1587369"/>
                <a:gd name="connsiteX158" fmla="*/ 1702217 w 2616995"/>
                <a:gd name="connsiteY158" fmla="*/ 126646 h 1587369"/>
                <a:gd name="connsiteX159" fmla="*/ 1471059 w 2616995"/>
                <a:gd name="connsiteY159" fmla="*/ 64706 h 1587369"/>
                <a:gd name="connsiteX160" fmla="*/ 1386446 w 2616995"/>
                <a:gd name="connsiteY160" fmla="*/ 113556 h 1587369"/>
                <a:gd name="connsiteX161" fmla="*/ 1362820 w 2616995"/>
                <a:gd name="connsiteY161" fmla="*/ 116666 h 1587369"/>
                <a:gd name="connsiteX162" fmla="*/ 1343915 w 2616995"/>
                <a:gd name="connsiteY162" fmla="*/ 102160 h 1587369"/>
                <a:gd name="connsiteX163" fmla="*/ 1340805 w 2616995"/>
                <a:gd name="connsiteY163" fmla="*/ 78535 h 1587369"/>
                <a:gd name="connsiteX164" fmla="*/ 1355312 w 2616995"/>
                <a:gd name="connsiteY164" fmla="*/ 59630 h 1587369"/>
                <a:gd name="connsiteX165" fmla="*/ 1449856 w 2616995"/>
                <a:gd name="connsiteY165" fmla="*/ 5044 h 1587369"/>
                <a:gd name="connsiteX166" fmla="*/ 1450521 w 2616995"/>
                <a:gd name="connsiteY166" fmla="*/ 4178 h 1587369"/>
                <a:gd name="connsiteX167" fmla="*/ 1474146 w 2616995"/>
                <a:gd name="connsiteY167" fmla="*/ 1068 h 1587369"/>
                <a:gd name="connsiteX168" fmla="*/ 1474311 w 2616995"/>
                <a:gd name="connsiteY168" fmla="*/ 1112 h 1587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2616995" h="1587369">
                  <a:moveTo>
                    <a:pt x="1092988" y="1375574"/>
                  </a:moveTo>
                  <a:lnTo>
                    <a:pt x="1092988" y="1375575"/>
                  </a:lnTo>
                  <a:lnTo>
                    <a:pt x="1092988" y="1375575"/>
                  </a:lnTo>
                  <a:close/>
                  <a:moveTo>
                    <a:pt x="1142705" y="1132549"/>
                  </a:moveTo>
                  <a:lnTo>
                    <a:pt x="1142878" y="1133407"/>
                  </a:lnTo>
                  <a:cubicBezTo>
                    <a:pt x="1151868" y="1154662"/>
                    <a:pt x="1166886" y="1172746"/>
                    <a:pt x="1185789" y="1185517"/>
                  </a:cubicBezTo>
                  <a:lnTo>
                    <a:pt x="1203614" y="1194086"/>
                  </a:lnTo>
                  <a:lnTo>
                    <a:pt x="1213780" y="1132549"/>
                  </a:lnTo>
                  <a:close/>
                  <a:moveTo>
                    <a:pt x="1358755" y="1037665"/>
                  </a:moveTo>
                  <a:lnTo>
                    <a:pt x="1277884" y="1118535"/>
                  </a:lnTo>
                  <a:lnTo>
                    <a:pt x="1269552" y="1121987"/>
                  </a:lnTo>
                  <a:lnTo>
                    <a:pt x="1265009" y="1127907"/>
                  </a:lnTo>
                  <a:lnTo>
                    <a:pt x="1260794" y="1128462"/>
                  </a:lnTo>
                  <a:lnTo>
                    <a:pt x="1248124" y="1205157"/>
                  </a:lnTo>
                  <a:lnTo>
                    <a:pt x="1252009" y="1205744"/>
                  </a:lnTo>
                  <a:cubicBezTo>
                    <a:pt x="1317421" y="1205744"/>
                    <a:pt x="1370448" y="1152717"/>
                    <a:pt x="1370448" y="1087305"/>
                  </a:cubicBezTo>
                  <a:cubicBezTo>
                    <a:pt x="1370448" y="1070952"/>
                    <a:pt x="1367134" y="1055373"/>
                    <a:pt x="1361141" y="1041203"/>
                  </a:cubicBezTo>
                  <a:close/>
                  <a:moveTo>
                    <a:pt x="1153038" y="1024456"/>
                  </a:moveTo>
                  <a:lnTo>
                    <a:pt x="1142878" y="1041203"/>
                  </a:lnTo>
                  <a:lnTo>
                    <a:pt x="1142705" y="1042061"/>
                  </a:lnTo>
                  <a:lnTo>
                    <a:pt x="1163203" y="1042061"/>
                  </a:lnTo>
                  <a:close/>
                  <a:moveTo>
                    <a:pt x="1286023" y="975733"/>
                  </a:moveTo>
                  <a:lnTo>
                    <a:pt x="1284699" y="983752"/>
                  </a:lnTo>
                  <a:lnTo>
                    <a:pt x="1291593" y="976858"/>
                  </a:lnTo>
                  <a:close/>
                  <a:moveTo>
                    <a:pt x="1240532" y="970601"/>
                  </a:moveTo>
                  <a:lnTo>
                    <a:pt x="1227564" y="972562"/>
                  </a:lnTo>
                  <a:lnTo>
                    <a:pt x="1237395" y="989591"/>
                  </a:lnTo>
                  <a:close/>
                  <a:moveTo>
                    <a:pt x="754638" y="761044"/>
                  </a:moveTo>
                  <a:lnTo>
                    <a:pt x="592393" y="1042061"/>
                  </a:lnTo>
                  <a:lnTo>
                    <a:pt x="907890" y="1042061"/>
                  </a:lnTo>
                  <a:lnTo>
                    <a:pt x="884257" y="925006"/>
                  </a:lnTo>
                  <a:cubicBezTo>
                    <a:pt x="868433" y="887592"/>
                    <a:pt x="847303" y="852969"/>
                    <a:pt x="821810" y="822079"/>
                  </a:cubicBezTo>
                  <a:close/>
                  <a:moveTo>
                    <a:pt x="2116931" y="670344"/>
                  </a:moveTo>
                  <a:cubicBezTo>
                    <a:pt x="2059361" y="670344"/>
                    <a:pt x="2004515" y="682012"/>
                    <a:pt x="1954631" y="703111"/>
                  </a:cubicBezTo>
                  <a:lnTo>
                    <a:pt x="1900531" y="732475"/>
                  </a:lnTo>
                  <a:lnTo>
                    <a:pt x="1937587" y="819512"/>
                  </a:lnTo>
                  <a:lnTo>
                    <a:pt x="2088265" y="995460"/>
                  </a:lnTo>
                  <a:lnTo>
                    <a:pt x="2116931" y="989672"/>
                  </a:lnTo>
                  <a:cubicBezTo>
                    <a:pt x="2170852" y="989672"/>
                    <a:pt x="2214564" y="1033384"/>
                    <a:pt x="2214564" y="1087305"/>
                  </a:cubicBezTo>
                  <a:cubicBezTo>
                    <a:pt x="2214564" y="1141226"/>
                    <a:pt x="2170852" y="1184938"/>
                    <a:pt x="2116931" y="1184938"/>
                  </a:cubicBezTo>
                  <a:cubicBezTo>
                    <a:pt x="2063010" y="1184938"/>
                    <a:pt x="2019298" y="1141226"/>
                    <a:pt x="2019298" y="1087305"/>
                  </a:cubicBezTo>
                  <a:lnTo>
                    <a:pt x="2024733" y="1060387"/>
                  </a:lnTo>
                  <a:lnTo>
                    <a:pt x="1864282" y="873028"/>
                  </a:lnTo>
                  <a:lnTo>
                    <a:pt x="1860304" y="860843"/>
                  </a:lnTo>
                  <a:lnTo>
                    <a:pt x="1854350" y="855004"/>
                  </a:lnTo>
                  <a:lnTo>
                    <a:pt x="1826262" y="789031"/>
                  </a:lnTo>
                  <a:lnTo>
                    <a:pt x="1822094" y="792469"/>
                  </a:lnTo>
                  <a:cubicBezTo>
                    <a:pt x="1746639" y="867925"/>
                    <a:pt x="1699969" y="972165"/>
                    <a:pt x="1699969" y="1087306"/>
                  </a:cubicBezTo>
                  <a:cubicBezTo>
                    <a:pt x="1699969" y="1317588"/>
                    <a:pt x="1886649" y="1504268"/>
                    <a:pt x="2116931" y="1504268"/>
                  </a:cubicBezTo>
                  <a:cubicBezTo>
                    <a:pt x="2347213" y="1504268"/>
                    <a:pt x="2533893" y="1317588"/>
                    <a:pt x="2533893" y="1087306"/>
                  </a:cubicBezTo>
                  <a:cubicBezTo>
                    <a:pt x="2533893" y="857024"/>
                    <a:pt x="2347213" y="670344"/>
                    <a:pt x="2116931" y="670344"/>
                  </a:cubicBezTo>
                  <a:close/>
                  <a:moveTo>
                    <a:pt x="500062" y="670344"/>
                  </a:moveTo>
                  <a:cubicBezTo>
                    <a:pt x="269780" y="670344"/>
                    <a:pt x="83100" y="857024"/>
                    <a:pt x="83100" y="1087306"/>
                  </a:cubicBezTo>
                  <a:cubicBezTo>
                    <a:pt x="83100" y="1317588"/>
                    <a:pt x="269780" y="1504268"/>
                    <a:pt x="500062" y="1504268"/>
                  </a:cubicBezTo>
                  <a:cubicBezTo>
                    <a:pt x="672774" y="1504268"/>
                    <a:pt x="820959" y="1399261"/>
                    <a:pt x="884257" y="1249607"/>
                  </a:cubicBezTo>
                  <a:lnTo>
                    <a:pt x="907890" y="1132549"/>
                  </a:lnTo>
                  <a:lnTo>
                    <a:pt x="585141" y="1132549"/>
                  </a:lnTo>
                  <a:lnTo>
                    <a:pt x="569099" y="1156342"/>
                  </a:lnTo>
                  <a:cubicBezTo>
                    <a:pt x="551431" y="1174010"/>
                    <a:pt x="527023" y="1184938"/>
                    <a:pt x="500062" y="1184938"/>
                  </a:cubicBezTo>
                  <a:cubicBezTo>
                    <a:pt x="446141" y="1184938"/>
                    <a:pt x="402429" y="1141226"/>
                    <a:pt x="402429" y="1087305"/>
                  </a:cubicBezTo>
                  <a:cubicBezTo>
                    <a:pt x="402429" y="1033384"/>
                    <a:pt x="446141" y="989672"/>
                    <a:pt x="500062" y="989672"/>
                  </a:cubicBezTo>
                  <a:lnTo>
                    <a:pt x="516264" y="992943"/>
                  </a:lnTo>
                  <a:lnTo>
                    <a:pt x="679159" y="710802"/>
                  </a:lnTo>
                  <a:lnTo>
                    <a:pt x="624054" y="689090"/>
                  </a:lnTo>
                  <a:cubicBezTo>
                    <a:pt x="584885" y="676907"/>
                    <a:pt x="543240" y="670344"/>
                    <a:pt x="500062" y="670344"/>
                  </a:cubicBezTo>
                  <a:close/>
                  <a:moveTo>
                    <a:pt x="877798" y="547725"/>
                  </a:moveTo>
                  <a:lnTo>
                    <a:pt x="797369" y="687033"/>
                  </a:lnTo>
                  <a:lnTo>
                    <a:pt x="818150" y="701433"/>
                  </a:lnTo>
                  <a:cubicBezTo>
                    <a:pt x="904590" y="772770"/>
                    <a:pt x="966652" y="872591"/>
                    <a:pt x="989967" y="986526"/>
                  </a:cubicBezTo>
                  <a:lnTo>
                    <a:pt x="995565" y="1042061"/>
                  </a:lnTo>
                  <a:lnTo>
                    <a:pt x="1105171" y="1042061"/>
                  </a:lnTo>
                  <a:lnTo>
                    <a:pt x="1108294" y="1026593"/>
                  </a:lnTo>
                  <a:cubicBezTo>
                    <a:pt x="1114214" y="1012598"/>
                    <a:pt x="1122118" y="999646"/>
                    <a:pt x="1131654" y="988092"/>
                  </a:cubicBezTo>
                  <a:lnTo>
                    <a:pt x="1131909" y="987859"/>
                  </a:lnTo>
                  <a:close/>
                  <a:moveTo>
                    <a:pt x="947014" y="486635"/>
                  </a:moveTo>
                  <a:lnTo>
                    <a:pt x="1207633" y="938041"/>
                  </a:lnTo>
                  <a:lnTo>
                    <a:pt x="1246891" y="932106"/>
                  </a:lnTo>
                  <a:lnTo>
                    <a:pt x="1261912" y="841180"/>
                  </a:lnTo>
                  <a:lnTo>
                    <a:pt x="1266780" y="833352"/>
                  </a:lnTo>
                  <a:lnTo>
                    <a:pt x="1269814" y="826029"/>
                  </a:lnTo>
                  <a:cubicBezTo>
                    <a:pt x="1273951" y="821892"/>
                    <a:pt x="1279666" y="819333"/>
                    <a:pt x="1285978" y="819333"/>
                  </a:cubicBezTo>
                  <a:lnTo>
                    <a:pt x="1362938" y="819333"/>
                  </a:lnTo>
                  <a:cubicBezTo>
                    <a:pt x="1375563" y="819333"/>
                    <a:pt x="1385798" y="829568"/>
                    <a:pt x="1385798" y="842193"/>
                  </a:cubicBezTo>
                  <a:lnTo>
                    <a:pt x="1385797" y="842193"/>
                  </a:lnTo>
                  <a:cubicBezTo>
                    <a:pt x="1385797" y="854818"/>
                    <a:pt x="1375562" y="865053"/>
                    <a:pt x="1362937" y="865053"/>
                  </a:cubicBezTo>
                  <a:lnTo>
                    <a:pt x="1304307" y="865052"/>
                  </a:lnTo>
                  <a:lnTo>
                    <a:pt x="1292023" y="939410"/>
                  </a:lnTo>
                  <a:lnTo>
                    <a:pt x="1312722" y="943589"/>
                  </a:lnTo>
                  <a:lnTo>
                    <a:pt x="1319973" y="948478"/>
                  </a:lnTo>
                  <a:lnTo>
                    <a:pt x="1714677" y="553773"/>
                  </a:lnTo>
                  <a:lnTo>
                    <a:pt x="1724388" y="549750"/>
                  </a:lnTo>
                  <a:lnTo>
                    <a:pt x="1697517" y="486635"/>
                  </a:lnTo>
                  <a:close/>
                  <a:moveTo>
                    <a:pt x="1343915" y="102160"/>
                  </a:moveTo>
                  <a:lnTo>
                    <a:pt x="1343915" y="102160"/>
                  </a:lnTo>
                  <a:lnTo>
                    <a:pt x="1343915" y="102161"/>
                  </a:lnTo>
                  <a:close/>
                  <a:moveTo>
                    <a:pt x="1475083" y="1010"/>
                  </a:moveTo>
                  <a:lnTo>
                    <a:pt x="1475701" y="1484"/>
                  </a:lnTo>
                  <a:lnTo>
                    <a:pt x="1742773" y="73046"/>
                  </a:lnTo>
                  <a:cubicBezTo>
                    <a:pt x="1759382" y="77496"/>
                    <a:pt x="1769239" y="94569"/>
                    <a:pt x="1764789" y="111178"/>
                  </a:cubicBezTo>
                  <a:lnTo>
                    <a:pt x="1764788" y="111178"/>
                  </a:lnTo>
                  <a:lnTo>
                    <a:pt x="1763121" y="113351"/>
                  </a:lnTo>
                  <a:lnTo>
                    <a:pt x="1782482" y="185610"/>
                  </a:lnTo>
                  <a:cubicBezTo>
                    <a:pt x="1784707" y="193914"/>
                    <a:pt x="1783356" y="202335"/>
                    <a:pt x="1779372" y="209235"/>
                  </a:cubicBezTo>
                  <a:lnTo>
                    <a:pt x="1774329" y="213105"/>
                  </a:lnTo>
                  <a:lnTo>
                    <a:pt x="1763578" y="227116"/>
                  </a:lnTo>
                  <a:lnTo>
                    <a:pt x="1700804" y="263358"/>
                  </a:lnTo>
                  <a:lnTo>
                    <a:pt x="1867979" y="656017"/>
                  </a:lnTo>
                  <a:lnTo>
                    <a:pt x="1922285" y="626541"/>
                  </a:lnTo>
                  <a:cubicBezTo>
                    <a:pt x="1982112" y="601236"/>
                    <a:pt x="2047888" y="587243"/>
                    <a:pt x="2116932" y="587243"/>
                  </a:cubicBezTo>
                  <a:cubicBezTo>
                    <a:pt x="2393109" y="587243"/>
                    <a:pt x="2616995" y="811129"/>
                    <a:pt x="2616995" y="1087306"/>
                  </a:cubicBezTo>
                  <a:cubicBezTo>
                    <a:pt x="2616995" y="1363483"/>
                    <a:pt x="2393109" y="1587369"/>
                    <a:pt x="2116932" y="1587369"/>
                  </a:cubicBezTo>
                  <a:cubicBezTo>
                    <a:pt x="1840755" y="1587369"/>
                    <a:pt x="1616869" y="1363483"/>
                    <a:pt x="1616869" y="1087306"/>
                  </a:cubicBezTo>
                  <a:cubicBezTo>
                    <a:pt x="1616869" y="949218"/>
                    <a:pt x="1672841" y="824202"/>
                    <a:pt x="1763334" y="733708"/>
                  </a:cubicBezTo>
                  <a:lnTo>
                    <a:pt x="1792473" y="709667"/>
                  </a:lnTo>
                  <a:lnTo>
                    <a:pt x="1760903" y="635516"/>
                  </a:lnTo>
                  <a:lnTo>
                    <a:pt x="1385296" y="1011123"/>
                  </a:lnTo>
                  <a:lnTo>
                    <a:pt x="1395726" y="1026593"/>
                  </a:lnTo>
                  <a:cubicBezTo>
                    <a:pt x="1403619" y="1045254"/>
                    <a:pt x="1407983" y="1065770"/>
                    <a:pt x="1407983" y="1087305"/>
                  </a:cubicBezTo>
                  <a:cubicBezTo>
                    <a:pt x="1407983" y="1173447"/>
                    <a:pt x="1338152" y="1243278"/>
                    <a:pt x="1252010" y="1243278"/>
                  </a:cubicBezTo>
                  <a:lnTo>
                    <a:pt x="1242075" y="1241776"/>
                  </a:lnTo>
                  <a:lnTo>
                    <a:pt x="1219922" y="1375881"/>
                  </a:lnTo>
                  <a:cubicBezTo>
                    <a:pt x="1218894" y="1382109"/>
                    <a:pt x="1215438" y="1387330"/>
                    <a:pt x="1210682" y="1390738"/>
                  </a:cubicBezTo>
                  <a:lnTo>
                    <a:pt x="1209248" y="1391072"/>
                  </a:lnTo>
                  <a:lnTo>
                    <a:pt x="1208972" y="1391740"/>
                  </a:lnTo>
                  <a:cubicBezTo>
                    <a:pt x="1204835" y="1395876"/>
                    <a:pt x="1199120" y="1398435"/>
                    <a:pt x="1192807" y="1398435"/>
                  </a:cubicBezTo>
                  <a:lnTo>
                    <a:pt x="1115848" y="1398434"/>
                  </a:lnTo>
                  <a:cubicBezTo>
                    <a:pt x="1109536" y="1398434"/>
                    <a:pt x="1103821" y="1395875"/>
                    <a:pt x="1099684" y="1391738"/>
                  </a:cubicBezTo>
                  <a:lnTo>
                    <a:pt x="1092988" y="1375575"/>
                  </a:lnTo>
                  <a:lnTo>
                    <a:pt x="1099684" y="1359411"/>
                  </a:lnTo>
                  <a:cubicBezTo>
                    <a:pt x="1103821" y="1355274"/>
                    <a:pt x="1109536" y="1352715"/>
                    <a:pt x="1115848" y="1352715"/>
                  </a:cubicBezTo>
                  <a:lnTo>
                    <a:pt x="1177410" y="1352715"/>
                  </a:lnTo>
                  <a:lnTo>
                    <a:pt x="1197307" y="1232266"/>
                  </a:lnTo>
                  <a:lnTo>
                    <a:pt x="1164804" y="1216641"/>
                  </a:lnTo>
                  <a:cubicBezTo>
                    <a:pt x="1139911" y="1199823"/>
                    <a:pt x="1120133" y="1176008"/>
                    <a:pt x="1108294" y="1148017"/>
                  </a:cubicBezTo>
                  <a:lnTo>
                    <a:pt x="1105171" y="1132549"/>
                  </a:lnTo>
                  <a:lnTo>
                    <a:pt x="995565" y="1132549"/>
                  </a:lnTo>
                  <a:lnTo>
                    <a:pt x="989967" y="1188086"/>
                  </a:lnTo>
                  <a:cubicBezTo>
                    <a:pt x="943338" y="1415956"/>
                    <a:pt x="741718" y="1587369"/>
                    <a:pt x="500063" y="1587369"/>
                  </a:cubicBezTo>
                  <a:cubicBezTo>
                    <a:pt x="223886" y="1587369"/>
                    <a:pt x="0" y="1363483"/>
                    <a:pt x="0" y="1087306"/>
                  </a:cubicBezTo>
                  <a:cubicBezTo>
                    <a:pt x="0" y="811129"/>
                    <a:pt x="223886" y="587243"/>
                    <a:pt x="500063" y="587243"/>
                  </a:cubicBezTo>
                  <a:cubicBezTo>
                    <a:pt x="560477" y="587243"/>
                    <a:pt x="618388" y="597956"/>
                    <a:pt x="672001" y="617587"/>
                  </a:cubicBezTo>
                  <a:lnTo>
                    <a:pt x="720038" y="639997"/>
                  </a:lnTo>
                  <a:lnTo>
                    <a:pt x="825554" y="457237"/>
                  </a:lnTo>
                  <a:lnTo>
                    <a:pt x="763124" y="349105"/>
                  </a:lnTo>
                  <a:lnTo>
                    <a:pt x="690564" y="334831"/>
                  </a:lnTo>
                  <a:lnTo>
                    <a:pt x="690564" y="256249"/>
                  </a:lnTo>
                  <a:lnTo>
                    <a:pt x="1116808" y="256249"/>
                  </a:lnTo>
                  <a:lnTo>
                    <a:pt x="1116808" y="294349"/>
                  </a:lnTo>
                  <a:lnTo>
                    <a:pt x="870891" y="354786"/>
                  </a:lnTo>
                  <a:lnTo>
                    <a:pt x="896792" y="399648"/>
                  </a:lnTo>
                  <a:lnTo>
                    <a:pt x="914135" y="396147"/>
                  </a:lnTo>
                  <a:lnTo>
                    <a:pt x="1658992" y="396147"/>
                  </a:lnTo>
                  <a:lnTo>
                    <a:pt x="1614036" y="290555"/>
                  </a:lnTo>
                  <a:cubicBezTo>
                    <a:pt x="1609142" y="279059"/>
                    <a:pt x="1609370" y="266669"/>
                    <a:pt x="1613696" y="255928"/>
                  </a:cubicBezTo>
                  <a:lnTo>
                    <a:pt x="1621800" y="247664"/>
                  </a:lnTo>
                  <a:lnTo>
                    <a:pt x="1621792" y="247603"/>
                  </a:lnTo>
                  <a:cubicBezTo>
                    <a:pt x="1623855" y="239906"/>
                    <a:pt x="1628853" y="232996"/>
                    <a:pt x="1636299" y="228698"/>
                  </a:cubicBezTo>
                  <a:lnTo>
                    <a:pt x="1717066" y="182066"/>
                  </a:lnTo>
                  <a:lnTo>
                    <a:pt x="1702217" y="126646"/>
                  </a:lnTo>
                  <a:lnTo>
                    <a:pt x="1471059" y="64706"/>
                  </a:lnTo>
                  <a:lnTo>
                    <a:pt x="1386446" y="113556"/>
                  </a:lnTo>
                  <a:cubicBezTo>
                    <a:pt x="1379001" y="117855"/>
                    <a:pt x="1370517" y="118729"/>
                    <a:pt x="1362820" y="116666"/>
                  </a:cubicBezTo>
                  <a:lnTo>
                    <a:pt x="1343915" y="102160"/>
                  </a:lnTo>
                  <a:lnTo>
                    <a:pt x="1340805" y="78535"/>
                  </a:lnTo>
                  <a:cubicBezTo>
                    <a:pt x="1342868" y="70838"/>
                    <a:pt x="1347866" y="63928"/>
                    <a:pt x="1355312" y="59630"/>
                  </a:cubicBezTo>
                  <a:lnTo>
                    <a:pt x="1449856" y="5044"/>
                  </a:lnTo>
                  <a:lnTo>
                    <a:pt x="1450521" y="4178"/>
                  </a:lnTo>
                  <a:cubicBezTo>
                    <a:pt x="1457421" y="194"/>
                    <a:pt x="1465842" y="-1157"/>
                    <a:pt x="1474146" y="1068"/>
                  </a:cubicBezTo>
                  <a:lnTo>
                    <a:pt x="1474311" y="11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89573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73" name="Text Box 17">
            <a:extLst>
              <a:ext uri="{FF2B5EF4-FFF2-40B4-BE49-F238E27FC236}">
                <a16:creationId xmlns:a16="http://schemas.microsoft.com/office/drawing/2014/main" id="{790B1109-31F1-40EC-9221-BF690C8A8F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24352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軌道敷内通行可</a:t>
            </a:r>
          </a:p>
        </p:txBody>
      </p:sp>
      <p:sp>
        <p:nvSpPr>
          <p:cNvPr id="19572" name="Text Box 116">
            <a:extLst>
              <a:ext uri="{FF2B5EF4-FFF2-40B4-BE49-F238E27FC236}">
                <a16:creationId xmlns:a16="http://schemas.microsoft.com/office/drawing/2014/main" id="{2FCFB403-D8DD-4766-B207-40138FD80F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24352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安全地帯</a:t>
            </a:r>
          </a:p>
        </p:txBody>
      </p:sp>
      <p:sp>
        <p:nvSpPr>
          <p:cNvPr id="19573" name="Text Box 117">
            <a:extLst>
              <a:ext uri="{FF2B5EF4-FFF2-40B4-BE49-F238E27FC236}">
                <a16:creationId xmlns:a16="http://schemas.microsoft.com/office/drawing/2014/main" id="{920E3FA3-6D0B-449F-935F-B472CD2CE6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24352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停車可</a:t>
            </a:r>
          </a:p>
        </p:txBody>
      </p:sp>
      <p:sp>
        <p:nvSpPr>
          <p:cNvPr id="19574" name="Text Box 118">
            <a:extLst>
              <a:ext uri="{FF2B5EF4-FFF2-40B4-BE49-F238E27FC236}">
                <a16:creationId xmlns:a16="http://schemas.microsoft.com/office/drawing/2014/main" id="{CFC6F84C-6E0B-4EC1-8697-0A6D4CE410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24352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停止線</a:t>
            </a:r>
          </a:p>
        </p:txBody>
      </p:sp>
      <p:sp>
        <p:nvSpPr>
          <p:cNvPr id="19575" name="Text Box 119">
            <a:extLst>
              <a:ext uri="{FF2B5EF4-FFF2-40B4-BE49-F238E27FC236}">
                <a16:creationId xmlns:a16="http://schemas.microsoft.com/office/drawing/2014/main" id="{C48B6FFB-D98A-483B-85B2-4F4B645D4E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24352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並進可</a:t>
            </a:r>
          </a:p>
        </p:txBody>
      </p:sp>
      <p:sp>
        <p:nvSpPr>
          <p:cNvPr id="19630" name="Text Box 174">
            <a:extLst>
              <a:ext uri="{FF2B5EF4-FFF2-40B4-BE49-F238E27FC236}">
                <a16:creationId xmlns:a16="http://schemas.microsoft.com/office/drawing/2014/main" id="{5C5B51CC-A251-41AB-8726-B706DAA78C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中央線</a:t>
            </a:r>
          </a:p>
        </p:txBody>
      </p:sp>
      <p:sp>
        <p:nvSpPr>
          <p:cNvPr id="19631" name="Text Box 175">
            <a:extLst>
              <a:ext uri="{FF2B5EF4-FFF2-40B4-BE49-F238E27FC236}">
                <a16:creationId xmlns:a16="http://schemas.microsoft.com/office/drawing/2014/main" id="{3AEAD46D-3C8F-46BD-8F91-FF613B3049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0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平行駐車</a:t>
            </a:r>
          </a:p>
        </p:txBody>
      </p:sp>
      <p:sp>
        <p:nvSpPr>
          <p:cNvPr id="19632" name="Text Box 176">
            <a:extLst>
              <a:ext uri="{FF2B5EF4-FFF2-40B4-BE49-F238E27FC236}">
                <a16:creationId xmlns:a16="http://schemas.microsoft.com/office/drawing/2014/main" id="{6C1016D5-2734-47E6-B01C-053D12EA00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直角駐車</a:t>
            </a: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B9E87F1B-9C58-4DB1-808A-F47B1D60FDF6}"/>
              </a:ext>
            </a:extLst>
          </p:cNvPr>
          <p:cNvGrpSpPr/>
          <p:nvPr/>
        </p:nvGrpSpPr>
        <p:grpSpPr>
          <a:xfrm>
            <a:off x="4317683" y="1002983"/>
            <a:ext cx="1296987" cy="1296987"/>
            <a:chOff x="4317683" y="1002983"/>
            <a:chExt cx="1296987" cy="1296987"/>
          </a:xfrm>
        </p:grpSpPr>
        <p:grpSp>
          <p:nvGrpSpPr>
            <p:cNvPr id="264" name="グループ化 263">
              <a:extLst>
                <a:ext uri="{FF2B5EF4-FFF2-40B4-BE49-F238E27FC236}">
                  <a16:creationId xmlns:a16="http://schemas.microsoft.com/office/drawing/2014/main" id="{45BB7811-F0F0-4B36-A40E-EC866BA61E67}"/>
                </a:ext>
              </a:extLst>
            </p:cNvPr>
            <p:cNvGrpSpPr/>
            <p:nvPr/>
          </p:nvGrpSpPr>
          <p:grpSpPr>
            <a:xfrm>
              <a:off x="4317683" y="1002983"/>
              <a:ext cx="1296987" cy="1296987"/>
              <a:chOff x="560388" y="4868863"/>
              <a:chExt cx="1296987" cy="1296987"/>
            </a:xfrm>
          </p:grpSpPr>
          <p:sp>
            <p:nvSpPr>
              <p:cNvPr id="265" name="AutoShape 199">
                <a:extLst>
                  <a:ext uri="{FF2B5EF4-FFF2-40B4-BE49-F238E27FC236}">
                    <a16:creationId xmlns:a16="http://schemas.microsoft.com/office/drawing/2014/main" id="{4ACD29D9-8F10-4A66-A5AC-009F793063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705" y="4879976"/>
                <a:ext cx="1274764" cy="1274762"/>
              </a:xfrm>
              <a:prstGeom prst="roundRect">
                <a:avLst>
                  <a:gd name="adj" fmla="val 288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11E68481-1921-42F0-8461-6DCA389406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8" y="4868863"/>
                <a:ext cx="1296987" cy="1296987"/>
              </a:xfrm>
              <a:custGeom>
                <a:avLst/>
                <a:gdLst>
                  <a:gd name="connsiteX0" fmla="*/ 80096 w 1296987"/>
                  <a:gd name="connsiteY0" fmla="*/ 42862 h 1296987"/>
                  <a:gd name="connsiteX1" fmla="*/ 1216890 w 1296987"/>
                  <a:gd name="connsiteY1" fmla="*/ 42862 h 1296987"/>
                  <a:gd name="connsiteX2" fmla="*/ 1254124 w 1296987"/>
                  <a:gd name="connsiteY2" fmla="*/ 80096 h 1296987"/>
                  <a:gd name="connsiteX3" fmla="*/ 1254124 w 1296987"/>
                  <a:gd name="connsiteY3" fmla="*/ 1216890 h 1296987"/>
                  <a:gd name="connsiteX4" fmla="*/ 1216890 w 1296987"/>
                  <a:gd name="connsiteY4" fmla="*/ 1254124 h 1296987"/>
                  <a:gd name="connsiteX5" fmla="*/ 80096 w 1296987"/>
                  <a:gd name="connsiteY5" fmla="*/ 1254124 h 1296987"/>
                  <a:gd name="connsiteX6" fmla="*/ 42862 w 1296987"/>
                  <a:gd name="connsiteY6" fmla="*/ 1216890 h 1296987"/>
                  <a:gd name="connsiteX7" fmla="*/ 42862 w 1296987"/>
                  <a:gd name="connsiteY7" fmla="*/ 80096 h 1296987"/>
                  <a:gd name="connsiteX8" fmla="*/ 80096 w 1296987"/>
                  <a:gd name="connsiteY8" fmla="*/ 42862 h 1296987"/>
                  <a:gd name="connsiteX9" fmla="*/ 60728 w 1296987"/>
                  <a:gd name="connsiteY9" fmla="*/ 22225 h 1296987"/>
                  <a:gd name="connsiteX10" fmla="*/ 22225 w 1296987"/>
                  <a:gd name="connsiteY10" fmla="*/ 60728 h 1296987"/>
                  <a:gd name="connsiteX11" fmla="*/ 22225 w 1296987"/>
                  <a:gd name="connsiteY11" fmla="*/ 1236259 h 1296987"/>
                  <a:gd name="connsiteX12" fmla="*/ 60728 w 1296987"/>
                  <a:gd name="connsiteY12" fmla="*/ 1274762 h 1296987"/>
                  <a:gd name="connsiteX13" fmla="*/ 1236259 w 1296987"/>
                  <a:gd name="connsiteY13" fmla="*/ 1274762 h 1296987"/>
                  <a:gd name="connsiteX14" fmla="*/ 1274762 w 1296987"/>
                  <a:gd name="connsiteY14" fmla="*/ 1236259 h 1296987"/>
                  <a:gd name="connsiteX15" fmla="*/ 1274762 w 1296987"/>
                  <a:gd name="connsiteY15" fmla="*/ 60728 h 1296987"/>
                  <a:gd name="connsiteX16" fmla="*/ 1236259 w 1296987"/>
                  <a:gd name="connsiteY16" fmla="*/ 22225 h 1296987"/>
                  <a:gd name="connsiteX17" fmla="*/ 39869 w 1296987"/>
                  <a:gd name="connsiteY17" fmla="*/ 0 h 1296987"/>
                  <a:gd name="connsiteX18" fmla="*/ 1257118 w 1296987"/>
                  <a:gd name="connsiteY18" fmla="*/ 0 h 1296987"/>
                  <a:gd name="connsiteX19" fmla="*/ 1296987 w 1296987"/>
                  <a:gd name="connsiteY19" fmla="*/ 39869 h 1296987"/>
                  <a:gd name="connsiteX20" fmla="*/ 1296987 w 1296987"/>
                  <a:gd name="connsiteY20" fmla="*/ 1257118 h 1296987"/>
                  <a:gd name="connsiteX21" fmla="*/ 1257118 w 1296987"/>
                  <a:gd name="connsiteY21" fmla="*/ 1296987 h 1296987"/>
                  <a:gd name="connsiteX22" fmla="*/ 39869 w 1296987"/>
                  <a:gd name="connsiteY22" fmla="*/ 1296987 h 1296987"/>
                  <a:gd name="connsiteX23" fmla="*/ 0 w 1296987"/>
                  <a:gd name="connsiteY23" fmla="*/ 1257118 h 1296987"/>
                  <a:gd name="connsiteX24" fmla="*/ 0 w 1296987"/>
                  <a:gd name="connsiteY24" fmla="*/ 39869 h 1296987"/>
                  <a:gd name="connsiteX25" fmla="*/ 39869 w 1296987"/>
                  <a:gd name="connsiteY25" fmla="*/ 0 h 1296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6987" h="1296987">
                    <a:moveTo>
                      <a:pt x="80096" y="42862"/>
                    </a:moveTo>
                    <a:lnTo>
                      <a:pt x="1216890" y="42862"/>
                    </a:lnTo>
                    <a:cubicBezTo>
                      <a:pt x="1237454" y="42862"/>
                      <a:pt x="1254124" y="59532"/>
                      <a:pt x="1254124" y="80096"/>
                    </a:cubicBezTo>
                    <a:lnTo>
                      <a:pt x="1254124" y="1216890"/>
                    </a:lnTo>
                    <a:cubicBezTo>
                      <a:pt x="1254124" y="1237454"/>
                      <a:pt x="1237454" y="1254124"/>
                      <a:pt x="1216890" y="1254124"/>
                    </a:cubicBezTo>
                    <a:lnTo>
                      <a:pt x="80096" y="1254124"/>
                    </a:lnTo>
                    <a:cubicBezTo>
                      <a:pt x="59532" y="1254124"/>
                      <a:pt x="42862" y="1237454"/>
                      <a:pt x="42862" y="1216890"/>
                    </a:cubicBezTo>
                    <a:lnTo>
                      <a:pt x="42862" y="80096"/>
                    </a:lnTo>
                    <a:cubicBezTo>
                      <a:pt x="42862" y="59532"/>
                      <a:pt x="59532" y="42862"/>
                      <a:pt x="80096" y="42862"/>
                    </a:cubicBezTo>
                    <a:close/>
                    <a:moveTo>
                      <a:pt x="60728" y="22225"/>
                    </a:moveTo>
                    <a:cubicBezTo>
                      <a:pt x="39463" y="22225"/>
                      <a:pt x="22225" y="39463"/>
                      <a:pt x="22225" y="60728"/>
                    </a:cubicBezTo>
                    <a:lnTo>
                      <a:pt x="22225" y="1236259"/>
                    </a:lnTo>
                    <a:cubicBezTo>
                      <a:pt x="22225" y="1257524"/>
                      <a:pt x="39463" y="1274762"/>
                      <a:pt x="60728" y="1274762"/>
                    </a:cubicBezTo>
                    <a:lnTo>
                      <a:pt x="1236259" y="1274762"/>
                    </a:lnTo>
                    <a:cubicBezTo>
                      <a:pt x="1257524" y="1274762"/>
                      <a:pt x="1274762" y="1257524"/>
                      <a:pt x="1274762" y="1236259"/>
                    </a:cubicBezTo>
                    <a:lnTo>
                      <a:pt x="1274762" y="60728"/>
                    </a:lnTo>
                    <a:cubicBezTo>
                      <a:pt x="1274762" y="39463"/>
                      <a:pt x="1257524" y="22225"/>
                      <a:pt x="1236259" y="22225"/>
                    </a:cubicBezTo>
                    <a:close/>
                    <a:moveTo>
                      <a:pt x="39869" y="0"/>
                    </a:moveTo>
                    <a:lnTo>
                      <a:pt x="1257118" y="0"/>
                    </a:lnTo>
                    <a:cubicBezTo>
                      <a:pt x="1279137" y="0"/>
                      <a:pt x="1296987" y="17850"/>
                      <a:pt x="1296987" y="39869"/>
                    </a:cubicBezTo>
                    <a:lnTo>
                      <a:pt x="1296987" y="1257118"/>
                    </a:lnTo>
                    <a:cubicBezTo>
                      <a:pt x="1296987" y="1279137"/>
                      <a:pt x="1279137" y="1296987"/>
                      <a:pt x="1257118" y="1296987"/>
                    </a:cubicBezTo>
                    <a:lnTo>
                      <a:pt x="39869" y="1296987"/>
                    </a:lnTo>
                    <a:cubicBezTo>
                      <a:pt x="17850" y="1296987"/>
                      <a:pt x="0" y="1279137"/>
                      <a:pt x="0" y="1257118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9674" name="Rectangle 218">
              <a:extLst>
                <a:ext uri="{FF2B5EF4-FFF2-40B4-BE49-F238E27FC236}">
                  <a16:creationId xmlns:a16="http://schemas.microsoft.com/office/drawing/2014/main" id="{453DB8BB-6F10-4F1C-8C3B-1FAFBEA50A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6419" y="1250952"/>
              <a:ext cx="1009650" cy="2873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75" name="Text Box 219">
              <a:extLst>
                <a:ext uri="{FF2B5EF4-FFF2-40B4-BE49-F238E27FC236}">
                  <a16:creationId xmlns:a16="http://schemas.microsoft.com/office/drawing/2014/main" id="{02A2CE1E-3401-4B27-89A8-33A9C46437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46589" y="1816100"/>
              <a:ext cx="1009649" cy="2952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sz="2400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停止線</a:t>
              </a: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29B8261A-7B0F-493E-BFBD-A167CF2D89F1}"/>
              </a:ext>
            </a:extLst>
          </p:cNvPr>
          <p:cNvGrpSpPr/>
          <p:nvPr/>
        </p:nvGrpSpPr>
        <p:grpSpPr>
          <a:xfrm>
            <a:off x="2419668" y="1002983"/>
            <a:ext cx="1296987" cy="1296987"/>
            <a:chOff x="2419668" y="1002983"/>
            <a:chExt cx="1296987" cy="1296987"/>
          </a:xfrm>
        </p:grpSpPr>
        <p:grpSp>
          <p:nvGrpSpPr>
            <p:cNvPr id="201" name="グループ化 200">
              <a:extLst>
                <a:ext uri="{FF2B5EF4-FFF2-40B4-BE49-F238E27FC236}">
                  <a16:creationId xmlns:a16="http://schemas.microsoft.com/office/drawing/2014/main" id="{AD3D7E39-A312-4B2E-ABDB-D35C4D563DC2}"/>
                </a:ext>
              </a:extLst>
            </p:cNvPr>
            <p:cNvGrpSpPr/>
            <p:nvPr/>
          </p:nvGrpSpPr>
          <p:grpSpPr>
            <a:xfrm>
              <a:off x="2419668" y="1002983"/>
              <a:ext cx="1296987" cy="1296987"/>
              <a:chOff x="560388" y="4868863"/>
              <a:chExt cx="1296987" cy="1296987"/>
            </a:xfrm>
          </p:grpSpPr>
          <p:sp>
            <p:nvSpPr>
              <p:cNvPr id="202" name="AutoShape 199">
                <a:extLst>
                  <a:ext uri="{FF2B5EF4-FFF2-40B4-BE49-F238E27FC236}">
                    <a16:creationId xmlns:a16="http://schemas.microsoft.com/office/drawing/2014/main" id="{DC3E2E0F-F527-4D8E-AA7C-95B3394E98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705" y="4879976"/>
                <a:ext cx="1274764" cy="1274762"/>
              </a:xfrm>
              <a:prstGeom prst="roundRect">
                <a:avLst>
                  <a:gd name="adj" fmla="val 288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6C275E6C-247D-4C6D-87C5-1D4B60DC4B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8" y="4868863"/>
                <a:ext cx="1296987" cy="1296987"/>
              </a:xfrm>
              <a:custGeom>
                <a:avLst/>
                <a:gdLst>
                  <a:gd name="connsiteX0" fmla="*/ 80096 w 1296987"/>
                  <a:gd name="connsiteY0" fmla="*/ 42862 h 1296987"/>
                  <a:gd name="connsiteX1" fmla="*/ 1216890 w 1296987"/>
                  <a:gd name="connsiteY1" fmla="*/ 42862 h 1296987"/>
                  <a:gd name="connsiteX2" fmla="*/ 1254124 w 1296987"/>
                  <a:gd name="connsiteY2" fmla="*/ 80096 h 1296987"/>
                  <a:gd name="connsiteX3" fmla="*/ 1254124 w 1296987"/>
                  <a:gd name="connsiteY3" fmla="*/ 1216890 h 1296987"/>
                  <a:gd name="connsiteX4" fmla="*/ 1216890 w 1296987"/>
                  <a:gd name="connsiteY4" fmla="*/ 1254124 h 1296987"/>
                  <a:gd name="connsiteX5" fmla="*/ 80096 w 1296987"/>
                  <a:gd name="connsiteY5" fmla="*/ 1254124 h 1296987"/>
                  <a:gd name="connsiteX6" fmla="*/ 42862 w 1296987"/>
                  <a:gd name="connsiteY6" fmla="*/ 1216890 h 1296987"/>
                  <a:gd name="connsiteX7" fmla="*/ 42862 w 1296987"/>
                  <a:gd name="connsiteY7" fmla="*/ 80096 h 1296987"/>
                  <a:gd name="connsiteX8" fmla="*/ 80096 w 1296987"/>
                  <a:gd name="connsiteY8" fmla="*/ 42862 h 1296987"/>
                  <a:gd name="connsiteX9" fmla="*/ 60728 w 1296987"/>
                  <a:gd name="connsiteY9" fmla="*/ 22225 h 1296987"/>
                  <a:gd name="connsiteX10" fmla="*/ 22225 w 1296987"/>
                  <a:gd name="connsiteY10" fmla="*/ 60728 h 1296987"/>
                  <a:gd name="connsiteX11" fmla="*/ 22225 w 1296987"/>
                  <a:gd name="connsiteY11" fmla="*/ 1236259 h 1296987"/>
                  <a:gd name="connsiteX12" fmla="*/ 60728 w 1296987"/>
                  <a:gd name="connsiteY12" fmla="*/ 1274762 h 1296987"/>
                  <a:gd name="connsiteX13" fmla="*/ 1236259 w 1296987"/>
                  <a:gd name="connsiteY13" fmla="*/ 1274762 h 1296987"/>
                  <a:gd name="connsiteX14" fmla="*/ 1274762 w 1296987"/>
                  <a:gd name="connsiteY14" fmla="*/ 1236259 h 1296987"/>
                  <a:gd name="connsiteX15" fmla="*/ 1274762 w 1296987"/>
                  <a:gd name="connsiteY15" fmla="*/ 60728 h 1296987"/>
                  <a:gd name="connsiteX16" fmla="*/ 1236259 w 1296987"/>
                  <a:gd name="connsiteY16" fmla="*/ 22225 h 1296987"/>
                  <a:gd name="connsiteX17" fmla="*/ 39869 w 1296987"/>
                  <a:gd name="connsiteY17" fmla="*/ 0 h 1296987"/>
                  <a:gd name="connsiteX18" fmla="*/ 1257118 w 1296987"/>
                  <a:gd name="connsiteY18" fmla="*/ 0 h 1296987"/>
                  <a:gd name="connsiteX19" fmla="*/ 1296987 w 1296987"/>
                  <a:gd name="connsiteY19" fmla="*/ 39869 h 1296987"/>
                  <a:gd name="connsiteX20" fmla="*/ 1296987 w 1296987"/>
                  <a:gd name="connsiteY20" fmla="*/ 1257118 h 1296987"/>
                  <a:gd name="connsiteX21" fmla="*/ 1257118 w 1296987"/>
                  <a:gd name="connsiteY21" fmla="*/ 1296987 h 1296987"/>
                  <a:gd name="connsiteX22" fmla="*/ 39869 w 1296987"/>
                  <a:gd name="connsiteY22" fmla="*/ 1296987 h 1296987"/>
                  <a:gd name="connsiteX23" fmla="*/ 0 w 1296987"/>
                  <a:gd name="connsiteY23" fmla="*/ 1257118 h 1296987"/>
                  <a:gd name="connsiteX24" fmla="*/ 0 w 1296987"/>
                  <a:gd name="connsiteY24" fmla="*/ 39869 h 1296987"/>
                  <a:gd name="connsiteX25" fmla="*/ 39869 w 1296987"/>
                  <a:gd name="connsiteY25" fmla="*/ 0 h 1296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6987" h="1296987">
                    <a:moveTo>
                      <a:pt x="80096" y="42862"/>
                    </a:moveTo>
                    <a:lnTo>
                      <a:pt x="1216890" y="42862"/>
                    </a:lnTo>
                    <a:cubicBezTo>
                      <a:pt x="1237454" y="42862"/>
                      <a:pt x="1254124" y="59532"/>
                      <a:pt x="1254124" y="80096"/>
                    </a:cubicBezTo>
                    <a:lnTo>
                      <a:pt x="1254124" y="1216890"/>
                    </a:lnTo>
                    <a:cubicBezTo>
                      <a:pt x="1254124" y="1237454"/>
                      <a:pt x="1237454" y="1254124"/>
                      <a:pt x="1216890" y="1254124"/>
                    </a:cubicBezTo>
                    <a:lnTo>
                      <a:pt x="80096" y="1254124"/>
                    </a:lnTo>
                    <a:cubicBezTo>
                      <a:pt x="59532" y="1254124"/>
                      <a:pt x="42862" y="1237454"/>
                      <a:pt x="42862" y="1216890"/>
                    </a:cubicBezTo>
                    <a:lnTo>
                      <a:pt x="42862" y="80096"/>
                    </a:lnTo>
                    <a:cubicBezTo>
                      <a:pt x="42862" y="59532"/>
                      <a:pt x="59532" y="42862"/>
                      <a:pt x="80096" y="42862"/>
                    </a:cubicBezTo>
                    <a:close/>
                    <a:moveTo>
                      <a:pt x="60728" y="22225"/>
                    </a:moveTo>
                    <a:cubicBezTo>
                      <a:pt x="39463" y="22225"/>
                      <a:pt x="22225" y="39463"/>
                      <a:pt x="22225" y="60728"/>
                    </a:cubicBezTo>
                    <a:lnTo>
                      <a:pt x="22225" y="1236259"/>
                    </a:lnTo>
                    <a:cubicBezTo>
                      <a:pt x="22225" y="1257524"/>
                      <a:pt x="39463" y="1274762"/>
                      <a:pt x="60728" y="1274762"/>
                    </a:cubicBezTo>
                    <a:lnTo>
                      <a:pt x="1236259" y="1274762"/>
                    </a:lnTo>
                    <a:cubicBezTo>
                      <a:pt x="1257524" y="1274762"/>
                      <a:pt x="1274762" y="1257524"/>
                      <a:pt x="1274762" y="1236259"/>
                    </a:cubicBezTo>
                    <a:lnTo>
                      <a:pt x="1274762" y="60728"/>
                    </a:lnTo>
                    <a:cubicBezTo>
                      <a:pt x="1274762" y="39463"/>
                      <a:pt x="1257524" y="22225"/>
                      <a:pt x="1236259" y="22225"/>
                    </a:cubicBezTo>
                    <a:close/>
                    <a:moveTo>
                      <a:pt x="39869" y="0"/>
                    </a:moveTo>
                    <a:lnTo>
                      <a:pt x="1257118" y="0"/>
                    </a:lnTo>
                    <a:cubicBezTo>
                      <a:pt x="1279137" y="0"/>
                      <a:pt x="1296987" y="17850"/>
                      <a:pt x="1296987" y="39869"/>
                    </a:cubicBezTo>
                    <a:lnTo>
                      <a:pt x="1296987" y="1257118"/>
                    </a:lnTo>
                    <a:cubicBezTo>
                      <a:pt x="1296987" y="1279137"/>
                      <a:pt x="1279137" y="1296987"/>
                      <a:pt x="1257118" y="1296987"/>
                    </a:cubicBezTo>
                    <a:lnTo>
                      <a:pt x="39869" y="1296987"/>
                    </a:lnTo>
                    <a:cubicBezTo>
                      <a:pt x="17850" y="1296987"/>
                      <a:pt x="0" y="1279137"/>
                      <a:pt x="0" y="1257118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9676" name="Text Box 220">
              <a:extLst>
                <a:ext uri="{FF2B5EF4-FFF2-40B4-BE49-F238E27FC236}">
                  <a16:creationId xmlns:a16="http://schemas.microsoft.com/office/drawing/2014/main" id="{3D2E952C-8CBE-41AC-B130-032864A5C4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81249" y="1274896"/>
              <a:ext cx="762634" cy="7531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sz="6000" b="1">
                  <a:solidFill>
                    <a:schemeClr val="bg1"/>
                  </a:solidFill>
                  <a:ea typeface="メイリオ" panose="020B0604030504040204" pitchFamily="50" charset="-128"/>
                </a:rPr>
                <a:t>停</a:t>
              </a: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D8B6E7B1-5DDD-481A-A156-892D88FB647D}"/>
              </a:ext>
            </a:extLst>
          </p:cNvPr>
          <p:cNvGrpSpPr/>
          <p:nvPr/>
        </p:nvGrpSpPr>
        <p:grpSpPr>
          <a:xfrm>
            <a:off x="8054975" y="1002983"/>
            <a:ext cx="1296987" cy="1296987"/>
            <a:chOff x="8054975" y="4876483"/>
            <a:chExt cx="1296987" cy="1296987"/>
          </a:xfrm>
        </p:grpSpPr>
        <p:grpSp>
          <p:nvGrpSpPr>
            <p:cNvPr id="319" name="グループ化 318">
              <a:extLst>
                <a:ext uri="{FF2B5EF4-FFF2-40B4-BE49-F238E27FC236}">
                  <a16:creationId xmlns:a16="http://schemas.microsoft.com/office/drawing/2014/main" id="{70AA97C9-4AD5-4349-B7AF-A83CFFB1EE97}"/>
                </a:ext>
              </a:extLst>
            </p:cNvPr>
            <p:cNvGrpSpPr/>
            <p:nvPr/>
          </p:nvGrpSpPr>
          <p:grpSpPr>
            <a:xfrm>
              <a:off x="8054975" y="4876483"/>
              <a:ext cx="1296987" cy="1296987"/>
              <a:chOff x="560388" y="4868863"/>
              <a:chExt cx="1296987" cy="1296987"/>
            </a:xfrm>
          </p:grpSpPr>
          <p:sp>
            <p:nvSpPr>
              <p:cNvPr id="320" name="AutoShape 199">
                <a:extLst>
                  <a:ext uri="{FF2B5EF4-FFF2-40B4-BE49-F238E27FC236}">
                    <a16:creationId xmlns:a16="http://schemas.microsoft.com/office/drawing/2014/main" id="{94A0BD68-8741-4FC0-9EBB-06B5148521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705" y="4879976"/>
                <a:ext cx="1274764" cy="1274762"/>
              </a:xfrm>
              <a:prstGeom prst="roundRect">
                <a:avLst>
                  <a:gd name="adj" fmla="val 288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2B2089A4-1922-4F04-B9D3-A170B9EEDD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8" y="4868863"/>
                <a:ext cx="1296987" cy="1296987"/>
              </a:xfrm>
              <a:custGeom>
                <a:avLst/>
                <a:gdLst>
                  <a:gd name="connsiteX0" fmla="*/ 80096 w 1296987"/>
                  <a:gd name="connsiteY0" fmla="*/ 42862 h 1296987"/>
                  <a:gd name="connsiteX1" fmla="*/ 1216890 w 1296987"/>
                  <a:gd name="connsiteY1" fmla="*/ 42862 h 1296987"/>
                  <a:gd name="connsiteX2" fmla="*/ 1254124 w 1296987"/>
                  <a:gd name="connsiteY2" fmla="*/ 80096 h 1296987"/>
                  <a:gd name="connsiteX3" fmla="*/ 1254124 w 1296987"/>
                  <a:gd name="connsiteY3" fmla="*/ 1216890 h 1296987"/>
                  <a:gd name="connsiteX4" fmla="*/ 1216890 w 1296987"/>
                  <a:gd name="connsiteY4" fmla="*/ 1254124 h 1296987"/>
                  <a:gd name="connsiteX5" fmla="*/ 80096 w 1296987"/>
                  <a:gd name="connsiteY5" fmla="*/ 1254124 h 1296987"/>
                  <a:gd name="connsiteX6" fmla="*/ 42862 w 1296987"/>
                  <a:gd name="connsiteY6" fmla="*/ 1216890 h 1296987"/>
                  <a:gd name="connsiteX7" fmla="*/ 42862 w 1296987"/>
                  <a:gd name="connsiteY7" fmla="*/ 80096 h 1296987"/>
                  <a:gd name="connsiteX8" fmla="*/ 80096 w 1296987"/>
                  <a:gd name="connsiteY8" fmla="*/ 42862 h 1296987"/>
                  <a:gd name="connsiteX9" fmla="*/ 60728 w 1296987"/>
                  <a:gd name="connsiteY9" fmla="*/ 22225 h 1296987"/>
                  <a:gd name="connsiteX10" fmla="*/ 22225 w 1296987"/>
                  <a:gd name="connsiteY10" fmla="*/ 60728 h 1296987"/>
                  <a:gd name="connsiteX11" fmla="*/ 22225 w 1296987"/>
                  <a:gd name="connsiteY11" fmla="*/ 1236259 h 1296987"/>
                  <a:gd name="connsiteX12" fmla="*/ 60728 w 1296987"/>
                  <a:gd name="connsiteY12" fmla="*/ 1274762 h 1296987"/>
                  <a:gd name="connsiteX13" fmla="*/ 1236259 w 1296987"/>
                  <a:gd name="connsiteY13" fmla="*/ 1274762 h 1296987"/>
                  <a:gd name="connsiteX14" fmla="*/ 1274762 w 1296987"/>
                  <a:gd name="connsiteY14" fmla="*/ 1236259 h 1296987"/>
                  <a:gd name="connsiteX15" fmla="*/ 1274762 w 1296987"/>
                  <a:gd name="connsiteY15" fmla="*/ 60728 h 1296987"/>
                  <a:gd name="connsiteX16" fmla="*/ 1236259 w 1296987"/>
                  <a:gd name="connsiteY16" fmla="*/ 22225 h 1296987"/>
                  <a:gd name="connsiteX17" fmla="*/ 39869 w 1296987"/>
                  <a:gd name="connsiteY17" fmla="*/ 0 h 1296987"/>
                  <a:gd name="connsiteX18" fmla="*/ 1257118 w 1296987"/>
                  <a:gd name="connsiteY18" fmla="*/ 0 h 1296987"/>
                  <a:gd name="connsiteX19" fmla="*/ 1296987 w 1296987"/>
                  <a:gd name="connsiteY19" fmla="*/ 39869 h 1296987"/>
                  <a:gd name="connsiteX20" fmla="*/ 1296987 w 1296987"/>
                  <a:gd name="connsiteY20" fmla="*/ 1257118 h 1296987"/>
                  <a:gd name="connsiteX21" fmla="*/ 1257118 w 1296987"/>
                  <a:gd name="connsiteY21" fmla="*/ 1296987 h 1296987"/>
                  <a:gd name="connsiteX22" fmla="*/ 39869 w 1296987"/>
                  <a:gd name="connsiteY22" fmla="*/ 1296987 h 1296987"/>
                  <a:gd name="connsiteX23" fmla="*/ 0 w 1296987"/>
                  <a:gd name="connsiteY23" fmla="*/ 1257118 h 1296987"/>
                  <a:gd name="connsiteX24" fmla="*/ 0 w 1296987"/>
                  <a:gd name="connsiteY24" fmla="*/ 39869 h 1296987"/>
                  <a:gd name="connsiteX25" fmla="*/ 39869 w 1296987"/>
                  <a:gd name="connsiteY25" fmla="*/ 0 h 1296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6987" h="1296987">
                    <a:moveTo>
                      <a:pt x="80096" y="42862"/>
                    </a:moveTo>
                    <a:lnTo>
                      <a:pt x="1216890" y="42862"/>
                    </a:lnTo>
                    <a:cubicBezTo>
                      <a:pt x="1237454" y="42862"/>
                      <a:pt x="1254124" y="59532"/>
                      <a:pt x="1254124" y="80096"/>
                    </a:cubicBezTo>
                    <a:lnTo>
                      <a:pt x="1254124" y="1216890"/>
                    </a:lnTo>
                    <a:cubicBezTo>
                      <a:pt x="1254124" y="1237454"/>
                      <a:pt x="1237454" y="1254124"/>
                      <a:pt x="1216890" y="1254124"/>
                    </a:cubicBezTo>
                    <a:lnTo>
                      <a:pt x="80096" y="1254124"/>
                    </a:lnTo>
                    <a:cubicBezTo>
                      <a:pt x="59532" y="1254124"/>
                      <a:pt x="42862" y="1237454"/>
                      <a:pt x="42862" y="1216890"/>
                    </a:cubicBezTo>
                    <a:lnTo>
                      <a:pt x="42862" y="80096"/>
                    </a:lnTo>
                    <a:cubicBezTo>
                      <a:pt x="42862" y="59532"/>
                      <a:pt x="59532" y="42862"/>
                      <a:pt x="80096" y="42862"/>
                    </a:cubicBezTo>
                    <a:close/>
                    <a:moveTo>
                      <a:pt x="60728" y="22225"/>
                    </a:moveTo>
                    <a:cubicBezTo>
                      <a:pt x="39463" y="22225"/>
                      <a:pt x="22225" y="39463"/>
                      <a:pt x="22225" y="60728"/>
                    </a:cubicBezTo>
                    <a:lnTo>
                      <a:pt x="22225" y="1236259"/>
                    </a:lnTo>
                    <a:cubicBezTo>
                      <a:pt x="22225" y="1257524"/>
                      <a:pt x="39463" y="1274762"/>
                      <a:pt x="60728" y="1274762"/>
                    </a:cubicBezTo>
                    <a:lnTo>
                      <a:pt x="1236259" y="1274762"/>
                    </a:lnTo>
                    <a:cubicBezTo>
                      <a:pt x="1257524" y="1274762"/>
                      <a:pt x="1274762" y="1257524"/>
                      <a:pt x="1274762" y="1236259"/>
                    </a:cubicBezTo>
                    <a:lnTo>
                      <a:pt x="1274762" y="60728"/>
                    </a:lnTo>
                    <a:cubicBezTo>
                      <a:pt x="1274762" y="39463"/>
                      <a:pt x="1257524" y="22225"/>
                      <a:pt x="1236259" y="22225"/>
                    </a:cubicBezTo>
                    <a:close/>
                    <a:moveTo>
                      <a:pt x="39869" y="0"/>
                    </a:moveTo>
                    <a:lnTo>
                      <a:pt x="1257118" y="0"/>
                    </a:lnTo>
                    <a:cubicBezTo>
                      <a:pt x="1279137" y="0"/>
                      <a:pt x="1296987" y="17850"/>
                      <a:pt x="1296987" y="39869"/>
                    </a:cubicBezTo>
                    <a:lnTo>
                      <a:pt x="1296987" y="1257118"/>
                    </a:lnTo>
                    <a:cubicBezTo>
                      <a:pt x="1296987" y="1279137"/>
                      <a:pt x="1279137" y="1296987"/>
                      <a:pt x="1257118" y="1296987"/>
                    </a:cubicBezTo>
                    <a:lnTo>
                      <a:pt x="39869" y="1296987"/>
                    </a:lnTo>
                    <a:cubicBezTo>
                      <a:pt x="17850" y="1296987"/>
                      <a:pt x="0" y="1279137"/>
                      <a:pt x="0" y="1257118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9730" name="Freeform 274">
              <a:extLst>
                <a:ext uri="{FF2B5EF4-FFF2-40B4-BE49-F238E27FC236}">
                  <a16:creationId xmlns:a16="http://schemas.microsoft.com/office/drawing/2014/main" id="{ED50E502-6858-4A7A-97E9-B31CCF299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4807" y="5084970"/>
              <a:ext cx="606304" cy="454796"/>
            </a:xfrm>
            <a:custGeom>
              <a:avLst/>
              <a:gdLst>
                <a:gd name="T0" fmla="*/ 272 w 1451"/>
                <a:gd name="T1" fmla="*/ 0 h 1089"/>
                <a:gd name="T2" fmla="*/ 136 w 1451"/>
                <a:gd name="T3" fmla="*/ 318 h 1089"/>
                <a:gd name="T4" fmla="*/ 0 w 1451"/>
                <a:gd name="T5" fmla="*/ 454 h 1089"/>
                <a:gd name="T6" fmla="*/ 0 w 1451"/>
                <a:gd name="T7" fmla="*/ 908 h 1089"/>
                <a:gd name="T8" fmla="*/ 90 w 1451"/>
                <a:gd name="T9" fmla="*/ 908 h 1089"/>
                <a:gd name="T10" fmla="*/ 90 w 1451"/>
                <a:gd name="T11" fmla="*/ 1089 h 1089"/>
                <a:gd name="T12" fmla="*/ 226 w 1451"/>
                <a:gd name="T13" fmla="*/ 1089 h 1089"/>
                <a:gd name="T14" fmla="*/ 226 w 1451"/>
                <a:gd name="T15" fmla="*/ 908 h 1089"/>
                <a:gd name="T16" fmla="*/ 408 w 1451"/>
                <a:gd name="T17" fmla="*/ 908 h 1089"/>
                <a:gd name="T18" fmla="*/ 408 w 1451"/>
                <a:gd name="T19" fmla="*/ 953 h 1089"/>
                <a:gd name="T20" fmla="*/ 1043 w 1451"/>
                <a:gd name="T21" fmla="*/ 953 h 1089"/>
                <a:gd name="T22" fmla="*/ 1043 w 1451"/>
                <a:gd name="T23" fmla="*/ 908 h 1089"/>
                <a:gd name="T24" fmla="*/ 1224 w 1451"/>
                <a:gd name="T25" fmla="*/ 908 h 1089"/>
                <a:gd name="T26" fmla="*/ 1224 w 1451"/>
                <a:gd name="T27" fmla="*/ 1089 h 1089"/>
                <a:gd name="T28" fmla="*/ 1360 w 1451"/>
                <a:gd name="T29" fmla="*/ 1089 h 1089"/>
                <a:gd name="T30" fmla="*/ 1360 w 1451"/>
                <a:gd name="T31" fmla="*/ 908 h 1089"/>
                <a:gd name="T32" fmla="*/ 1451 w 1451"/>
                <a:gd name="T33" fmla="*/ 908 h 1089"/>
                <a:gd name="T34" fmla="*/ 1451 w 1451"/>
                <a:gd name="T35" fmla="*/ 454 h 1089"/>
                <a:gd name="T36" fmla="*/ 1315 w 1451"/>
                <a:gd name="T37" fmla="*/ 318 h 1089"/>
                <a:gd name="T38" fmla="*/ 1179 w 1451"/>
                <a:gd name="T39" fmla="*/ 0 h 1089"/>
                <a:gd name="T40" fmla="*/ 272 w 1451"/>
                <a:gd name="T41" fmla="*/ 0 h 1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51" h="1089">
                  <a:moveTo>
                    <a:pt x="272" y="0"/>
                  </a:moveTo>
                  <a:lnTo>
                    <a:pt x="136" y="318"/>
                  </a:lnTo>
                  <a:lnTo>
                    <a:pt x="0" y="454"/>
                  </a:lnTo>
                  <a:lnTo>
                    <a:pt x="0" y="908"/>
                  </a:lnTo>
                  <a:lnTo>
                    <a:pt x="90" y="908"/>
                  </a:lnTo>
                  <a:lnTo>
                    <a:pt x="90" y="1089"/>
                  </a:lnTo>
                  <a:lnTo>
                    <a:pt x="226" y="1089"/>
                  </a:lnTo>
                  <a:lnTo>
                    <a:pt x="226" y="908"/>
                  </a:lnTo>
                  <a:lnTo>
                    <a:pt x="408" y="908"/>
                  </a:lnTo>
                  <a:lnTo>
                    <a:pt x="408" y="953"/>
                  </a:lnTo>
                  <a:lnTo>
                    <a:pt x="1043" y="953"/>
                  </a:lnTo>
                  <a:lnTo>
                    <a:pt x="1043" y="908"/>
                  </a:lnTo>
                  <a:lnTo>
                    <a:pt x="1224" y="908"/>
                  </a:lnTo>
                  <a:lnTo>
                    <a:pt x="1224" y="1089"/>
                  </a:lnTo>
                  <a:lnTo>
                    <a:pt x="1360" y="1089"/>
                  </a:lnTo>
                  <a:lnTo>
                    <a:pt x="1360" y="908"/>
                  </a:lnTo>
                  <a:lnTo>
                    <a:pt x="1451" y="908"/>
                  </a:lnTo>
                  <a:lnTo>
                    <a:pt x="1451" y="454"/>
                  </a:lnTo>
                  <a:lnTo>
                    <a:pt x="1315" y="318"/>
                  </a:lnTo>
                  <a:lnTo>
                    <a:pt x="1179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" name="フリーフォーム: 図形 317">
              <a:extLst>
                <a:ext uri="{FF2B5EF4-FFF2-40B4-BE49-F238E27FC236}">
                  <a16:creationId xmlns:a16="http://schemas.microsoft.com/office/drawing/2014/main" id="{4E3A7AA8-5B99-47E5-A625-5A59148BF2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78656" y="5125136"/>
              <a:ext cx="525246" cy="309926"/>
            </a:xfrm>
            <a:custGeom>
              <a:avLst/>
              <a:gdLst>
                <a:gd name="connsiteX0" fmla="*/ 175181 w 525246"/>
                <a:gd name="connsiteY0" fmla="*/ 215523 h 309926"/>
                <a:gd name="connsiteX1" fmla="*/ 363723 w 525246"/>
                <a:gd name="connsiteY1" fmla="*/ 215523 h 309926"/>
                <a:gd name="connsiteX2" fmla="*/ 363723 w 525246"/>
                <a:gd name="connsiteY2" fmla="*/ 282911 h 309926"/>
                <a:gd name="connsiteX3" fmla="*/ 525246 w 525246"/>
                <a:gd name="connsiteY3" fmla="*/ 282911 h 309926"/>
                <a:gd name="connsiteX4" fmla="*/ 525246 w 525246"/>
                <a:gd name="connsiteY4" fmla="*/ 309926 h 309926"/>
                <a:gd name="connsiteX5" fmla="*/ 0 w 525246"/>
                <a:gd name="connsiteY5" fmla="*/ 309926 h 309926"/>
                <a:gd name="connsiteX6" fmla="*/ 0 w 525246"/>
                <a:gd name="connsiteY6" fmla="*/ 282911 h 309926"/>
                <a:gd name="connsiteX7" fmla="*/ 175181 w 525246"/>
                <a:gd name="connsiteY7" fmla="*/ 282911 h 309926"/>
                <a:gd name="connsiteX8" fmla="*/ 498226 w 525246"/>
                <a:gd name="connsiteY8" fmla="*/ 175149 h 309926"/>
                <a:gd name="connsiteX9" fmla="*/ 525245 w 525246"/>
                <a:gd name="connsiteY9" fmla="*/ 175149 h 309926"/>
                <a:gd name="connsiteX10" fmla="*/ 525245 w 525246"/>
                <a:gd name="connsiteY10" fmla="*/ 242537 h 309926"/>
                <a:gd name="connsiteX11" fmla="*/ 498226 w 525246"/>
                <a:gd name="connsiteY11" fmla="*/ 242537 h 309926"/>
                <a:gd name="connsiteX12" fmla="*/ 0 w 525246"/>
                <a:gd name="connsiteY12" fmla="*/ 175149 h 309926"/>
                <a:gd name="connsiteX13" fmla="*/ 27019 w 525246"/>
                <a:gd name="connsiteY13" fmla="*/ 175149 h 309926"/>
                <a:gd name="connsiteX14" fmla="*/ 27019 w 525246"/>
                <a:gd name="connsiteY14" fmla="*/ 242537 h 309926"/>
                <a:gd name="connsiteX15" fmla="*/ 0 w 525246"/>
                <a:gd name="connsiteY15" fmla="*/ 242537 h 309926"/>
                <a:gd name="connsiteX16" fmla="*/ 87873 w 525246"/>
                <a:gd name="connsiteY16" fmla="*/ 0 h 309926"/>
                <a:gd name="connsiteX17" fmla="*/ 450734 w 525246"/>
                <a:gd name="connsiteY17" fmla="*/ 0 h 309926"/>
                <a:gd name="connsiteX18" fmla="*/ 484865 w 525246"/>
                <a:gd name="connsiteY18" fmla="*/ 107762 h 309926"/>
                <a:gd name="connsiteX19" fmla="*/ 53742 w 525246"/>
                <a:gd name="connsiteY19" fmla="*/ 107762 h 309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25246" h="309926">
                  <a:moveTo>
                    <a:pt x="175181" y="215523"/>
                  </a:moveTo>
                  <a:lnTo>
                    <a:pt x="363723" y="215523"/>
                  </a:lnTo>
                  <a:lnTo>
                    <a:pt x="363723" y="282911"/>
                  </a:lnTo>
                  <a:lnTo>
                    <a:pt x="525246" y="282911"/>
                  </a:lnTo>
                  <a:lnTo>
                    <a:pt x="525246" y="309926"/>
                  </a:lnTo>
                  <a:lnTo>
                    <a:pt x="0" y="309926"/>
                  </a:lnTo>
                  <a:lnTo>
                    <a:pt x="0" y="282911"/>
                  </a:lnTo>
                  <a:lnTo>
                    <a:pt x="175181" y="282911"/>
                  </a:lnTo>
                  <a:close/>
                  <a:moveTo>
                    <a:pt x="498226" y="175149"/>
                  </a:moveTo>
                  <a:lnTo>
                    <a:pt x="525245" y="175149"/>
                  </a:lnTo>
                  <a:lnTo>
                    <a:pt x="525245" y="242537"/>
                  </a:lnTo>
                  <a:lnTo>
                    <a:pt x="498226" y="242537"/>
                  </a:lnTo>
                  <a:close/>
                  <a:moveTo>
                    <a:pt x="0" y="175149"/>
                  </a:moveTo>
                  <a:lnTo>
                    <a:pt x="27019" y="175149"/>
                  </a:lnTo>
                  <a:lnTo>
                    <a:pt x="27019" y="242537"/>
                  </a:lnTo>
                  <a:lnTo>
                    <a:pt x="0" y="242537"/>
                  </a:lnTo>
                  <a:close/>
                  <a:moveTo>
                    <a:pt x="87873" y="0"/>
                  </a:moveTo>
                  <a:lnTo>
                    <a:pt x="450734" y="0"/>
                  </a:lnTo>
                  <a:lnTo>
                    <a:pt x="484865" y="107762"/>
                  </a:lnTo>
                  <a:lnTo>
                    <a:pt x="53742" y="107762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317" name="フリーフォーム: 図形 316">
              <a:extLst>
                <a:ext uri="{FF2B5EF4-FFF2-40B4-BE49-F238E27FC236}">
                  <a16:creationId xmlns:a16="http://schemas.microsoft.com/office/drawing/2014/main" id="{5D74842E-E2BE-4DB4-A738-F53C31DCA18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8270874" y="5569542"/>
              <a:ext cx="915988" cy="296271"/>
            </a:xfrm>
            <a:custGeom>
              <a:avLst/>
              <a:gdLst>
                <a:gd name="connsiteX0" fmla="*/ 729411 w 915988"/>
                <a:gd name="connsiteY0" fmla="*/ 107763 h 296271"/>
                <a:gd name="connsiteX1" fmla="*/ 781142 w 915988"/>
                <a:gd name="connsiteY1" fmla="*/ 175150 h 296271"/>
                <a:gd name="connsiteX2" fmla="*/ 135143 w 915988"/>
                <a:gd name="connsiteY2" fmla="*/ 175150 h 296271"/>
                <a:gd name="connsiteX3" fmla="*/ 186874 w 915988"/>
                <a:gd name="connsiteY3" fmla="*/ 107763 h 296271"/>
                <a:gd name="connsiteX4" fmla="*/ 667423 w 915988"/>
                <a:gd name="connsiteY4" fmla="*/ 27015 h 296271"/>
                <a:gd name="connsiteX5" fmla="*/ 708672 w 915988"/>
                <a:gd name="connsiteY5" fmla="*/ 80748 h 296271"/>
                <a:gd name="connsiteX6" fmla="*/ 207613 w 915988"/>
                <a:gd name="connsiteY6" fmla="*/ 80748 h 296271"/>
                <a:gd name="connsiteX7" fmla="*/ 248862 w 915988"/>
                <a:gd name="connsiteY7" fmla="*/ 27015 h 296271"/>
                <a:gd name="connsiteX8" fmla="*/ 688551 w 915988"/>
                <a:gd name="connsiteY8" fmla="*/ 0 h 296271"/>
                <a:gd name="connsiteX9" fmla="*/ 646685 w 915988"/>
                <a:gd name="connsiteY9" fmla="*/ 0 h 296271"/>
                <a:gd name="connsiteX10" fmla="*/ 657168 w 915988"/>
                <a:gd name="connsiteY10" fmla="*/ 13656 h 296271"/>
                <a:gd name="connsiteX11" fmla="*/ 259117 w 915988"/>
                <a:gd name="connsiteY11" fmla="*/ 13656 h 296271"/>
                <a:gd name="connsiteX12" fmla="*/ 269600 w 915988"/>
                <a:gd name="connsiteY12" fmla="*/ 0 h 296271"/>
                <a:gd name="connsiteX13" fmla="*/ 227734 w 915988"/>
                <a:gd name="connsiteY13" fmla="*/ 0 h 296271"/>
                <a:gd name="connsiteX14" fmla="*/ 217251 w 915988"/>
                <a:gd name="connsiteY14" fmla="*/ 13656 h 296271"/>
                <a:gd name="connsiteX15" fmla="*/ 173676 w 915988"/>
                <a:gd name="connsiteY15" fmla="*/ 13656 h 296271"/>
                <a:gd name="connsiteX16" fmla="*/ 148161 w 915988"/>
                <a:gd name="connsiteY16" fmla="*/ 27015 h 296271"/>
                <a:gd name="connsiteX17" fmla="*/ 206996 w 915988"/>
                <a:gd name="connsiteY17" fmla="*/ 27015 h 296271"/>
                <a:gd name="connsiteX18" fmla="*/ 165747 w 915988"/>
                <a:gd name="connsiteY18" fmla="*/ 80748 h 296271"/>
                <a:gd name="connsiteX19" fmla="*/ 125020 w 915988"/>
                <a:gd name="connsiteY19" fmla="*/ 80748 h 296271"/>
                <a:gd name="connsiteX20" fmla="*/ 94419 w 915988"/>
                <a:gd name="connsiteY20" fmla="*/ 107763 h 296271"/>
                <a:gd name="connsiteX21" fmla="*/ 145008 w 915988"/>
                <a:gd name="connsiteY21" fmla="*/ 107763 h 296271"/>
                <a:gd name="connsiteX22" fmla="*/ 93277 w 915988"/>
                <a:gd name="connsiteY22" fmla="*/ 175150 h 296271"/>
                <a:gd name="connsiteX23" fmla="*/ 50167 w 915988"/>
                <a:gd name="connsiteY23" fmla="*/ 175150 h 296271"/>
                <a:gd name="connsiteX24" fmla="*/ 0 w 915988"/>
                <a:gd name="connsiteY24" fmla="*/ 228882 h 296271"/>
                <a:gd name="connsiteX25" fmla="*/ 52029 w 915988"/>
                <a:gd name="connsiteY25" fmla="*/ 228882 h 296271"/>
                <a:gd name="connsiteX26" fmla="*/ 297 w 915988"/>
                <a:gd name="connsiteY26" fmla="*/ 296271 h 296271"/>
                <a:gd name="connsiteX27" fmla="*/ 42163 w 915988"/>
                <a:gd name="connsiteY27" fmla="*/ 296271 h 296271"/>
                <a:gd name="connsiteX28" fmla="*/ 93895 w 915988"/>
                <a:gd name="connsiteY28" fmla="*/ 228882 h 296271"/>
                <a:gd name="connsiteX29" fmla="*/ 822390 w 915988"/>
                <a:gd name="connsiteY29" fmla="*/ 228882 h 296271"/>
                <a:gd name="connsiteX30" fmla="*/ 874122 w 915988"/>
                <a:gd name="connsiteY30" fmla="*/ 296271 h 296271"/>
                <a:gd name="connsiteX31" fmla="*/ 915988 w 915988"/>
                <a:gd name="connsiteY31" fmla="*/ 296271 h 296271"/>
                <a:gd name="connsiteX32" fmla="*/ 864256 w 915988"/>
                <a:gd name="connsiteY32" fmla="*/ 228882 h 296271"/>
                <a:gd name="connsiteX33" fmla="*/ 915988 w 915988"/>
                <a:gd name="connsiteY33" fmla="*/ 228882 h 296271"/>
                <a:gd name="connsiteX34" fmla="*/ 865821 w 915988"/>
                <a:gd name="connsiteY34" fmla="*/ 175150 h 296271"/>
                <a:gd name="connsiteX35" fmla="*/ 823008 w 915988"/>
                <a:gd name="connsiteY35" fmla="*/ 175150 h 296271"/>
                <a:gd name="connsiteX36" fmla="*/ 771277 w 915988"/>
                <a:gd name="connsiteY36" fmla="*/ 107763 h 296271"/>
                <a:gd name="connsiteX37" fmla="*/ 821568 w 915988"/>
                <a:gd name="connsiteY37" fmla="*/ 107763 h 296271"/>
                <a:gd name="connsiteX38" fmla="*/ 790967 w 915988"/>
                <a:gd name="connsiteY38" fmla="*/ 80748 h 296271"/>
                <a:gd name="connsiteX39" fmla="*/ 750538 w 915988"/>
                <a:gd name="connsiteY39" fmla="*/ 80748 h 296271"/>
                <a:gd name="connsiteX40" fmla="*/ 709289 w 915988"/>
                <a:gd name="connsiteY40" fmla="*/ 27015 h 296271"/>
                <a:gd name="connsiteX41" fmla="*/ 754465 w 915988"/>
                <a:gd name="connsiteY41" fmla="*/ 27015 h 296271"/>
                <a:gd name="connsiteX42" fmla="*/ 728950 w 915988"/>
                <a:gd name="connsiteY42" fmla="*/ 13656 h 296271"/>
                <a:gd name="connsiteX43" fmla="*/ 699034 w 915988"/>
                <a:gd name="connsiteY43" fmla="*/ 13656 h 296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915988" h="296271">
                  <a:moveTo>
                    <a:pt x="729411" y="107763"/>
                  </a:moveTo>
                  <a:lnTo>
                    <a:pt x="781142" y="175150"/>
                  </a:lnTo>
                  <a:lnTo>
                    <a:pt x="135143" y="175150"/>
                  </a:lnTo>
                  <a:lnTo>
                    <a:pt x="186874" y="107763"/>
                  </a:lnTo>
                  <a:close/>
                  <a:moveTo>
                    <a:pt x="667423" y="27015"/>
                  </a:moveTo>
                  <a:lnTo>
                    <a:pt x="708672" y="80748"/>
                  </a:lnTo>
                  <a:lnTo>
                    <a:pt x="207613" y="80748"/>
                  </a:lnTo>
                  <a:lnTo>
                    <a:pt x="248862" y="27015"/>
                  </a:lnTo>
                  <a:close/>
                  <a:moveTo>
                    <a:pt x="688551" y="0"/>
                  </a:moveTo>
                  <a:lnTo>
                    <a:pt x="646685" y="0"/>
                  </a:lnTo>
                  <a:lnTo>
                    <a:pt x="657168" y="13656"/>
                  </a:lnTo>
                  <a:lnTo>
                    <a:pt x="259117" y="13656"/>
                  </a:lnTo>
                  <a:lnTo>
                    <a:pt x="269600" y="0"/>
                  </a:lnTo>
                  <a:lnTo>
                    <a:pt x="227734" y="0"/>
                  </a:lnTo>
                  <a:lnTo>
                    <a:pt x="217251" y="13656"/>
                  </a:lnTo>
                  <a:lnTo>
                    <a:pt x="173676" y="13656"/>
                  </a:lnTo>
                  <a:lnTo>
                    <a:pt x="148161" y="27015"/>
                  </a:lnTo>
                  <a:lnTo>
                    <a:pt x="206996" y="27015"/>
                  </a:lnTo>
                  <a:lnTo>
                    <a:pt x="165747" y="80748"/>
                  </a:lnTo>
                  <a:lnTo>
                    <a:pt x="125020" y="80748"/>
                  </a:lnTo>
                  <a:lnTo>
                    <a:pt x="94419" y="107763"/>
                  </a:lnTo>
                  <a:lnTo>
                    <a:pt x="145008" y="107763"/>
                  </a:lnTo>
                  <a:lnTo>
                    <a:pt x="93277" y="175150"/>
                  </a:lnTo>
                  <a:lnTo>
                    <a:pt x="50167" y="175150"/>
                  </a:lnTo>
                  <a:lnTo>
                    <a:pt x="0" y="228882"/>
                  </a:lnTo>
                  <a:lnTo>
                    <a:pt x="52029" y="228882"/>
                  </a:lnTo>
                  <a:lnTo>
                    <a:pt x="297" y="296271"/>
                  </a:lnTo>
                  <a:lnTo>
                    <a:pt x="42163" y="296271"/>
                  </a:lnTo>
                  <a:lnTo>
                    <a:pt x="93895" y="228882"/>
                  </a:lnTo>
                  <a:lnTo>
                    <a:pt x="822390" y="228882"/>
                  </a:lnTo>
                  <a:lnTo>
                    <a:pt x="874122" y="296271"/>
                  </a:lnTo>
                  <a:lnTo>
                    <a:pt x="915988" y="296271"/>
                  </a:lnTo>
                  <a:lnTo>
                    <a:pt x="864256" y="228882"/>
                  </a:lnTo>
                  <a:lnTo>
                    <a:pt x="915988" y="228882"/>
                  </a:lnTo>
                  <a:lnTo>
                    <a:pt x="865821" y="175150"/>
                  </a:lnTo>
                  <a:lnTo>
                    <a:pt x="823008" y="175150"/>
                  </a:lnTo>
                  <a:lnTo>
                    <a:pt x="771277" y="107763"/>
                  </a:lnTo>
                  <a:lnTo>
                    <a:pt x="821568" y="107763"/>
                  </a:lnTo>
                  <a:lnTo>
                    <a:pt x="790967" y="80748"/>
                  </a:lnTo>
                  <a:lnTo>
                    <a:pt x="750538" y="80748"/>
                  </a:lnTo>
                  <a:lnTo>
                    <a:pt x="709289" y="27015"/>
                  </a:lnTo>
                  <a:lnTo>
                    <a:pt x="754465" y="27015"/>
                  </a:lnTo>
                  <a:lnTo>
                    <a:pt x="728950" y="13656"/>
                  </a:lnTo>
                  <a:lnTo>
                    <a:pt x="699034" y="136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0F3F4D0C-2F31-400D-A438-78F764D60128}"/>
              </a:ext>
            </a:extLst>
          </p:cNvPr>
          <p:cNvGrpSpPr/>
          <p:nvPr/>
        </p:nvGrpSpPr>
        <p:grpSpPr>
          <a:xfrm>
            <a:off x="560388" y="995363"/>
            <a:ext cx="1296987" cy="1296987"/>
            <a:chOff x="560388" y="995363"/>
            <a:chExt cx="1296987" cy="1296987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92B14F7F-C170-483C-AA75-DF0DD298F3F2}"/>
                </a:ext>
              </a:extLst>
            </p:cNvPr>
            <p:cNvGrpSpPr/>
            <p:nvPr/>
          </p:nvGrpSpPr>
          <p:grpSpPr>
            <a:xfrm>
              <a:off x="560388" y="995363"/>
              <a:ext cx="1296987" cy="1296987"/>
              <a:chOff x="560388" y="4868863"/>
              <a:chExt cx="1296987" cy="1296987"/>
            </a:xfrm>
          </p:grpSpPr>
          <p:sp>
            <p:nvSpPr>
              <p:cNvPr id="197" name="AutoShape 199">
                <a:extLst>
                  <a:ext uri="{FF2B5EF4-FFF2-40B4-BE49-F238E27FC236}">
                    <a16:creationId xmlns:a16="http://schemas.microsoft.com/office/drawing/2014/main" id="{C6940014-2DD5-4034-A7BD-E4C271AD7B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705" y="4879976"/>
                <a:ext cx="1274764" cy="1274762"/>
              </a:xfrm>
              <a:prstGeom prst="roundRect">
                <a:avLst>
                  <a:gd name="adj" fmla="val 288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13385610-30C5-4F10-8766-6D48F7E669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8" y="4868863"/>
                <a:ext cx="1296987" cy="1296987"/>
              </a:xfrm>
              <a:custGeom>
                <a:avLst/>
                <a:gdLst>
                  <a:gd name="connsiteX0" fmla="*/ 80096 w 1296987"/>
                  <a:gd name="connsiteY0" fmla="*/ 42862 h 1296987"/>
                  <a:gd name="connsiteX1" fmla="*/ 1216890 w 1296987"/>
                  <a:gd name="connsiteY1" fmla="*/ 42862 h 1296987"/>
                  <a:gd name="connsiteX2" fmla="*/ 1254124 w 1296987"/>
                  <a:gd name="connsiteY2" fmla="*/ 80096 h 1296987"/>
                  <a:gd name="connsiteX3" fmla="*/ 1254124 w 1296987"/>
                  <a:gd name="connsiteY3" fmla="*/ 1216890 h 1296987"/>
                  <a:gd name="connsiteX4" fmla="*/ 1216890 w 1296987"/>
                  <a:gd name="connsiteY4" fmla="*/ 1254124 h 1296987"/>
                  <a:gd name="connsiteX5" fmla="*/ 80096 w 1296987"/>
                  <a:gd name="connsiteY5" fmla="*/ 1254124 h 1296987"/>
                  <a:gd name="connsiteX6" fmla="*/ 42862 w 1296987"/>
                  <a:gd name="connsiteY6" fmla="*/ 1216890 h 1296987"/>
                  <a:gd name="connsiteX7" fmla="*/ 42862 w 1296987"/>
                  <a:gd name="connsiteY7" fmla="*/ 80096 h 1296987"/>
                  <a:gd name="connsiteX8" fmla="*/ 80096 w 1296987"/>
                  <a:gd name="connsiteY8" fmla="*/ 42862 h 1296987"/>
                  <a:gd name="connsiteX9" fmla="*/ 60728 w 1296987"/>
                  <a:gd name="connsiteY9" fmla="*/ 22225 h 1296987"/>
                  <a:gd name="connsiteX10" fmla="*/ 22225 w 1296987"/>
                  <a:gd name="connsiteY10" fmla="*/ 60728 h 1296987"/>
                  <a:gd name="connsiteX11" fmla="*/ 22225 w 1296987"/>
                  <a:gd name="connsiteY11" fmla="*/ 1236259 h 1296987"/>
                  <a:gd name="connsiteX12" fmla="*/ 60728 w 1296987"/>
                  <a:gd name="connsiteY12" fmla="*/ 1274762 h 1296987"/>
                  <a:gd name="connsiteX13" fmla="*/ 1236259 w 1296987"/>
                  <a:gd name="connsiteY13" fmla="*/ 1274762 h 1296987"/>
                  <a:gd name="connsiteX14" fmla="*/ 1274762 w 1296987"/>
                  <a:gd name="connsiteY14" fmla="*/ 1236259 h 1296987"/>
                  <a:gd name="connsiteX15" fmla="*/ 1274762 w 1296987"/>
                  <a:gd name="connsiteY15" fmla="*/ 60728 h 1296987"/>
                  <a:gd name="connsiteX16" fmla="*/ 1236259 w 1296987"/>
                  <a:gd name="connsiteY16" fmla="*/ 22225 h 1296987"/>
                  <a:gd name="connsiteX17" fmla="*/ 39869 w 1296987"/>
                  <a:gd name="connsiteY17" fmla="*/ 0 h 1296987"/>
                  <a:gd name="connsiteX18" fmla="*/ 1257118 w 1296987"/>
                  <a:gd name="connsiteY18" fmla="*/ 0 h 1296987"/>
                  <a:gd name="connsiteX19" fmla="*/ 1296987 w 1296987"/>
                  <a:gd name="connsiteY19" fmla="*/ 39869 h 1296987"/>
                  <a:gd name="connsiteX20" fmla="*/ 1296987 w 1296987"/>
                  <a:gd name="connsiteY20" fmla="*/ 1257118 h 1296987"/>
                  <a:gd name="connsiteX21" fmla="*/ 1257118 w 1296987"/>
                  <a:gd name="connsiteY21" fmla="*/ 1296987 h 1296987"/>
                  <a:gd name="connsiteX22" fmla="*/ 39869 w 1296987"/>
                  <a:gd name="connsiteY22" fmla="*/ 1296987 h 1296987"/>
                  <a:gd name="connsiteX23" fmla="*/ 0 w 1296987"/>
                  <a:gd name="connsiteY23" fmla="*/ 1257118 h 1296987"/>
                  <a:gd name="connsiteX24" fmla="*/ 0 w 1296987"/>
                  <a:gd name="connsiteY24" fmla="*/ 39869 h 1296987"/>
                  <a:gd name="connsiteX25" fmla="*/ 39869 w 1296987"/>
                  <a:gd name="connsiteY25" fmla="*/ 0 h 1296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6987" h="1296987">
                    <a:moveTo>
                      <a:pt x="80096" y="42862"/>
                    </a:moveTo>
                    <a:lnTo>
                      <a:pt x="1216890" y="42862"/>
                    </a:lnTo>
                    <a:cubicBezTo>
                      <a:pt x="1237454" y="42862"/>
                      <a:pt x="1254124" y="59532"/>
                      <a:pt x="1254124" y="80096"/>
                    </a:cubicBezTo>
                    <a:lnTo>
                      <a:pt x="1254124" y="1216890"/>
                    </a:lnTo>
                    <a:cubicBezTo>
                      <a:pt x="1254124" y="1237454"/>
                      <a:pt x="1237454" y="1254124"/>
                      <a:pt x="1216890" y="1254124"/>
                    </a:cubicBezTo>
                    <a:lnTo>
                      <a:pt x="80096" y="1254124"/>
                    </a:lnTo>
                    <a:cubicBezTo>
                      <a:pt x="59532" y="1254124"/>
                      <a:pt x="42862" y="1237454"/>
                      <a:pt x="42862" y="1216890"/>
                    </a:cubicBezTo>
                    <a:lnTo>
                      <a:pt x="42862" y="80096"/>
                    </a:lnTo>
                    <a:cubicBezTo>
                      <a:pt x="42862" y="59532"/>
                      <a:pt x="59532" y="42862"/>
                      <a:pt x="80096" y="42862"/>
                    </a:cubicBezTo>
                    <a:close/>
                    <a:moveTo>
                      <a:pt x="60728" y="22225"/>
                    </a:moveTo>
                    <a:cubicBezTo>
                      <a:pt x="39463" y="22225"/>
                      <a:pt x="22225" y="39463"/>
                      <a:pt x="22225" y="60728"/>
                    </a:cubicBezTo>
                    <a:lnTo>
                      <a:pt x="22225" y="1236259"/>
                    </a:lnTo>
                    <a:cubicBezTo>
                      <a:pt x="22225" y="1257524"/>
                      <a:pt x="39463" y="1274762"/>
                      <a:pt x="60728" y="1274762"/>
                    </a:cubicBezTo>
                    <a:lnTo>
                      <a:pt x="1236259" y="1274762"/>
                    </a:lnTo>
                    <a:cubicBezTo>
                      <a:pt x="1257524" y="1274762"/>
                      <a:pt x="1274762" y="1257524"/>
                      <a:pt x="1274762" y="1236259"/>
                    </a:cubicBezTo>
                    <a:lnTo>
                      <a:pt x="1274762" y="60728"/>
                    </a:lnTo>
                    <a:cubicBezTo>
                      <a:pt x="1274762" y="39463"/>
                      <a:pt x="1257524" y="22225"/>
                      <a:pt x="1236259" y="22225"/>
                    </a:cubicBezTo>
                    <a:close/>
                    <a:moveTo>
                      <a:pt x="39869" y="0"/>
                    </a:moveTo>
                    <a:lnTo>
                      <a:pt x="1257118" y="0"/>
                    </a:lnTo>
                    <a:cubicBezTo>
                      <a:pt x="1279137" y="0"/>
                      <a:pt x="1296987" y="17850"/>
                      <a:pt x="1296987" y="39869"/>
                    </a:cubicBezTo>
                    <a:lnTo>
                      <a:pt x="1296987" y="1257118"/>
                    </a:lnTo>
                    <a:cubicBezTo>
                      <a:pt x="1296987" y="1279137"/>
                      <a:pt x="1279137" y="1296987"/>
                      <a:pt x="1257118" y="1296987"/>
                    </a:cubicBezTo>
                    <a:lnTo>
                      <a:pt x="39869" y="1296987"/>
                    </a:lnTo>
                    <a:cubicBezTo>
                      <a:pt x="17850" y="1296987"/>
                      <a:pt x="0" y="1279137"/>
                      <a:pt x="0" y="1257118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2D830278-39B4-4A63-94C1-B01F8233984F}"/>
                </a:ext>
              </a:extLst>
            </p:cNvPr>
            <p:cNvSpPr/>
            <p:nvPr/>
          </p:nvSpPr>
          <p:spPr>
            <a:xfrm>
              <a:off x="684499" y="1360802"/>
              <a:ext cx="1015996" cy="647099"/>
            </a:xfrm>
            <a:custGeom>
              <a:avLst/>
              <a:gdLst>
                <a:gd name="connsiteX0" fmla="*/ 138591 w 1015996"/>
                <a:gd name="connsiteY0" fmla="*/ 0 h 647099"/>
                <a:gd name="connsiteX1" fmla="*/ 507998 w 1015996"/>
                <a:gd name="connsiteY1" fmla="*/ 369407 h 647099"/>
                <a:gd name="connsiteX2" fmla="*/ 877404 w 1015996"/>
                <a:gd name="connsiteY2" fmla="*/ 1 h 647099"/>
                <a:gd name="connsiteX3" fmla="*/ 1015996 w 1015996"/>
                <a:gd name="connsiteY3" fmla="*/ 138592 h 647099"/>
                <a:gd name="connsiteX4" fmla="*/ 646589 w 1015996"/>
                <a:gd name="connsiteY4" fmla="*/ 507999 h 647099"/>
                <a:gd name="connsiteX5" fmla="*/ 647098 w 1015996"/>
                <a:gd name="connsiteY5" fmla="*/ 508508 h 647099"/>
                <a:gd name="connsiteX6" fmla="*/ 508507 w 1015996"/>
                <a:gd name="connsiteY6" fmla="*/ 647099 h 647099"/>
                <a:gd name="connsiteX7" fmla="*/ 507998 w 1015996"/>
                <a:gd name="connsiteY7" fmla="*/ 646590 h 647099"/>
                <a:gd name="connsiteX8" fmla="*/ 507489 w 1015996"/>
                <a:gd name="connsiteY8" fmla="*/ 647099 h 647099"/>
                <a:gd name="connsiteX9" fmla="*/ 368897 w 1015996"/>
                <a:gd name="connsiteY9" fmla="*/ 508508 h 647099"/>
                <a:gd name="connsiteX10" fmla="*/ 369407 w 1015996"/>
                <a:gd name="connsiteY10" fmla="*/ 507998 h 647099"/>
                <a:gd name="connsiteX11" fmla="*/ 0 w 1015996"/>
                <a:gd name="connsiteY11" fmla="*/ 138591 h 647099"/>
                <a:gd name="connsiteX0" fmla="*/ 138591 w 1015996"/>
                <a:gd name="connsiteY0" fmla="*/ 0 h 647099"/>
                <a:gd name="connsiteX1" fmla="*/ 507998 w 1015996"/>
                <a:gd name="connsiteY1" fmla="*/ 369407 h 647099"/>
                <a:gd name="connsiteX2" fmla="*/ 877404 w 1015996"/>
                <a:gd name="connsiteY2" fmla="*/ 1 h 647099"/>
                <a:gd name="connsiteX3" fmla="*/ 1015996 w 1015996"/>
                <a:gd name="connsiteY3" fmla="*/ 138592 h 647099"/>
                <a:gd name="connsiteX4" fmla="*/ 646589 w 1015996"/>
                <a:gd name="connsiteY4" fmla="*/ 507999 h 647099"/>
                <a:gd name="connsiteX5" fmla="*/ 647098 w 1015996"/>
                <a:gd name="connsiteY5" fmla="*/ 508508 h 647099"/>
                <a:gd name="connsiteX6" fmla="*/ 508507 w 1015996"/>
                <a:gd name="connsiteY6" fmla="*/ 647099 h 647099"/>
                <a:gd name="connsiteX7" fmla="*/ 507998 w 1015996"/>
                <a:gd name="connsiteY7" fmla="*/ 646590 h 647099"/>
                <a:gd name="connsiteX8" fmla="*/ 507489 w 1015996"/>
                <a:gd name="connsiteY8" fmla="*/ 647099 h 647099"/>
                <a:gd name="connsiteX9" fmla="*/ 368897 w 1015996"/>
                <a:gd name="connsiteY9" fmla="*/ 508508 h 647099"/>
                <a:gd name="connsiteX10" fmla="*/ 0 w 1015996"/>
                <a:gd name="connsiteY10" fmla="*/ 138591 h 647099"/>
                <a:gd name="connsiteX11" fmla="*/ 138591 w 1015996"/>
                <a:gd name="connsiteY11" fmla="*/ 0 h 647099"/>
                <a:gd name="connsiteX0" fmla="*/ 138591 w 1015996"/>
                <a:gd name="connsiteY0" fmla="*/ 0 h 647099"/>
                <a:gd name="connsiteX1" fmla="*/ 507998 w 1015996"/>
                <a:gd name="connsiteY1" fmla="*/ 369407 h 647099"/>
                <a:gd name="connsiteX2" fmla="*/ 877404 w 1015996"/>
                <a:gd name="connsiteY2" fmla="*/ 1 h 647099"/>
                <a:gd name="connsiteX3" fmla="*/ 1015996 w 1015996"/>
                <a:gd name="connsiteY3" fmla="*/ 138592 h 647099"/>
                <a:gd name="connsiteX4" fmla="*/ 646589 w 1015996"/>
                <a:gd name="connsiteY4" fmla="*/ 507999 h 647099"/>
                <a:gd name="connsiteX5" fmla="*/ 647098 w 1015996"/>
                <a:gd name="connsiteY5" fmla="*/ 508508 h 647099"/>
                <a:gd name="connsiteX6" fmla="*/ 508507 w 1015996"/>
                <a:gd name="connsiteY6" fmla="*/ 647099 h 647099"/>
                <a:gd name="connsiteX7" fmla="*/ 507998 w 1015996"/>
                <a:gd name="connsiteY7" fmla="*/ 646590 h 647099"/>
                <a:gd name="connsiteX8" fmla="*/ 507489 w 1015996"/>
                <a:gd name="connsiteY8" fmla="*/ 647099 h 647099"/>
                <a:gd name="connsiteX9" fmla="*/ 0 w 1015996"/>
                <a:gd name="connsiteY9" fmla="*/ 138591 h 647099"/>
                <a:gd name="connsiteX10" fmla="*/ 138591 w 1015996"/>
                <a:gd name="connsiteY10" fmla="*/ 0 h 647099"/>
                <a:gd name="connsiteX0" fmla="*/ 138591 w 1015996"/>
                <a:gd name="connsiteY0" fmla="*/ 0 h 647099"/>
                <a:gd name="connsiteX1" fmla="*/ 507998 w 1015996"/>
                <a:gd name="connsiteY1" fmla="*/ 369407 h 647099"/>
                <a:gd name="connsiteX2" fmla="*/ 877404 w 1015996"/>
                <a:gd name="connsiteY2" fmla="*/ 1 h 647099"/>
                <a:gd name="connsiteX3" fmla="*/ 1015996 w 1015996"/>
                <a:gd name="connsiteY3" fmla="*/ 138592 h 647099"/>
                <a:gd name="connsiteX4" fmla="*/ 646589 w 1015996"/>
                <a:gd name="connsiteY4" fmla="*/ 507999 h 647099"/>
                <a:gd name="connsiteX5" fmla="*/ 508507 w 1015996"/>
                <a:gd name="connsiteY5" fmla="*/ 647099 h 647099"/>
                <a:gd name="connsiteX6" fmla="*/ 507998 w 1015996"/>
                <a:gd name="connsiteY6" fmla="*/ 646590 h 647099"/>
                <a:gd name="connsiteX7" fmla="*/ 507489 w 1015996"/>
                <a:gd name="connsiteY7" fmla="*/ 647099 h 647099"/>
                <a:gd name="connsiteX8" fmla="*/ 0 w 1015996"/>
                <a:gd name="connsiteY8" fmla="*/ 138591 h 647099"/>
                <a:gd name="connsiteX9" fmla="*/ 138591 w 1015996"/>
                <a:gd name="connsiteY9" fmla="*/ 0 h 647099"/>
                <a:gd name="connsiteX0" fmla="*/ 138591 w 1015996"/>
                <a:gd name="connsiteY0" fmla="*/ 0 h 647099"/>
                <a:gd name="connsiteX1" fmla="*/ 507998 w 1015996"/>
                <a:gd name="connsiteY1" fmla="*/ 369407 h 647099"/>
                <a:gd name="connsiteX2" fmla="*/ 877404 w 1015996"/>
                <a:gd name="connsiteY2" fmla="*/ 1 h 647099"/>
                <a:gd name="connsiteX3" fmla="*/ 1015996 w 1015996"/>
                <a:gd name="connsiteY3" fmla="*/ 138592 h 647099"/>
                <a:gd name="connsiteX4" fmla="*/ 508507 w 1015996"/>
                <a:gd name="connsiteY4" fmla="*/ 647099 h 647099"/>
                <a:gd name="connsiteX5" fmla="*/ 507998 w 1015996"/>
                <a:gd name="connsiteY5" fmla="*/ 646590 h 647099"/>
                <a:gd name="connsiteX6" fmla="*/ 507489 w 1015996"/>
                <a:gd name="connsiteY6" fmla="*/ 647099 h 647099"/>
                <a:gd name="connsiteX7" fmla="*/ 0 w 1015996"/>
                <a:gd name="connsiteY7" fmla="*/ 138591 h 647099"/>
                <a:gd name="connsiteX8" fmla="*/ 138591 w 1015996"/>
                <a:gd name="connsiteY8" fmla="*/ 0 h 647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15996" h="647099">
                  <a:moveTo>
                    <a:pt x="138591" y="0"/>
                  </a:moveTo>
                  <a:lnTo>
                    <a:pt x="507998" y="369407"/>
                  </a:lnTo>
                  <a:lnTo>
                    <a:pt x="877404" y="1"/>
                  </a:lnTo>
                  <a:lnTo>
                    <a:pt x="1015996" y="138592"/>
                  </a:lnTo>
                  <a:lnTo>
                    <a:pt x="508507" y="647099"/>
                  </a:lnTo>
                  <a:lnTo>
                    <a:pt x="507998" y="646590"/>
                  </a:lnTo>
                  <a:lnTo>
                    <a:pt x="507489" y="647099"/>
                  </a:lnTo>
                  <a:lnTo>
                    <a:pt x="0" y="138591"/>
                  </a:lnTo>
                  <a:lnTo>
                    <a:pt x="13859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184F9F56-0345-40F4-8AB5-A4A80F78D459}"/>
              </a:ext>
            </a:extLst>
          </p:cNvPr>
          <p:cNvSpPr txBox="1"/>
          <p:nvPr/>
        </p:nvSpPr>
        <p:spPr>
          <a:xfrm>
            <a:off x="224443" y="20813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指示標識</a:t>
            </a:r>
          </a:p>
        </p:txBody>
      </p:sp>
      <p:sp>
        <p:nvSpPr>
          <p:cNvPr id="121" name="Text Box 13">
            <a:extLst>
              <a:ext uri="{FF2B5EF4-FFF2-40B4-BE49-F238E27FC236}">
                <a16:creationId xmlns:a16="http://schemas.microsoft.com/office/drawing/2014/main" id="{B20C35A9-C74E-4D4A-A264-06F0F0F90E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437739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優先道路</a:t>
            </a:r>
          </a:p>
        </p:txBody>
      </p:sp>
      <p:sp>
        <p:nvSpPr>
          <p:cNvPr id="122" name="Text Box 14">
            <a:extLst>
              <a:ext uri="{FF2B5EF4-FFF2-40B4-BE49-F238E27FC236}">
                <a16:creationId xmlns:a16="http://schemas.microsoft.com/office/drawing/2014/main" id="{A4152762-3A05-4D9B-BD60-F9C89DBD04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437739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駐車可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A25CBFA2-9B7C-4D9C-B284-9157E8F4CB40}"/>
              </a:ext>
            </a:extLst>
          </p:cNvPr>
          <p:cNvGrpSpPr/>
          <p:nvPr/>
        </p:nvGrpSpPr>
        <p:grpSpPr>
          <a:xfrm>
            <a:off x="560388" y="2937536"/>
            <a:ext cx="1296987" cy="1296987"/>
            <a:chOff x="560388" y="2937536"/>
            <a:chExt cx="1296987" cy="1296987"/>
          </a:xfrm>
        </p:grpSpPr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9179D4E7-3FE6-43EF-B00B-9A95B2E4AFCB}"/>
                </a:ext>
              </a:extLst>
            </p:cNvPr>
            <p:cNvGrpSpPr/>
            <p:nvPr/>
          </p:nvGrpSpPr>
          <p:grpSpPr>
            <a:xfrm>
              <a:off x="560388" y="2937536"/>
              <a:ext cx="1296987" cy="1296987"/>
              <a:chOff x="560388" y="4868863"/>
              <a:chExt cx="1296987" cy="1296987"/>
            </a:xfrm>
          </p:grpSpPr>
          <p:sp>
            <p:nvSpPr>
              <p:cNvPr id="119" name="AutoShape 199">
                <a:extLst>
                  <a:ext uri="{FF2B5EF4-FFF2-40B4-BE49-F238E27FC236}">
                    <a16:creationId xmlns:a16="http://schemas.microsoft.com/office/drawing/2014/main" id="{E7A6874B-24E6-4984-8413-A4DDA27686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705" y="4879976"/>
                <a:ext cx="1274764" cy="1274762"/>
              </a:xfrm>
              <a:prstGeom prst="roundRect">
                <a:avLst>
                  <a:gd name="adj" fmla="val 288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B779D07C-08B5-4242-9111-6586B129B0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8" y="4868863"/>
                <a:ext cx="1296987" cy="1296987"/>
              </a:xfrm>
              <a:custGeom>
                <a:avLst/>
                <a:gdLst>
                  <a:gd name="connsiteX0" fmla="*/ 80096 w 1296987"/>
                  <a:gd name="connsiteY0" fmla="*/ 42862 h 1296987"/>
                  <a:gd name="connsiteX1" fmla="*/ 1216890 w 1296987"/>
                  <a:gd name="connsiteY1" fmla="*/ 42862 h 1296987"/>
                  <a:gd name="connsiteX2" fmla="*/ 1254124 w 1296987"/>
                  <a:gd name="connsiteY2" fmla="*/ 80096 h 1296987"/>
                  <a:gd name="connsiteX3" fmla="*/ 1254124 w 1296987"/>
                  <a:gd name="connsiteY3" fmla="*/ 1216890 h 1296987"/>
                  <a:gd name="connsiteX4" fmla="*/ 1216890 w 1296987"/>
                  <a:gd name="connsiteY4" fmla="*/ 1254124 h 1296987"/>
                  <a:gd name="connsiteX5" fmla="*/ 80096 w 1296987"/>
                  <a:gd name="connsiteY5" fmla="*/ 1254124 h 1296987"/>
                  <a:gd name="connsiteX6" fmla="*/ 42862 w 1296987"/>
                  <a:gd name="connsiteY6" fmla="*/ 1216890 h 1296987"/>
                  <a:gd name="connsiteX7" fmla="*/ 42862 w 1296987"/>
                  <a:gd name="connsiteY7" fmla="*/ 80096 h 1296987"/>
                  <a:gd name="connsiteX8" fmla="*/ 80096 w 1296987"/>
                  <a:gd name="connsiteY8" fmla="*/ 42862 h 1296987"/>
                  <a:gd name="connsiteX9" fmla="*/ 60728 w 1296987"/>
                  <a:gd name="connsiteY9" fmla="*/ 22225 h 1296987"/>
                  <a:gd name="connsiteX10" fmla="*/ 22225 w 1296987"/>
                  <a:gd name="connsiteY10" fmla="*/ 60728 h 1296987"/>
                  <a:gd name="connsiteX11" fmla="*/ 22225 w 1296987"/>
                  <a:gd name="connsiteY11" fmla="*/ 1236259 h 1296987"/>
                  <a:gd name="connsiteX12" fmla="*/ 60728 w 1296987"/>
                  <a:gd name="connsiteY12" fmla="*/ 1274762 h 1296987"/>
                  <a:gd name="connsiteX13" fmla="*/ 1236259 w 1296987"/>
                  <a:gd name="connsiteY13" fmla="*/ 1274762 h 1296987"/>
                  <a:gd name="connsiteX14" fmla="*/ 1274762 w 1296987"/>
                  <a:gd name="connsiteY14" fmla="*/ 1236259 h 1296987"/>
                  <a:gd name="connsiteX15" fmla="*/ 1274762 w 1296987"/>
                  <a:gd name="connsiteY15" fmla="*/ 60728 h 1296987"/>
                  <a:gd name="connsiteX16" fmla="*/ 1236259 w 1296987"/>
                  <a:gd name="connsiteY16" fmla="*/ 22225 h 1296987"/>
                  <a:gd name="connsiteX17" fmla="*/ 39869 w 1296987"/>
                  <a:gd name="connsiteY17" fmla="*/ 0 h 1296987"/>
                  <a:gd name="connsiteX18" fmla="*/ 1257118 w 1296987"/>
                  <a:gd name="connsiteY18" fmla="*/ 0 h 1296987"/>
                  <a:gd name="connsiteX19" fmla="*/ 1296987 w 1296987"/>
                  <a:gd name="connsiteY19" fmla="*/ 39869 h 1296987"/>
                  <a:gd name="connsiteX20" fmla="*/ 1296987 w 1296987"/>
                  <a:gd name="connsiteY20" fmla="*/ 1257118 h 1296987"/>
                  <a:gd name="connsiteX21" fmla="*/ 1257118 w 1296987"/>
                  <a:gd name="connsiteY21" fmla="*/ 1296987 h 1296987"/>
                  <a:gd name="connsiteX22" fmla="*/ 39869 w 1296987"/>
                  <a:gd name="connsiteY22" fmla="*/ 1296987 h 1296987"/>
                  <a:gd name="connsiteX23" fmla="*/ 0 w 1296987"/>
                  <a:gd name="connsiteY23" fmla="*/ 1257118 h 1296987"/>
                  <a:gd name="connsiteX24" fmla="*/ 0 w 1296987"/>
                  <a:gd name="connsiteY24" fmla="*/ 39869 h 1296987"/>
                  <a:gd name="connsiteX25" fmla="*/ 39869 w 1296987"/>
                  <a:gd name="connsiteY25" fmla="*/ 0 h 1296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6987" h="1296987">
                    <a:moveTo>
                      <a:pt x="80096" y="42862"/>
                    </a:moveTo>
                    <a:lnTo>
                      <a:pt x="1216890" y="42862"/>
                    </a:lnTo>
                    <a:cubicBezTo>
                      <a:pt x="1237454" y="42862"/>
                      <a:pt x="1254124" y="59532"/>
                      <a:pt x="1254124" y="80096"/>
                    </a:cubicBezTo>
                    <a:lnTo>
                      <a:pt x="1254124" y="1216890"/>
                    </a:lnTo>
                    <a:cubicBezTo>
                      <a:pt x="1254124" y="1237454"/>
                      <a:pt x="1237454" y="1254124"/>
                      <a:pt x="1216890" y="1254124"/>
                    </a:cubicBezTo>
                    <a:lnTo>
                      <a:pt x="80096" y="1254124"/>
                    </a:lnTo>
                    <a:cubicBezTo>
                      <a:pt x="59532" y="1254124"/>
                      <a:pt x="42862" y="1237454"/>
                      <a:pt x="42862" y="1216890"/>
                    </a:cubicBezTo>
                    <a:lnTo>
                      <a:pt x="42862" y="80096"/>
                    </a:lnTo>
                    <a:cubicBezTo>
                      <a:pt x="42862" y="59532"/>
                      <a:pt x="59532" y="42862"/>
                      <a:pt x="80096" y="42862"/>
                    </a:cubicBezTo>
                    <a:close/>
                    <a:moveTo>
                      <a:pt x="60728" y="22225"/>
                    </a:moveTo>
                    <a:cubicBezTo>
                      <a:pt x="39463" y="22225"/>
                      <a:pt x="22225" y="39463"/>
                      <a:pt x="22225" y="60728"/>
                    </a:cubicBezTo>
                    <a:lnTo>
                      <a:pt x="22225" y="1236259"/>
                    </a:lnTo>
                    <a:cubicBezTo>
                      <a:pt x="22225" y="1257524"/>
                      <a:pt x="39463" y="1274762"/>
                      <a:pt x="60728" y="1274762"/>
                    </a:cubicBezTo>
                    <a:lnTo>
                      <a:pt x="1236259" y="1274762"/>
                    </a:lnTo>
                    <a:cubicBezTo>
                      <a:pt x="1257524" y="1274762"/>
                      <a:pt x="1274762" y="1257524"/>
                      <a:pt x="1274762" y="1236259"/>
                    </a:cubicBezTo>
                    <a:lnTo>
                      <a:pt x="1274762" y="60728"/>
                    </a:lnTo>
                    <a:cubicBezTo>
                      <a:pt x="1274762" y="39463"/>
                      <a:pt x="1257524" y="22225"/>
                      <a:pt x="1236259" y="22225"/>
                    </a:cubicBezTo>
                    <a:close/>
                    <a:moveTo>
                      <a:pt x="39869" y="0"/>
                    </a:moveTo>
                    <a:lnTo>
                      <a:pt x="1257118" y="0"/>
                    </a:lnTo>
                    <a:cubicBezTo>
                      <a:pt x="1279137" y="0"/>
                      <a:pt x="1296987" y="17850"/>
                      <a:pt x="1296987" y="39869"/>
                    </a:cubicBezTo>
                    <a:lnTo>
                      <a:pt x="1296987" y="1257118"/>
                    </a:lnTo>
                    <a:cubicBezTo>
                      <a:pt x="1296987" y="1279137"/>
                      <a:pt x="1279137" y="1296987"/>
                      <a:pt x="1257118" y="1296987"/>
                    </a:cubicBezTo>
                    <a:lnTo>
                      <a:pt x="39869" y="1296987"/>
                    </a:lnTo>
                    <a:cubicBezTo>
                      <a:pt x="17850" y="1296987"/>
                      <a:pt x="0" y="1279137"/>
                      <a:pt x="0" y="1257118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39781158-4EE3-45D0-9133-24FC333780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850" y="3081997"/>
              <a:ext cx="1008063" cy="1008064"/>
            </a:xfrm>
            <a:custGeom>
              <a:avLst/>
              <a:gdLst>
                <a:gd name="connsiteX0" fmla="*/ 504032 w 1008063"/>
                <a:gd name="connsiteY0" fmla="*/ 0 h 1008064"/>
                <a:gd name="connsiteX1" fmla="*/ 719932 w 1008063"/>
                <a:gd name="connsiteY1" fmla="*/ 180985 h 1008064"/>
                <a:gd name="connsiteX2" fmla="*/ 719932 w 1008063"/>
                <a:gd name="connsiteY2" fmla="*/ 431800 h 1008064"/>
                <a:gd name="connsiteX3" fmla="*/ 1008063 w 1008063"/>
                <a:gd name="connsiteY3" fmla="*/ 431800 h 1008064"/>
                <a:gd name="connsiteX4" fmla="*/ 1008063 w 1008063"/>
                <a:gd name="connsiteY4" fmla="*/ 576263 h 1008064"/>
                <a:gd name="connsiteX5" fmla="*/ 719932 w 1008063"/>
                <a:gd name="connsiteY5" fmla="*/ 576263 h 1008064"/>
                <a:gd name="connsiteX6" fmla="*/ 719932 w 1008063"/>
                <a:gd name="connsiteY6" fmla="*/ 1008064 h 1008064"/>
                <a:gd name="connsiteX7" fmla="*/ 504032 w 1008063"/>
                <a:gd name="connsiteY7" fmla="*/ 827079 h 1008064"/>
                <a:gd name="connsiteX8" fmla="*/ 288132 w 1008063"/>
                <a:gd name="connsiteY8" fmla="*/ 1008064 h 1008064"/>
                <a:gd name="connsiteX9" fmla="*/ 288132 w 1008063"/>
                <a:gd name="connsiteY9" fmla="*/ 576263 h 1008064"/>
                <a:gd name="connsiteX10" fmla="*/ 0 w 1008063"/>
                <a:gd name="connsiteY10" fmla="*/ 576263 h 1008064"/>
                <a:gd name="connsiteX11" fmla="*/ 0 w 1008063"/>
                <a:gd name="connsiteY11" fmla="*/ 431800 h 1008064"/>
                <a:gd name="connsiteX12" fmla="*/ 288132 w 1008063"/>
                <a:gd name="connsiteY12" fmla="*/ 431800 h 1008064"/>
                <a:gd name="connsiteX13" fmla="*/ 288132 w 1008063"/>
                <a:gd name="connsiteY13" fmla="*/ 180985 h 1008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08063" h="1008064">
                  <a:moveTo>
                    <a:pt x="504032" y="0"/>
                  </a:moveTo>
                  <a:lnTo>
                    <a:pt x="719932" y="180985"/>
                  </a:lnTo>
                  <a:lnTo>
                    <a:pt x="719932" y="431800"/>
                  </a:lnTo>
                  <a:lnTo>
                    <a:pt x="1008063" y="431800"/>
                  </a:lnTo>
                  <a:lnTo>
                    <a:pt x="1008063" y="576263"/>
                  </a:lnTo>
                  <a:lnTo>
                    <a:pt x="719932" y="576263"/>
                  </a:lnTo>
                  <a:lnTo>
                    <a:pt x="719932" y="1008064"/>
                  </a:lnTo>
                  <a:lnTo>
                    <a:pt x="504032" y="827079"/>
                  </a:lnTo>
                  <a:lnTo>
                    <a:pt x="288132" y="1008064"/>
                  </a:lnTo>
                  <a:lnTo>
                    <a:pt x="288132" y="576263"/>
                  </a:lnTo>
                  <a:lnTo>
                    <a:pt x="0" y="576263"/>
                  </a:lnTo>
                  <a:lnTo>
                    <a:pt x="0" y="431800"/>
                  </a:lnTo>
                  <a:lnTo>
                    <a:pt x="288132" y="431800"/>
                  </a:lnTo>
                  <a:lnTo>
                    <a:pt x="288132" y="1809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80B2BB3-B473-4C66-B336-01E430485639}"/>
              </a:ext>
            </a:extLst>
          </p:cNvPr>
          <p:cNvGrpSpPr/>
          <p:nvPr/>
        </p:nvGrpSpPr>
        <p:grpSpPr>
          <a:xfrm>
            <a:off x="2419668" y="2945156"/>
            <a:ext cx="1296987" cy="1296987"/>
            <a:chOff x="2419668" y="2945156"/>
            <a:chExt cx="1296987" cy="1296987"/>
          </a:xfrm>
        </p:grpSpPr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3E99C35A-5188-4188-B271-EDF4902DCE19}"/>
                </a:ext>
              </a:extLst>
            </p:cNvPr>
            <p:cNvGrpSpPr/>
            <p:nvPr/>
          </p:nvGrpSpPr>
          <p:grpSpPr>
            <a:xfrm>
              <a:off x="2419668" y="2945156"/>
              <a:ext cx="1296987" cy="1296987"/>
              <a:chOff x="560388" y="4868863"/>
              <a:chExt cx="1296987" cy="1296987"/>
            </a:xfrm>
          </p:grpSpPr>
          <p:sp>
            <p:nvSpPr>
              <p:cNvPr id="116" name="AutoShape 199">
                <a:extLst>
                  <a:ext uri="{FF2B5EF4-FFF2-40B4-BE49-F238E27FC236}">
                    <a16:creationId xmlns:a16="http://schemas.microsoft.com/office/drawing/2014/main" id="{F5F9A35F-C14A-41F6-8540-2528783446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705" y="4879976"/>
                <a:ext cx="1274764" cy="1274762"/>
              </a:xfrm>
              <a:prstGeom prst="roundRect">
                <a:avLst>
                  <a:gd name="adj" fmla="val 288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CAD87D1C-9839-4C57-92C7-E3EBE22F5C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8" y="4868863"/>
                <a:ext cx="1296987" cy="1296987"/>
              </a:xfrm>
              <a:custGeom>
                <a:avLst/>
                <a:gdLst>
                  <a:gd name="connsiteX0" fmla="*/ 80096 w 1296987"/>
                  <a:gd name="connsiteY0" fmla="*/ 42862 h 1296987"/>
                  <a:gd name="connsiteX1" fmla="*/ 1216890 w 1296987"/>
                  <a:gd name="connsiteY1" fmla="*/ 42862 h 1296987"/>
                  <a:gd name="connsiteX2" fmla="*/ 1254124 w 1296987"/>
                  <a:gd name="connsiteY2" fmla="*/ 80096 h 1296987"/>
                  <a:gd name="connsiteX3" fmla="*/ 1254124 w 1296987"/>
                  <a:gd name="connsiteY3" fmla="*/ 1216890 h 1296987"/>
                  <a:gd name="connsiteX4" fmla="*/ 1216890 w 1296987"/>
                  <a:gd name="connsiteY4" fmla="*/ 1254124 h 1296987"/>
                  <a:gd name="connsiteX5" fmla="*/ 80096 w 1296987"/>
                  <a:gd name="connsiteY5" fmla="*/ 1254124 h 1296987"/>
                  <a:gd name="connsiteX6" fmla="*/ 42862 w 1296987"/>
                  <a:gd name="connsiteY6" fmla="*/ 1216890 h 1296987"/>
                  <a:gd name="connsiteX7" fmla="*/ 42862 w 1296987"/>
                  <a:gd name="connsiteY7" fmla="*/ 80096 h 1296987"/>
                  <a:gd name="connsiteX8" fmla="*/ 80096 w 1296987"/>
                  <a:gd name="connsiteY8" fmla="*/ 42862 h 1296987"/>
                  <a:gd name="connsiteX9" fmla="*/ 60728 w 1296987"/>
                  <a:gd name="connsiteY9" fmla="*/ 22225 h 1296987"/>
                  <a:gd name="connsiteX10" fmla="*/ 22225 w 1296987"/>
                  <a:gd name="connsiteY10" fmla="*/ 60728 h 1296987"/>
                  <a:gd name="connsiteX11" fmla="*/ 22225 w 1296987"/>
                  <a:gd name="connsiteY11" fmla="*/ 1236259 h 1296987"/>
                  <a:gd name="connsiteX12" fmla="*/ 60728 w 1296987"/>
                  <a:gd name="connsiteY12" fmla="*/ 1274762 h 1296987"/>
                  <a:gd name="connsiteX13" fmla="*/ 1236259 w 1296987"/>
                  <a:gd name="connsiteY13" fmla="*/ 1274762 h 1296987"/>
                  <a:gd name="connsiteX14" fmla="*/ 1274762 w 1296987"/>
                  <a:gd name="connsiteY14" fmla="*/ 1236259 h 1296987"/>
                  <a:gd name="connsiteX15" fmla="*/ 1274762 w 1296987"/>
                  <a:gd name="connsiteY15" fmla="*/ 60728 h 1296987"/>
                  <a:gd name="connsiteX16" fmla="*/ 1236259 w 1296987"/>
                  <a:gd name="connsiteY16" fmla="*/ 22225 h 1296987"/>
                  <a:gd name="connsiteX17" fmla="*/ 39869 w 1296987"/>
                  <a:gd name="connsiteY17" fmla="*/ 0 h 1296987"/>
                  <a:gd name="connsiteX18" fmla="*/ 1257118 w 1296987"/>
                  <a:gd name="connsiteY18" fmla="*/ 0 h 1296987"/>
                  <a:gd name="connsiteX19" fmla="*/ 1296987 w 1296987"/>
                  <a:gd name="connsiteY19" fmla="*/ 39869 h 1296987"/>
                  <a:gd name="connsiteX20" fmla="*/ 1296987 w 1296987"/>
                  <a:gd name="connsiteY20" fmla="*/ 1257118 h 1296987"/>
                  <a:gd name="connsiteX21" fmla="*/ 1257118 w 1296987"/>
                  <a:gd name="connsiteY21" fmla="*/ 1296987 h 1296987"/>
                  <a:gd name="connsiteX22" fmla="*/ 39869 w 1296987"/>
                  <a:gd name="connsiteY22" fmla="*/ 1296987 h 1296987"/>
                  <a:gd name="connsiteX23" fmla="*/ 0 w 1296987"/>
                  <a:gd name="connsiteY23" fmla="*/ 1257118 h 1296987"/>
                  <a:gd name="connsiteX24" fmla="*/ 0 w 1296987"/>
                  <a:gd name="connsiteY24" fmla="*/ 39869 h 1296987"/>
                  <a:gd name="connsiteX25" fmla="*/ 39869 w 1296987"/>
                  <a:gd name="connsiteY25" fmla="*/ 0 h 1296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6987" h="1296987">
                    <a:moveTo>
                      <a:pt x="80096" y="42862"/>
                    </a:moveTo>
                    <a:lnTo>
                      <a:pt x="1216890" y="42862"/>
                    </a:lnTo>
                    <a:cubicBezTo>
                      <a:pt x="1237454" y="42862"/>
                      <a:pt x="1254124" y="59532"/>
                      <a:pt x="1254124" y="80096"/>
                    </a:cubicBezTo>
                    <a:lnTo>
                      <a:pt x="1254124" y="1216890"/>
                    </a:lnTo>
                    <a:cubicBezTo>
                      <a:pt x="1254124" y="1237454"/>
                      <a:pt x="1237454" y="1254124"/>
                      <a:pt x="1216890" y="1254124"/>
                    </a:cubicBezTo>
                    <a:lnTo>
                      <a:pt x="80096" y="1254124"/>
                    </a:lnTo>
                    <a:cubicBezTo>
                      <a:pt x="59532" y="1254124"/>
                      <a:pt x="42862" y="1237454"/>
                      <a:pt x="42862" y="1216890"/>
                    </a:cubicBezTo>
                    <a:lnTo>
                      <a:pt x="42862" y="80096"/>
                    </a:lnTo>
                    <a:cubicBezTo>
                      <a:pt x="42862" y="59532"/>
                      <a:pt x="59532" y="42862"/>
                      <a:pt x="80096" y="42862"/>
                    </a:cubicBezTo>
                    <a:close/>
                    <a:moveTo>
                      <a:pt x="60728" y="22225"/>
                    </a:moveTo>
                    <a:cubicBezTo>
                      <a:pt x="39463" y="22225"/>
                      <a:pt x="22225" y="39463"/>
                      <a:pt x="22225" y="60728"/>
                    </a:cubicBezTo>
                    <a:lnTo>
                      <a:pt x="22225" y="1236259"/>
                    </a:lnTo>
                    <a:cubicBezTo>
                      <a:pt x="22225" y="1257524"/>
                      <a:pt x="39463" y="1274762"/>
                      <a:pt x="60728" y="1274762"/>
                    </a:cubicBezTo>
                    <a:lnTo>
                      <a:pt x="1236259" y="1274762"/>
                    </a:lnTo>
                    <a:cubicBezTo>
                      <a:pt x="1257524" y="1274762"/>
                      <a:pt x="1274762" y="1257524"/>
                      <a:pt x="1274762" y="1236259"/>
                    </a:cubicBezTo>
                    <a:lnTo>
                      <a:pt x="1274762" y="60728"/>
                    </a:lnTo>
                    <a:cubicBezTo>
                      <a:pt x="1274762" y="39463"/>
                      <a:pt x="1257524" y="22225"/>
                      <a:pt x="1236259" y="22225"/>
                    </a:cubicBezTo>
                    <a:close/>
                    <a:moveTo>
                      <a:pt x="39869" y="0"/>
                    </a:moveTo>
                    <a:lnTo>
                      <a:pt x="1257118" y="0"/>
                    </a:lnTo>
                    <a:cubicBezTo>
                      <a:pt x="1279137" y="0"/>
                      <a:pt x="1296987" y="17850"/>
                      <a:pt x="1296987" y="39869"/>
                    </a:cubicBezTo>
                    <a:lnTo>
                      <a:pt x="1296987" y="1257118"/>
                    </a:lnTo>
                    <a:cubicBezTo>
                      <a:pt x="1296987" y="1279137"/>
                      <a:pt x="1279137" y="1296987"/>
                      <a:pt x="1257118" y="1296987"/>
                    </a:cubicBezTo>
                    <a:lnTo>
                      <a:pt x="39869" y="1296987"/>
                    </a:lnTo>
                    <a:cubicBezTo>
                      <a:pt x="17850" y="1296987"/>
                      <a:pt x="0" y="1279137"/>
                      <a:pt x="0" y="1257118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24" name="Text Box 174">
              <a:extLst>
                <a:ext uri="{FF2B5EF4-FFF2-40B4-BE49-F238E27FC236}">
                  <a16:creationId xmlns:a16="http://schemas.microsoft.com/office/drawing/2014/main" id="{A1ADC64F-5D40-4EF4-8F0D-66E78F21EC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40684" y="3211934"/>
              <a:ext cx="709882" cy="7829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000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Ｐ</a:t>
              </a:r>
            </a:p>
          </p:txBody>
        </p:sp>
      </p:grpSp>
      <p:sp>
        <p:nvSpPr>
          <p:cNvPr id="140" name="Text Box 15">
            <a:extLst>
              <a:ext uri="{FF2B5EF4-FFF2-40B4-BE49-F238E27FC236}">
                <a16:creationId xmlns:a16="http://schemas.microsoft.com/office/drawing/2014/main" id="{60391E8C-8C60-4E68-BDF8-81C1646F39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732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横断歩道</a:t>
            </a:r>
          </a:p>
        </p:txBody>
      </p:sp>
      <p:sp>
        <p:nvSpPr>
          <p:cNvPr id="141" name="Text Box 16">
            <a:extLst>
              <a:ext uri="{FF2B5EF4-FFF2-40B4-BE49-F238E27FC236}">
                <a16:creationId xmlns:a16="http://schemas.microsoft.com/office/drawing/2014/main" id="{60A61898-8EE1-4D08-A867-1D58800A01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41982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横断歩道</a:t>
            </a: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64D6EE89-5B5E-4280-9C19-4D7FFE75BD95}"/>
              </a:ext>
            </a:extLst>
          </p:cNvPr>
          <p:cNvGrpSpPr/>
          <p:nvPr/>
        </p:nvGrpSpPr>
        <p:grpSpPr>
          <a:xfrm>
            <a:off x="6166643" y="1002983"/>
            <a:ext cx="1296987" cy="1296987"/>
            <a:chOff x="6166643" y="1002983"/>
            <a:chExt cx="1296987" cy="1296987"/>
          </a:xfrm>
        </p:grpSpPr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C2A85B9D-5BB6-428A-8BDD-CABC6B09468B}"/>
                </a:ext>
              </a:extLst>
            </p:cNvPr>
            <p:cNvGrpSpPr/>
            <p:nvPr/>
          </p:nvGrpSpPr>
          <p:grpSpPr>
            <a:xfrm>
              <a:off x="6166643" y="1002983"/>
              <a:ext cx="1296987" cy="1296987"/>
              <a:chOff x="560388" y="4868863"/>
              <a:chExt cx="1296987" cy="1296987"/>
            </a:xfrm>
          </p:grpSpPr>
          <p:sp>
            <p:nvSpPr>
              <p:cNvPr id="151" name="AutoShape 199">
                <a:extLst>
                  <a:ext uri="{FF2B5EF4-FFF2-40B4-BE49-F238E27FC236}">
                    <a16:creationId xmlns:a16="http://schemas.microsoft.com/office/drawing/2014/main" id="{366ED3F6-8514-4368-8076-DA0D24700F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705" y="4879976"/>
                <a:ext cx="1274764" cy="1274762"/>
              </a:xfrm>
              <a:prstGeom prst="roundRect">
                <a:avLst>
                  <a:gd name="adj" fmla="val 288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3205C58F-63FF-4B56-8E9B-EA03463CBC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8" y="4868863"/>
                <a:ext cx="1296987" cy="1296987"/>
              </a:xfrm>
              <a:custGeom>
                <a:avLst/>
                <a:gdLst>
                  <a:gd name="connsiteX0" fmla="*/ 80096 w 1296987"/>
                  <a:gd name="connsiteY0" fmla="*/ 42862 h 1296987"/>
                  <a:gd name="connsiteX1" fmla="*/ 1216890 w 1296987"/>
                  <a:gd name="connsiteY1" fmla="*/ 42862 h 1296987"/>
                  <a:gd name="connsiteX2" fmla="*/ 1254124 w 1296987"/>
                  <a:gd name="connsiteY2" fmla="*/ 80096 h 1296987"/>
                  <a:gd name="connsiteX3" fmla="*/ 1254124 w 1296987"/>
                  <a:gd name="connsiteY3" fmla="*/ 1216890 h 1296987"/>
                  <a:gd name="connsiteX4" fmla="*/ 1216890 w 1296987"/>
                  <a:gd name="connsiteY4" fmla="*/ 1254124 h 1296987"/>
                  <a:gd name="connsiteX5" fmla="*/ 80096 w 1296987"/>
                  <a:gd name="connsiteY5" fmla="*/ 1254124 h 1296987"/>
                  <a:gd name="connsiteX6" fmla="*/ 42862 w 1296987"/>
                  <a:gd name="connsiteY6" fmla="*/ 1216890 h 1296987"/>
                  <a:gd name="connsiteX7" fmla="*/ 42862 w 1296987"/>
                  <a:gd name="connsiteY7" fmla="*/ 80096 h 1296987"/>
                  <a:gd name="connsiteX8" fmla="*/ 80096 w 1296987"/>
                  <a:gd name="connsiteY8" fmla="*/ 42862 h 1296987"/>
                  <a:gd name="connsiteX9" fmla="*/ 60728 w 1296987"/>
                  <a:gd name="connsiteY9" fmla="*/ 22225 h 1296987"/>
                  <a:gd name="connsiteX10" fmla="*/ 22225 w 1296987"/>
                  <a:gd name="connsiteY10" fmla="*/ 60728 h 1296987"/>
                  <a:gd name="connsiteX11" fmla="*/ 22225 w 1296987"/>
                  <a:gd name="connsiteY11" fmla="*/ 1236259 h 1296987"/>
                  <a:gd name="connsiteX12" fmla="*/ 60728 w 1296987"/>
                  <a:gd name="connsiteY12" fmla="*/ 1274762 h 1296987"/>
                  <a:gd name="connsiteX13" fmla="*/ 1236259 w 1296987"/>
                  <a:gd name="connsiteY13" fmla="*/ 1274762 h 1296987"/>
                  <a:gd name="connsiteX14" fmla="*/ 1274762 w 1296987"/>
                  <a:gd name="connsiteY14" fmla="*/ 1236259 h 1296987"/>
                  <a:gd name="connsiteX15" fmla="*/ 1274762 w 1296987"/>
                  <a:gd name="connsiteY15" fmla="*/ 60728 h 1296987"/>
                  <a:gd name="connsiteX16" fmla="*/ 1236259 w 1296987"/>
                  <a:gd name="connsiteY16" fmla="*/ 22225 h 1296987"/>
                  <a:gd name="connsiteX17" fmla="*/ 39869 w 1296987"/>
                  <a:gd name="connsiteY17" fmla="*/ 0 h 1296987"/>
                  <a:gd name="connsiteX18" fmla="*/ 1257118 w 1296987"/>
                  <a:gd name="connsiteY18" fmla="*/ 0 h 1296987"/>
                  <a:gd name="connsiteX19" fmla="*/ 1296987 w 1296987"/>
                  <a:gd name="connsiteY19" fmla="*/ 39869 h 1296987"/>
                  <a:gd name="connsiteX20" fmla="*/ 1296987 w 1296987"/>
                  <a:gd name="connsiteY20" fmla="*/ 1257118 h 1296987"/>
                  <a:gd name="connsiteX21" fmla="*/ 1257118 w 1296987"/>
                  <a:gd name="connsiteY21" fmla="*/ 1296987 h 1296987"/>
                  <a:gd name="connsiteX22" fmla="*/ 39869 w 1296987"/>
                  <a:gd name="connsiteY22" fmla="*/ 1296987 h 1296987"/>
                  <a:gd name="connsiteX23" fmla="*/ 0 w 1296987"/>
                  <a:gd name="connsiteY23" fmla="*/ 1257118 h 1296987"/>
                  <a:gd name="connsiteX24" fmla="*/ 0 w 1296987"/>
                  <a:gd name="connsiteY24" fmla="*/ 39869 h 1296987"/>
                  <a:gd name="connsiteX25" fmla="*/ 39869 w 1296987"/>
                  <a:gd name="connsiteY25" fmla="*/ 0 h 1296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6987" h="1296987">
                    <a:moveTo>
                      <a:pt x="80096" y="42862"/>
                    </a:moveTo>
                    <a:lnTo>
                      <a:pt x="1216890" y="42862"/>
                    </a:lnTo>
                    <a:cubicBezTo>
                      <a:pt x="1237454" y="42862"/>
                      <a:pt x="1254124" y="59532"/>
                      <a:pt x="1254124" y="80096"/>
                    </a:cubicBezTo>
                    <a:lnTo>
                      <a:pt x="1254124" y="1216890"/>
                    </a:lnTo>
                    <a:cubicBezTo>
                      <a:pt x="1254124" y="1237454"/>
                      <a:pt x="1237454" y="1254124"/>
                      <a:pt x="1216890" y="1254124"/>
                    </a:cubicBezTo>
                    <a:lnTo>
                      <a:pt x="80096" y="1254124"/>
                    </a:lnTo>
                    <a:cubicBezTo>
                      <a:pt x="59532" y="1254124"/>
                      <a:pt x="42862" y="1237454"/>
                      <a:pt x="42862" y="1216890"/>
                    </a:cubicBezTo>
                    <a:lnTo>
                      <a:pt x="42862" y="80096"/>
                    </a:lnTo>
                    <a:cubicBezTo>
                      <a:pt x="42862" y="59532"/>
                      <a:pt x="59532" y="42862"/>
                      <a:pt x="80096" y="42862"/>
                    </a:cubicBezTo>
                    <a:close/>
                    <a:moveTo>
                      <a:pt x="60728" y="22225"/>
                    </a:moveTo>
                    <a:cubicBezTo>
                      <a:pt x="39463" y="22225"/>
                      <a:pt x="22225" y="39463"/>
                      <a:pt x="22225" y="60728"/>
                    </a:cubicBezTo>
                    <a:lnTo>
                      <a:pt x="22225" y="1236259"/>
                    </a:lnTo>
                    <a:cubicBezTo>
                      <a:pt x="22225" y="1257524"/>
                      <a:pt x="39463" y="1274762"/>
                      <a:pt x="60728" y="1274762"/>
                    </a:cubicBezTo>
                    <a:lnTo>
                      <a:pt x="1236259" y="1274762"/>
                    </a:lnTo>
                    <a:cubicBezTo>
                      <a:pt x="1257524" y="1274762"/>
                      <a:pt x="1274762" y="1257524"/>
                      <a:pt x="1274762" y="1236259"/>
                    </a:cubicBezTo>
                    <a:lnTo>
                      <a:pt x="1274762" y="60728"/>
                    </a:lnTo>
                    <a:cubicBezTo>
                      <a:pt x="1274762" y="39463"/>
                      <a:pt x="1257524" y="22225"/>
                      <a:pt x="1236259" y="22225"/>
                    </a:cubicBezTo>
                    <a:close/>
                    <a:moveTo>
                      <a:pt x="39869" y="0"/>
                    </a:moveTo>
                    <a:lnTo>
                      <a:pt x="1257118" y="0"/>
                    </a:lnTo>
                    <a:cubicBezTo>
                      <a:pt x="1279137" y="0"/>
                      <a:pt x="1296987" y="17850"/>
                      <a:pt x="1296987" y="39869"/>
                    </a:cubicBezTo>
                    <a:lnTo>
                      <a:pt x="1296987" y="1257118"/>
                    </a:lnTo>
                    <a:cubicBezTo>
                      <a:pt x="1296987" y="1279137"/>
                      <a:pt x="1279137" y="1296987"/>
                      <a:pt x="1257118" y="1296987"/>
                    </a:cubicBezTo>
                    <a:lnTo>
                      <a:pt x="39869" y="1296987"/>
                    </a:lnTo>
                    <a:cubicBezTo>
                      <a:pt x="17850" y="1296987"/>
                      <a:pt x="0" y="1279137"/>
                      <a:pt x="0" y="1257118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7C3863BE-A03B-45B3-8028-2686D303E445}"/>
                </a:ext>
              </a:extLst>
            </p:cNvPr>
            <p:cNvGrpSpPr/>
            <p:nvPr/>
          </p:nvGrpSpPr>
          <p:grpSpPr>
            <a:xfrm>
              <a:off x="6349525" y="1158877"/>
              <a:ext cx="950273" cy="997407"/>
              <a:chOff x="6707033" y="1139825"/>
              <a:chExt cx="1783557" cy="1872022"/>
            </a:xfrm>
          </p:grpSpPr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2B4B90F1-66B7-4E95-8737-ADB54C4A8C9D}"/>
                  </a:ext>
                </a:extLst>
              </p:cNvPr>
              <p:cNvSpPr/>
              <p:nvPr/>
            </p:nvSpPr>
            <p:spPr>
              <a:xfrm>
                <a:off x="6707033" y="1139825"/>
                <a:ext cx="759620" cy="1872022"/>
              </a:xfrm>
              <a:custGeom>
                <a:avLst/>
                <a:gdLst>
                  <a:gd name="connsiteX0" fmla="*/ 330996 w 759620"/>
                  <a:gd name="connsiteY0" fmla="*/ 1662472 h 1872022"/>
                  <a:gd name="connsiteX1" fmla="*/ 423864 w 759620"/>
                  <a:gd name="connsiteY1" fmla="*/ 1662472 h 1872022"/>
                  <a:gd name="connsiteX2" fmla="*/ 423864 w 759620"/>
                  <a:gd name="connsiteY2" fmla="*/ 1825588 h 1872022"/>
                  <a:gd name="connsiteX3" fmla="*/ 377430 w 759620"/>
                  <a:gd name="connsiteY3" fmla="*/ 1872022 h 1872022"/>
                  <a:gd name="connsiteX4" fmla="*/ 330996 w 759620"/>
                  <a:gd name="connsiteY4" fmla="*/ 1825588 h 1872022"/>
                  <a:gd name="connsiteX5" fmla="*/ 584582 w 759620"/>
                  <a:gd name="connsiteY5" fmla="*/ 526666 h 1872022"/>
                  <a:gd name="connsiteX6" fmla="*/ 572744 w 759620"/>
                  <a:gd name="connsiteY6" fmla="*/ 563549 h 1872022"/>
                  <a:gd name="connsiteX7" fmla="*/ 554832 w 759620"/>
                  <a:gd name="connsiteY7" fmla="*/ 718023 h 1872022"/>
                  <a:gd name="connsiteX8" fmla="*/ 559428 w 759620"/>
                  <a:gd name="connsiteY8" fmla="*/ 797893 h 1872022"/>
                  <a:gd name="connsiteX9" fmla="*/ 567069 w 759620"/>
                  <a:gd name="connsiteY9" fmla="*/ 840701 h 1872022"/>
                  <a:gd name="connsiteX10" fmla="*/ 666750 w 759620"/>
                  <a:gd name="connsiteY10" fmla="*/ 840701 h 1872022"/>
                  <a:gd name="connsiteX11" fmla="*/ 666750 w 759620"/>
                  <a:gd name="connsiteY11" fmla="*/ 832092 h 1872022"/>
                  <a:gd name="connsiteX12" fmla="*/ 672697 w 759620"/>
                  <a:gd name="connsiteY12" fmla="*/ 818250 h 1872022"/>
                  <a:gd name="connsiteX13" fmla="*/ 664495 w 759620"/>
                  <a:gd name="connsiteY13" fmla="*/ 818250 h 1872022"/>
                  <a:gd name="connsiteX14" fmla="*/ 622367 w 759620"/>
                  <a:gd name="connsiteY14" fmla="*/ 599754 h 1872022"/>
                  <a:gd name="connsiteX15" fmla="*/ 177825 w 759620"/>
                  <a:gd name="connsiteY15" fmla="*/ 521276 h 1872022"/>
                  <a:gd name="connsiteX16" fmla="*/ 137253 w 759620"/>
                  <a:gd name="connsiteY16" fmla="*/ 599754 h 1872022"/>
                  <a:gd name="connsiteX17" fmla="*/ 95125 w 759620"/>
                  <a:gd name="connsiteY17" fmla="*/ 818250 h 1872022"/>
                  <a:gd name="connsiteX18" fmla="*/ 89304 w 759620"/>
                  <a:gd name="connsiteY18" fmla="*/ 818250 h 1872022"/>
                  <a:gd name="connsiteX19" fmla="*/ 95250 w 759620"/>
                  <a:gd name="connsiteY19" fmla="*/ 832092 h 1872022"/>
                  <a:gd name="connsiteX20" fmla="*/ 95250 w 759620"/>
                  <a:gd name="connsiteY20" fmla="*/ 840701 h 1872022"/>
                  <a:gd name="connsiteX21" fmla="*/ 202076 w 759620"/>
                  <a:gd name="connsiteY21" fmla="*/ 840701 h 1872022"/>
                  <a:gd name="connsiteX22" fmla="*/ 209717 w 759620"/>
                  <a:gd name="connsiteY22" fmla="*/ 797893 h 1872022"/>
                  <a:gd name="connsiteX23" fmla="*/ 214313 w 759620"/>
                  <a:gd name="connsiteY23" fmla="*/ 718023 h 1872022"/>
                  <a:gd name="connsiteX24" fmla="*/ 196401 w 759620"/>
                  <a:gd name="connsiteY24" fmla="*/ 563549 h 1872022"/>
                  <a:gd name="connsiteX25" fmla="*/ 186481 w 759620"/>
                  <a:gd name="connsiteY25" fmla="*/ 532640 h 1872022"/>
                  <a:gd name="connsiteX26" fmla="*/ 378621 w 759620"/>
                  <a:gd name="connsiteY26" fmla="*/ 0 h 1872022"/>
                  <a:gd name="connsiteX27" fmla="*/ 479550 w 759620"/>
                  <a:gd name="connsiteY27" fmla="*/ 76532 h 1872022"/>
                  <a:gd name="connsiteX28" fmla="*/ 485972 w 759620"/>
                  <a:gd name="connsiteY28" fmla="*/ 112922 h 1872022"/>
                  <a:gd name="connsiteX29" fmla="*/ 486075 w 759620"/>
                  <a:gd name="connsiteY29" fmla="*/ 117395 h 1872022"/>
                  <a:gd name="connsiteX30" fmla="*/ 493468 w 759620"/>
                  <a:gd name="connsiteY30" fmla="*/ 115367 h 1872022"/>
                  <a:gd name="connsiteX31" fmla="*/ 508328 w 759620"/>
                  <a:gd name="connsiteY31" fmla="*/ 155583 h 1872022"/>
                  <a:gd name="connsiteX32" fmla="*/ 475351 w 759620"/>
                  <a:gd name="connsiteY32" fmla="*/ 182981 h 1872022"/>
                  <a:gd name="connsiteX33" fmla="*/ 473799 w 759620"/>
                  <a:gd name="connsiteY33" fmla="*/ 181411 h 1872022"/>
                  <a:gd name="connsiteX34" fmla="*/ 459703 w 759620"/>
                  <a:gd name="connsiteY34" fmla="*/ 209561 h 1872022"/>
                  <a:gd name="connsiteX35" fmla="*/ 421258 w 759620"/>
                  <a:gd name="connsiteY35" fmla="*/ 240767 h 1872022"/>
                  <a:gd name="connsiteX36" fmla="*/ 414338 w 759620"/>
                  <a:gd name="connsiteY36" fmla="*/ 242366 h 1872022"/>
                  <a:gd name="connsiteX37" fmla="*/ 414338 w 759620"/>
                  <a:gd name="connsiteY37" fmla="*/ 283190 h 1872022"/>
                  <a:gd name="connsiteX38" fmla="*/ 466874 w 759620"/>
                  <a:gd name="connsiteY38" fmla="*/ 290747 h 1872022"/>
                  <a:gd name="connsiteX39" fmla="*/ 539916 w 759620"/>
                  <a:gd name="connsiteY39" fmla="*/ 325838 h 1872022"/>
                  <a:gd name="connsiteX40" fmla="*/ 579857 w 759620"/>
                  <a:gd name="connsiteY40" fmla="*/ 361321 h 1872022"/>
                  <a:gd name="connsiteX41" fmla="*/ 759620 w 759620"/>
                  <a:gd name="connsiteY41" fmla="*/ 818250 h 1872022"/>
                  <a:gd name="connsiteX42" fmla="*/ 741767 w 759620"/>
                  <a:gd name="connsiteY42" fmla="*/ 818250 h 1872022"/>
                  <a:gd name="connsiteX43" fmla="*/ 747713 w 759620"/>
                  <a:gd name="connsiteY43" fmla="*/ 832092 h 1872022"/>
                  <a:gd name="connsiteX44" fmla="*/ 747713 w 759620"/>
                  <a:gd name="connsiteY44" fmla="*/ 849309 h 1872022"/>
                  <a:gd name="connsiteX45" fmla="*/ 711993 w 759620"/>
                  <a:gd name="connsiteY45" fmla="*/ 883751 h 1872022"/>
                  <a:gd name="connsiteX46" fmla="*/ 702470 w 759620"/>
                  <a:gd name="connsiteY46" fmla="*/ 883751 h 1872022"/>
                  <a:gd name="connsiteX47" fmla="*/ 677212 w 759620"/>
                  <a:gd name="connsiteY47" fmla="*/ 873664 h 1872022"/>
                  <a:gd name="connsiteX48" fmla="*/ 670251 w 759620"/>
                  <a:gd name="connsiteY48" fmla="*/ 857459 h 1872022"/>
                  <a:gd name="connsiteX49" fmla="*/ 570060 w 759620"/>
                  <a:gd name="connsiteY49" fmla="*/ 857459 h 1872022"/>
                  <a:gd name="connsiteX50" fmla="*/ 572744 w 759620"/>
                  <a:gd name="connsiteY50" fmla="*/ 872496 h 1872022"/>
                  <a:gd name="connsiteX51" fmla="*/ 594071 w 759620"/>
                  <a:gd name="connsiteY51" fmla="*/ 938945 h 1872022"/>
                  <a:gd name="connsiteX52" fmla="*/ 620447 w 759620"/>
                  <a:gd name="connsiteY52" fmla="*/ 989996 h 1872022"/>
                  <a:gd name="connsiteX53" fmla="*/ 622280 w 759620"/>
                  <a:gd name="connsiteY53" fmla="*/ 991180 h 1872022"/>
                  <a:gd name="connsiteX54" fmla="*/ 633414 w 759620"/>
                  <a:gd name="connsiteY54" fmla="*/ 1014053 h 1872022"/>
                  <a:gd name="connsiteX55" fmla="*/ 591119 w 759620"/>
                  <a:gd name="connsiteY55" fmla="*/ 1057059 h 1872022"/>
                  <a:gd name="connsiteX56" fmla="*/ 575362 w 759620"/>
                  <a:gd name="connsiteY56" fmla="*/ 1062445 h 1872022"/>
                  <a:gd name="connsiteX57" fmla="*/ 578794 w 759620"/>
                  <a:gd name="connsiteY57" fmla="*/ 1071011 h 1872022"/>
                  <a:gd name="connsiteX58" fmla="*/ 609602 w 759620"/>
                  <a:gd name="connsiteY58" fmla="*/ 1317191 h 1872022"/>
                  <a:gd name="connsiteX59" fmla="*/ 542927 w 759620"/>
                  <a:gd name="connsiteY59" fmla="*/ 1605322 h 1872022"/>
                  <a:gd name="connsiteX60" fmla="*/ 566739 w 759620"/>
                  <a:gd name="connsiteY60" fmla="*/ 1655329 h 1872022"/>
                  <a:gd name="connsiteX61" fmla="*/ 473871 w 759620"/>
                  <a:gd name="connsiteY61" fmla="*/ 1664854 h 1872022"/>
                  <a:gd name="connsiteX62" fmla="*/ 471490 w 759620"/>
                  <a:gd name="connsiteY62" fmla="*/ 1579128 h 1872022"/>
                  <a:gd name="connsiteX63" fmla="*/ 509589 w 759620"/>
                  <a:gd name="connsiteY63" fmla="*/ 1336241 h 1872022"/>
                  <a:gd name="connsiteX64" fmla="*/ 456160 w 759620"/>
                  <a:gd name="connsiteY64" fmla="*/ 1169703 h 1872022"/>
                  <a:gd name="connsiteX65" fmla="*/ 431877 w 759620"/>
                  <a:gd name="connsiteY65" fmla="*/ 1106969 h 1872022"/>
                  <a:gd name="connsiteX66" fmla="*/ 416704 w 759620"/>
                  <a:gd name="connsiteY66" fmla="*/ 1125394 h 1872022"/>
                  <a:gd name="connsiteX67" fmla="*/ 426798 w 759620"/>
                  <a:gd name="connsiteY67" fmla="*/ 1140364 h 1872022"/>
                  <a:gd name="connsiteX68" fmla="*/ 431008 w 759620"/>
                  <a:gd name="connsiteY68" fmla="*/ 1161219 h 1872022"/>
                  <a:gd name="connsiteX69" fmla="*/ 431008 w 759620"/>
                  <a:gd name="connsiteY69" fmla="*/ 1573177 h 1872022"/>
                  <a:gd name="connsiteX70" fmla="*/ 377430 w 759620"/>
                  <a:gd name="connsiteY70" fmla="*/ 1626755 h 1872022"/>
                  <a:gd name="connsiteX71" fmla="*/ 323852 w 759620"/>
                  <a:gd name="connsiteY71" fmla="*/ 1573177 h 1872022"/>
                  <a:gd name="connsiteX72" fmla="*/ 323852 w 759620"/>
                  <a:gd name="connsiteY72" fmla="*/ 1161219 h 1872022"/>
                  <a:gd name="connsiteX73" fmla="*/ 328063 w 759620"/>
                  <a:gd name="connsiteY73" fmla="*/ 1140364 h 1872022"/>
                  <a:gd name="connsiteX74" fmla="*/ 338156 w 759620"/>
                  <a:gd name="connsiteY74" fmla="*/ 1125394 h 1872022"/>
                  <a:gd name="connsiteX75" fmla="*/ 327673 w 759620"/>
                  <a:gd name="connsiteY75" fmla="*/ 1112663 h 1872022"/>
                  <a:gd name="connsiteX76" fmla="*/ 310755 w 759620"/>
                  <a:gd name="connsiteY76" fmla="*/ 1153927 h 1872022"/>
                  <a:gd name="connsiteX77" fmla="*/ 264321 w 759620"/>
                  <a:gd name="connsiteY77" fmla="*/ 1295760 h 1872022"/>
                  <a:gd name="connsiteX78" fmla="*/ 309564 w 759620"/>
                  <a:gd name="connsiteY78" fmla="*/ 1548172 h 1872022"/>
                  <a:gd name="connsiteX79" fmla="*/ 188121 w 759620"/>
                  <a:gd name="connsiteY79" fmla="*/ 1557698 h 1872022"/>
                  <a:gd name="connsiteX80" fmla="*/ 207171 w 759620"/>
                  <a:gd name="connsiteY80" fmla="*/ 1512454 h 1872022"/>
                  <a:gd name="connsiteX81" fmla="*/ 180977 w 759620"/>
                  <a:gd name="connsiteY81" fmla="*/ 1488641 h 1872022"/>
                  <a:gd name="connsiteX82" fmla="*/ 150021 w 759620"/>
                  <a:gd name="connsiteY82" fmla="*/ 1271947 h 1872022"/>
                  <a:gd name="connsiteX83" fmla="*/ 185126 w 759620"/>
                  <a:gd name="connsiteY83" fmla="*/ 1078676 h 1872022"/>
                  <a:gd name="connsiteX84" fmla="*/ 193945 w 759620"/>
                  <a:gd name="connsiteY84" fmla="*/ 1061686 h 1872022"/>
                  <a:gd name="connsiteX85" fmla="*/ 180409 w 759620"/>
                  <a:gd name="connsiteY85" fmla="*/ 1057059 h 1872022"/>
                  <a:gd name="connsiteX86" fmla="*/ 138114 w 759620"/>
                  <a:gd name="connsiteY86" fmla="*/ 1014053 h 1872022"/>
                  <a:gd name="connsiteX87" fmla="*/ 147843 w 759620"/>
                  <a:gd name="connsiteY87" fmla="*/ 994067 h 1872022"/>
                  <a:gd name="connsiteX88" fmla="*/ 146447 w 759620"/>
                  <a:gd name="connsiteY88" fmla="*/ 994353 h 1872022"/>
                  <a:gd name="connsiteX89" fmla="*/ 196401 w 759620"/>
                  <a:gd name="connsiteY89" fmla="*/ 872496 h 1872022"/>
                  <a:gd name="connsiteX90" fmla="*/ 199085 w 759620"/>
                  <a:gd name="connsiteY90" fmla="*/ 857459 h 1872022"/>
                  <a:gd name="connsiteX91" fmla="*/ 91749 w 759620"/>
                  <a:gd name="connsiteY91" fmla="*/ 857459 h 1872022"/>
                  <a:gd name="connsiteX92" fmla="*/ 84788 w 759620"/>
                  <a:gd name="connsiteY92" fmla="*/ 873664 h 1872022"/>
                  <a:gd name="connsiteX93" fmla="*/ 59530 w 759620"/>
                  <a:gd name="connsiteY93" fmla="*/ 883751 h 1872022"/>
                  <a:gd name="connsiteX94" fmla="*/ 50007 w 759620"/>
                  <a:gd name="connsiteY94" fmla="*/ 883751 h 1872022"/>
                  <a:gd name="connsiteX95" fmla="*/ 14287 w 759620"/>
                  <a:gd name="connsiteY95" fmla="*/ 849309 h 1872022"/>
                  <a:gd name="connsiteX96" fmla="*/ 14287 w 759620"/>
                  <a:gd name="connsiteY96" fmla="*/ 832092 h 1872022"/>
                  <a:gd name="connsiteX97" fmla="*/ 20234 w 759620"/>
                  <a:gd name="connsiteY97" fmla="*/ 818250 h 1872022"/>
                  <a:gd name="connsiteX98" fmla="*/ 0 w 759620"/>
                  <a:gd name="connsiteY98" fmla="*/ 818250 h 1872022"/>
                  <a:gd name="connsiteX99" fmla="*/ 109941 w 759620"/>
                  <a:gd name="connsiteY99" fmla="*/ 448976 h 1872022"/>
                  <a:gd name="connsiteX100" fmla="*/ 163900 w 759620"/>
                  <a:gd name="connsiteY100" fmla="*/ 382009 h 1872022"/>
                  <a:gd name="connsiteX101" fmla="*/ 165696 w 759620"/>
                  <a:gd name="connsiteY101" fmla="*/ 377884 h 1872022"/>
                  <a:gd name="connsiteX102" fmla="*/ 309096 w 759620"/>
                  <a:gd name="connsiteY102" fmla="*/ 285242 h 1872022"/>
                  <a:gd name="connsiteX103" fmla="*/ 340520 w 759620"/>
                  <a:gd name="connsiteY103" fmla="*/ 281856 h 1872022"/>
                  <a:gd name="connsiteX104" fmla="*/ 340520 w 759620"/>
                  <a:gd name="connsiteY104" fmla="*/ 241815 h 1872022"/>
                  <a:gd name="connsiteX105" fmla="*/ 335984 w 759620"/>
                  <a:gd name="connsiteY105" fmla="*/ 240767 h 1872022"/>
                  <a:gd name="connsiteX106" fmla="*/ 297540 w 759620"/>
                  <a:gd name="connsiteY106" fmla="*/ 209561 h 1872022"/>
                  <a:gd name="connsiteX107" fmla="*/ 283905 w 759620"/>
                  <a:gd name="connsiteY107" fmla="*/ 182332 h 1872022"/>
                  <a:gd name="connsiteX108" fmla="*/ 283264 w 759620"/>
                  <a:gd name="connsiteY108" fmla="*/ 182981 h 1872022"/>
                  <a:gd name="connsiteX109" fmla="*/ 250287 w 759620"/>
                  <a:gd name="connsiteY109" fmla="*/ 155583 h 1872022"/>
                  <a:gd name="connsiteX110" fmla="*/ 265147 w 759620"/>
                  <a:gd name="connsiteY110" fmla="*/ 115367 h 1872022"/>
                  <a:gd name="connsiteX111" fmla="*/ 271176 w 759620"/>
                  <a:gd name="connsiteY111" fmla="*/ 117021 h 1872022"/>
                  <a:gd name="connsiteX112" fmla="*/ 271270 w 759620"/>
                  <a:gd name="connsiteY112" fmla="*/ 112922 h 1872022"/>
                  <a:gd name="connsiteX113" fmla="*/ 277692 w 759620"/>
                  <a:gd name="connsiteY113" fmla="*/ 76532 h 1872022"/>
                  <a:gd name="connsiteX114" fmla="*/ 378621 w 759620"/>
                  <a:gd name="connsiteY114" fmla="*/ 0 h 1872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759620" h="1872022">
                    <a:moveTo>
                      <a:pt x="330996" y="1662472"/>
                    </a:moveTo>
                    <a:lnTo>
                      <a:pt x="423864" y="1662472"/>
                    </a:lnTo>
                    <a:lnTo>
                      <a:pt x="423864" y="1825588"/>
                    </a:lnTo>
                    <a:cubicBezTo>
                      <a:pt x="423864" y="1851233"/>
                      <a:pt x="403075" y="1872022"/>
                      <a:pt x="377430" y="1872022"/>
                    </a:cubicBezTo>
                    <a:cubicBezTo>
                      <a:pt x="351785" y="1872022"/>
                      <a:pt x="330996" y="1851233"/>
                      <a:pt x="330996" y="1825588"/>
                    </a:cubicBezTo>
                    <a:close/>
                    <a:moveTo>
                      <a:pt x="584582" y="526666"/>
                    </a:moveTo>
                    <a:lnTo>
                      <a:pt x="572744" y="563549"/>
                    </a:lnTo>
                    <a:cubicBezTo>
                      <a:pt x="561118" y="610887"/>
                      <a:pt x="554832" y="663662"/>
                      <a:pt x="554832" y="718023"/>
                    </a:cubicBezTo>
                    <a:cubicBezTo>
                      <a:pt x="554832" y="745203"/>
                      <a:pt x="556404" y="771987"/>
                      <a:pt x="559428" y="797893"/>
                    </a:cubicBezTo>
                    <a:lnTo>
                      <a:pt x="567069" y="840701"/>
                    </a:lnTo>
                    <a:lnTo>
                      <a:pt x="666750" y="840701"/>
                    </a:lnTo>
                    <a:lnTo>
                      <a:pt x="666750" y="832092"/>
                    </a:lnTo>
                    <a:lnTo>
                      <a:pt x="672697" y="818250"/>
                    </a:lnTo>
                    <a:lnTo>
                      <a:pt x="664495" y="818250"/>
                    </a:lnTo>
                    <a:cubicBezTo>
                      <a:pt x="664495" y="742576"/>
                      <a:pt x="649925" y="668430"/>
                      <a:pt x="622367" y="599754"/>
                    </a:cubicBezTo>
                    <a:close/>
                    <a:moveTo>
                      <a:pt x="177825" y="521276"/>
                    </a:moveTo>
                    <a:lnTo>
                      <a:pt x="137253" y="599754"/>
                    </a:lnTo>
                    <a:cubicBezTo>
                      <a:pt x="109695" y="668430"/>
                      <a:pt x="95125" y="742576"/>
                      <a:pt x="95125" y="818250"/>
                    </a:cubicBezTo>
                    <a:lnTo>
                      <a:pt x="89304" y="818250"/>
                    </a:lnTo>
                    <a:lnTo>
                      <a:pt x="95250" y="832092"/>
                    </a:lnTo>
                    <a:lnTo>
                      <a:pt x="95250" y="840701"/>
                    </a:lnTo>
                    <a:lnTo>
                      <a:pt x="202076" y="840701"/>
                    </a:lnTo>
                    <a:lnTo>
                      <a:pt x="209717" y="797893"/>
                    </a:lnTo>
                    <a:cubicBezTo>
                      <a:pt x="212742" y="771987"/>
                      <a:pt x="214313" y="745203"/>
                      <a:pt x="214313" y="718023"/>
                    </a:cubicBezTo>
                    <a:cubicBezTo>
                      <a:pt x="214313" y="663662"/>
                      <a:pt x="208028" y="610887"/>
                      <a:pt x="196401" y="563549"/>
                    </a:cubicBezTo>
                    <a:lnTo>
                      <a:pt x="186481" y="532640"/>
                    </a:lnTo>
                    <a:close/>
                    <a:moveTo>
                      <a:pt x="378621" y="0"/>
                    </a:moveTo>
                    <a:cubicBezTo>
                      <a:pt x="423993" y="0"/>
                      <a:pt x="462922" y="31557"/>
                      <a:pt x="479550" y="76532"/>
                    </a:cubicBezTo>
                    <a:lnTo>
                      <a:pt x="485972" y="112922"/>
                    </a:lnTo>
                    <a:lnTo>
                      <a:pt x="486075" y="117395"/>
                    </a:lnTo>
                    <a:lnTo>
                      <a:pt x="493468" y="115367"/>
                    </a:lnTo>
                    <a:cubicBezTo>
                      <a:pt x="506678" y="118906"/>
                      <a:pt x="513330" y="136911"/>
                      <a:pt x="508328" y="155583"/>
                    </a:cubicBezTo>
                    <a:cubicBezTo>
                      <a:pt x="503325" y="174254"/>
                      <a:pt x="488561" y="186521"/>
                      <a:pt x="475351" y="182981"/>
                    </a:cubicBezTo>
                    <a:lnTo>
                      <a:pt x="473799" y="181411"/>
                    </a:lnTo>
                    <a:lnTo>
                      <a:pt x="459703" y="209561"/>
                    </a:lnTo>
                    <a:cubicBezTo>
                      <a:pt x="449095" y="222913"/>
                      <a:pt x="436001" y="233634"/>
                      <a:pt x="421258" y="240767"/>
                    </a:cubicBezTo>
                    <a:lnTo>
                      <a:pt x="414338" y="242366"/>
                    </a:lnTo>
                    <a:lnTo>
                      <a:pt x="414338" y="283190"/>
                    </a:lnTo>
                    <a:lnTo>
                      <a:pt x="466874" y="290747"/>
                    </a:lnTo>
                    <a:cubicBezTo>
                      <a:pt x="494366" y="299033"/>
                      <a:pt x="519124" y="311022"/>
                      <a:pt x="539916" y="325838"/>
                    </a:cubicBezTo>
                    <a:lnTo>
                      <a:pt x="579857" y="361321"/>
                    </a:lnTo>
                    <a:cubicBezTo>
                      <a:pt x="702594" y="486249"/>
                      <a:pt x="759620" y="641757"/>
                      <a:pt x="759620" y="818250"/>
                    </a:cubicBezTo>
                    <a:lnTo>
                      <a:pt x="741767" y="818250"/>
                    </a:lnTo>
                    <a:lnTo>
                      <a:pt x="747713" y="832092"/>
                    </a:lnTo>
                    <a:lnTo>
                      <a:pt x="747713" y="849309"/>
                    </a:lnTo>
                    <a:cubicBezTo>
                      <a:pt x="747713" y="868332"/>
                      <a:pt x="731721" y="883751"/>
                      <a:pt x="711993" y="883751"/>
                    </a:cubicBezTo>
                    <a:lnTo>
                      <a:pt x="702470" y="883751"/>
                    </a:lnTo>
                    <a:cubicBezTo>
                      <a:pt x="692606" y="883751"/>
                      <a:pt x="683676" y="879896"/>
                      <a:pt x="677212" y="873664"/>
                    </a:cubicBezTo>
                    <a:lnTo>
                      <a:pt x="670251" y="857459"/>
                    </a:lnTo>
                    <a:lnTo>
                      <a:pt x="570060" y="857459"/>
                    </a:lnTo>
                    <a:lnTo>
                      <a:pt x="572744" y="872496"/>
                    </a:lnTo>
                    <a:cubicBezTo>
                      <a:pt x="578557" y="896166"/>
                      <a:pt x="585706" y="918476"/>
                      <a:pt x="594071" y="938945"/>
                    </a:cubicBezTo>
                    <a:lnTo>
                      <a:pt x="620447" y="989996"/>
                    </a:lnTo>
                    <a:lnTo>
                      <a:pt x="622280" y="991180"/>
                    </a:lnTo>
                    <a:cubicBezTo>
                      <a:pt x="629516" y="998406"/>
                      <a:pt x="633414" y="1006089"/>
                      <a:pt x="633414" y="1014053"/>
                    </a:cubicBezTo>
                    <a:cubicBezTo>
                      <a:pt x="633414" y="1029984"/>
                      <a:pt x="617822" y="1044783"/>
                      <a:pt x="591119" y="1057059"/>
                    </a:cubicBezTo>
                    <a:lnTo>
                      <a:pt x="575362" y="1062445"/>
                    </a:lnTo>
                    <a:lnTo>
                      <a:pt x="578794" y="1071011"/>
                    </a:lnTo>
                    <a:cubicBezTo>
                      <a:pt x="598440" y="1139342"/>
                      <a:pt x="611388" y="1243670"/>
                      <a:pt x="609602" y="1317191"/>
                    </a:cubicBezTo>
                    <a:cubicBezTo>
                      <a:pt x="607221" y="1415219"/>
                      <a:pt x="550071" y="1548966"/>
                      <a:pt x="542927" y="1605322"/>
                    </a:cubicBezTo>
                    <a:cubicBezTo>
                      <a:pt x="590552" y="1628340"/>
                      <a:pt x="590154" y="1626357"/>
                      <a:pt x="566739" y="1655329"/>
                    </a:cubicBezTo>
                    <a:cubicBezTo>
                      <a:pt x="555230" y="1665251"/>
                      <a:pt x="489746" y="1677554"/>
                      <a:pt x="473871" y="1664854"/>
                    </a:cubicBezTo>
                    <a:cubicBezTo>
                      <a:pt x="457996" y="1652154"/>
                      <a:pt x="465537" y="1633897"/>
                      <a:pt x="471490" y="1579128"/>
                    </a:cubicBezTo>
                    <a:cubicBezTo>
                      <a:pt x="477443" y="1524359"/>
                      <a:pt x="495698" y="1405693"/>
                      <a:pt x="509589" y="1336241"/>
                    </a:cubicBezTo>
                    <a:cubicBezTo>
                      <a:pt x="505819" y="1290799"/>
                      <a:pt x="480022" y="1227894"/>
                      <a:pt x="456160" y="1169703"/>
                    </a:cubicBezTo>
                    <a:lnTo>
                      <a:pt x="431877" y="1106969"/>
                    </a:lnTo>
                    <a:lnTo>
                      <a:pt x="416704" y="1125394"/>
                    </a:lnTo>
                    <a:lnTo>
                      <a:pt x="426798" y="1140364"/>
                    </a:lnTo>
                    <a:cubicBezTo>
                      <a:pt x="429509" y="1146774"/>
                      <a:pt x="431008" y="1153822"/>
                      <a:pt x="431008" y="1161219"/>
                    </a:cubicBezTo>
                    <a:lnTo>
                      <a:pt x="431008" y="1573177"/>
                    </a:lnTo>
                    <a:cubicBezTo>
                      <a:pt x="431008" y="1602767"/>
                      <a:pt x="407020" y="1626755"/>
                      <a:pt x="377430" y="1626755"/>
                    </a:cubicBezTo>
                    <a:cubicBezTo>
                      <a:pt x="347840" y="1626755"/>
                      <a:pt x="323852" y="1602767"/>
                      <a:pt x="323852" y="1573177"/>
                    </a:cubicBezTo>
                    <a:lnTo>
                      <a:pt x="323852" y="1161219"/>
                    </a:lnTo>
                    <a:cubicBezTo>
                      <a:pt x="323852" y="1153822"/>
                      <a:pt x="325352" y="1146774"/>
                      <a:pt x="328063" y="1140364"/>
                    </a:cubicBezTo>
                    <a:lnTo>
                      <a:pt x="338156" y="1125394"/>
                    </a:lnTo>
                    <a:lnTo>
                      <a:pt x="327673" y="1112663"/>
                    </a:lnTo>
                    <a:lnTo>
                      <a:pt x="310755" y="1153927"/>
                    </a:lnTo>
                    <a:cubicBezTo>
                      <a:pt x="290019" y="1201304"/>
                      <a:pt x="267298" y="1253493"/>
                      <a:pt x="264321" y="1295760"/>
                    </a:cubicBezTo>
                    <a:cubicBezTo>
                      <a:pt x="258368" y="1380294"/>
                      <a:pt x="322264" y="1504516"/>
                      <a:pt x="309564" y="1548172"/>
                    </a:cubicBezTo>
                    <a:cubicBezTo>
                      <a:pt x="296864" y="1591828"/>
                      <a:pt x="198043" y="1570795"/>
                      <a:pt x="188121" y="1557698"/>
                    </a:cubicBezTo>
                    <a:cubicBezTo>
                      <a:pt x="178199" y="1544601"/>
                      <a:pt x="208362" y="1523963"/>
                      <a:pt x="207171" y="1512454"/>
                    </a:cubicBezTo>
                    <a:cubicBezTo>
                      <a:pt x="205980" y="1500945"/>
                      <a:pt x="190502" y="1528725"/>
                      <a:pt x="180977" y="1488641"/>
                    </a:cubicBezTo>
                    <a:cubicBezTo>
                      <a:pt x="171452" y="1448557"/>
                      <a:pt x="145655" y="1347353"/>
                      <a:pt x="150021" y="1271947"/>
                    </a:cubicBezTo>
                    <a:cubicBezTo>
                      <a:pt x="153296" y="1215393"/>
                      <a:pt x="165499" y="1132719"/>
                      <a:pt x="185126" y="1078676"/>
                    </a:cubicBezTo>
                    <a:lnTo>
                      <a:pt x="193945" y="1061686"/>
                    </a:lnTo>
                    <a:lnTo>
                      <a:pt x="180409" y="1057059"/>
                    </a:lnTo>
                    <a:cubicBezTo>
                      <a:pt x="153706" y="1044783"/>
                      <a:pt x="138114" y="1029984"/>
                      <a:pt x="138114" y="1014053"/>
                    </a:cubicBezTo>
                    <a:lnTo>
                      <a:pt x="147843" y="994067"/>
                    </a:lnTo>
                    <a:lnTo>
                      <a:pt x="146447" y="994353"/>
                    </a:lnTo>
                    <a:cubicBezTo>
                      <a:pt x="167809" y="961738"/>
                      <a:pt x="184775" y="919834"/>
                      <a:pt x="196401" y="872496"/>
                    </a:cubicBezTo>
                    <a:lnTo>
                      <a:pt x="199085" y="857459"/>
                    </a:lnTo>
                    <a:lnTo>
                      <a:pt x="91749" y="857459"/>
                    </a:lnTo>
                    <a:lnTo>
                      <a:pt x="84788" y="873664"/>
                    </a:lnTo>
                    <a:cubicBezTo>
                      <a:pt x="78324" y="879896"/>
                      <a:pt x="69394" y="883751"/>
                      <a:pt x="59530" y="883751"/>
                    </a:cubicBezTo>
                    <a:lnTo>
                      <a:pt x="50007" y="883751"/>
                    </a:lnTo>
                    <a:cubicBezTo>
                      <a:pt x="30279" y="883751"/>
                      <a:pt x="14287" y="868332"/>
                      <a:pt x="14287" y="849309"/>
                    </a:cubicBezTo>
                    <a:lnTo>
                      <a:pt x="14287" y="832092"/>
                    </a:lnTo>
                    <a:lnTo>
                      <a:pt x="20234" y="818250"/>
                    </a:lnTo>
                    <a:lnTo>
                      <a:pt x="0" y="818250"/>
                    </a:lnTo>
                    <a:cubicBezTo>
                      <a:pt x="0" y="685880"/>
                      <a:pt x="38775" y="557565"/>
                      <a:pt x="109941" y="448976"/>
                    </a:cubicBezTo>
                    <a:lnTo>
                      <a:pt x="163900" y="382009"/>
                    </a:lnTo>
                    <a:lnTo>
                      <a:pt x="165696" y="377884"/>
                    </a:lnTo>
                    <a:cubicBezTo>
                      <a:pt x="191860" y="333809"/>
                      <a:pt x="244338" y="299594"/>
                      <a:pt x="309096" y="285242"/>
                    </a:cubicBezTo>
                    <a:lnTo>
                      <a:pt x="340520" y="281856"/>
                    </a:lnTo>
                    <a:lnTo>
                      <a:pt x="340520" y="241815"/>
                    </a:lnTo>
                    <a:lnTo>
                      <a:pt x="335984" y="240767"/>
                    </a:lnTo>
                    <a:cubicBezTo>
                      <a:pt x="321241" y="233634"/>
                      <a:pt x="308148" y="222913"/>
                      <a:pt x="297540" y="209561"/>
                    </a:cubicBezTo>
                    <a:lnTo>
                      <a:pt x="283905" y="182332"/>
                    </a:lnTo>
                    <a:lnTo>
                      <a:pt x="283264" y="182981"/>
                    </a:lnTo>
                    <a:cubicBezTo>
                      <a:pt x="270054" y="186521"/>
                      <a:pt x="255290" y="174254"/>
                      <a:pt x="250287" y="155583"/>
                    </a:cubicBezTo>
                    <a:cubicBezTo>
                      <a:pt x="245284" y="136911"/>
                      <a:pt x="251937" y="118906"/>
                      <a:pt x="265147" y="115367"/>
                    </a:cubicBezTo>
                    <a:lnTo>
                      <a:pt x="271176" y="117021"/>
                    </a:lnTo>
                    <a:lnTo>
                      <a:pt x="271270" y="112922"/>
                    </a:lnTo>
                    <a:lnTo>
                      <a:pt x="277692" y="76532"/>
                    </a:lnTo>
                    <a:cubicBezTo>
                      <a:pt x="294321" y="31557"/>
                      <a:pt x="333249" y="0"/>
                      <a:pt x="37862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50DC8682-1122-49C9-9990-976EAA7F48D6}"/>
                  </a:ext>
                </a:extLst>
              </p:cNvPr>
              <p:cNvSpPr/>
              <p:nvPr/>
            </p:nvSpPr>
            <p:spPr>
              <a:xfrm>
                <a:off x="7730970" y="1139825"/>
                <a:ext cx="759620" cy="1872022"/>
              </a:xfrm>
              <a:custGeom>
                <a:avLst/>
                <a:gdLst>
                  <a:gd name="connsiteX0" fmla="*/ 330996 w 759620"/>
                  <a:gd name="connsiteY0" fmla="*/ 1662472 h 1872022"/>
                  <a:gd name="connsiteX1" fmla="*/ 423864 w 759620"/>
                  <a:gd name="connsiteY1" fmla="*/ 1662472 h 1872022"/>
                  <a:gd name="connsiteX2" fmla="*/ 423864 w 759620"/>
                  <a:gd name="connsiteY2" fmla="*/ 1825588 h 1872022"/>
                  <a:gd name="connsiteX3" fmla="*/ 377430 w 759620"/>
                  <a:gd name="connsiteY3" fmla="*/ 1872022 h 1872022"/>
                  <a:gd name="connsiteX4" fmla="*/ 330996 w 759620"/>
                  <a:gd name="connsiteY4" fmla="*/ 1825588 h 1872022"/>
                  <a:gd name="connsiteX5" fmla="*/ 584582 w 759620"/>
                  <a:gd name="connsiteY5" fmla="*/ 526666 h 1872022"/>
                  <a:gd name="connsiteX6" fmla="*/ 572744 w 759620"/>
                  <a:gd name="connsiteY6" fmla="*/ 563549 h 1872022"/>
                  <a:gd name="connsiteX7" fmla="*/ 554832 w 759620"/>
                  <a:gd name="connsiteY7" fmla="*/ 718023 h 1872022"/>
                  <a:gd name="connsiteX8" fmla="*/ 559428 w 759620"/>
                  <a:gd name="connsiteY8" fmla="*/ 797893 h 1872022"/>
                  <a:gd name="connsiteX9" fmla="*/ 567069 w 759620"/>
                  <a:gd name="connsiteY9" fmla="*/ 840701 h 1872022"/>
                  <a:gd name="connsiteX10" fmla="*/ 666750 w 759620"/>
                  <a:gd name="connsiteY10" fmla="*/ 840701 h 1872022"/>
                  <a:gd name="connsiteX11" fmla="*/ 666750 w 759620"/>
                  <a:gd name="connsiteY11" fmla="*/ 832092 h 1872022"/>
                  <a:gd name="connsiteX12" fmla="*/ 672697 w 759620"/>
                  <a:gd name="connsiteY12" fmla="*/ 818250 h 1872022"/>
                  <a:gd name="connsiteX13" fmla="*/ 664495 w 759620"/>
                  <a:gd name="connsiteY13" fmla="*/ 818250 h 1872022"/>
                  <a:gd name="connsiteX14" fmla="*/ 622367 w 759620"/>
                  <a:gd name="connsiteY14" fmla="*/ 599754 h 1872022"/>
                  <a:gd name="connsiteX15" fmla="*/ 177825 w 759620"/>
                  <a:gd name="connsiteY15" fmla="*/ 521276 h 1872022"/>
                  <a:gd name="connsiteX16" fmla="*/ 137253 w 759620"/>
                  <a:gd name="connsiteY16" fmla="*/ 599754 h 1872022"/>
                  <a:gd name="connsiteX17" fmla="*/ 95125 w 759620"/>
                  <a:gd name="connsiteY17" fmla="*/ 818250 h 1872022"/>
                  <a:gd name="connsiteX18" fmla="*/ 89304 w 759620"/>
                  <a:gd name="connsiteY18" fmla="*/ 818250 h 1872022"/>
                  <a:gd name="connsiteX19" fmla="*/ 95250 w 759620"/>
                  <a:gd name="connsiteY19" fmla="*/ 832092 h 1872022"/>
                  <a:gd name="connsiteX20" fmla="*/ 95250 w 759620"/>
                  <a:gd name="connsiteY20" fmla="*/ 840701 h 1872022"/>
                  <a:gd name="connsiteX21" fmla="*/ 202076 w 759620"/>
                  <a:gd name="connsiteY21" fmla="*/ 840701 h 1872022"/>
                  <a:gd name="connsiteX22" fmla="*/ 209717 w 759620"/>
                  <a:gd name="connsiteY22" fmla="*/ 797893 h 1872022"/>
                  <a:gd name="connsiteX23" fmla="*/ 214313 w 759620"/>
                  <a:gd name="connsiteY23" fmla="*/ 718023 h 1872022"/>
                  <a:gd name="connsiteX24" fmla="*/ 196401 w 759620"/>
                  <a:gd name="connsiteY24" fmla="*/ 563549 h 1872022"/>
                  <a:gd name="connsiteX25" fmla="*/ 186481 w 759620"/>
                  <a:gd name="connsiteY25" fmla="*/ 532640 h 1872022"/>
                  <a:gd name="connsiteX26" fmla="*/ 378621 w 759620"/>
                  <a:gd name="connsiteY26" fmla="*/ 0 h 1872022"/>
                  <a:gd name="connsiteX27" fmla="*/ 479550 w 759620"/>
                  <a:gd name="connsiteY27" fmla="*/ 76532 h 1872022"/>
                  <a:gd name="connsiteX28" fmla="*/ 485972 w 759620"/>
                  <a:gd name="connsiteY28" fmla="*/ 112922 h 1872022"/>
                  <a:gd name="connsiteX29" fmla="*/ 486075 w 759620"/>
                  <a:gd name="connsiteY29" fmla="*/ 117395 h 1872022"/>
                  <a:gd name="connsiteX30" fmla="*/ 493468 w 759620"/>
                  <a:gd name="connsiteY30" fmla="*/ 115367 h 1872022"/>
                  <a:gd name="connsiteX31" fmla="*/ 508328 w 759620"/>
                  <a:gd name="connsiteY31" fmla="*/ 155583 h 1872022"/>
                  <a:gd name="connsiteX32" fmla="*/ 475351 w 759620"/>
                  <a:gd name="connsiteY32" fmla="*/ 182981 h 1872022"/>
                  <a:gd name="connsiteX33" fmla="*/ 473799 w 759620"/>
                  <a:gd name="connsiteY33" fmla="*/ 181411 h 1872022"/>
                  <a:gd name="connsiteX34" fmla="*/ 459703 w 759620"/>
                  <a:gd name="connsiteY34" fmla="*/ 209561 h 1872022"/>
                  <a:gd name="connsiteX35" fmla="*/ 421258 w 759620"/>
                  <a:gd name="connsiteY35" fmla="*/ 240767 h 1872022"/>
                  <a:gd name="connsiteX36" fmla="*/ 414338 w 759620"/>
                  <a:gd name="connsiteY36" fmla="*/ 242366 h 1872022"/>
                  <a:gd name="connsiteX37" fmla="*/ 414338 w 759620"/>
                  <a:gd name="connsiteY37" fmla="*/ 283190 h 1872022"/>
                  <a:gd name="connsiteX38" fmla="*/ 466874 w 759620"/>
                  <a:gd name="connsiteY38" fmla="*/ 290747 h 1872022"/>
                  <a:gd name="connsiteX39" fmla="*/ 539916 w 759620"/>
                  <a:gd name="connsiteY39" fmla="*/ 325838 h 1872022"/>
                  <a:gd name="connsiteX40" fmla="*/ 579857 w 759620"/>
                  <a:gd name="connsiteY40" fmla="*/ 361321 h 1872022"/>
                  <a:gd name="connsiteX41" fmla="*/ 759620 w 759620"/>
                  <a:gd name="connsiteY41" fmla="*/ 818250 h 1872022"/>
                  <a:gd name="connsiteX42" fmla="*/ 741767 w 759620"/>
                  <a:gd name="connsiteY42" fmla="*/ 818250 h 1872022"/>
                  <a:gd name="connsiteX43" fmla="*/ 747713 w 759620"/>
                  <a:gd name="connsiteY43" fmla="*/ 832092 h 1872022"/>
                  <a:gd name="connsiteX44" fmla="*/ 747713 w 759620"/>
                  <a:gd name="connsiteY44" fmla="*/ 849309 h 1872022"/>
                  <a:gd name="connsiteX45" fmla="*/ 711993 w 759620"/>
                  <a:gd name="connsiteY45" fmla="*/ 883751 h 1872022"/>
                  <a:gd name="connsiteX46" fmla="*/ 702470 w 759620"/>
                  <a:gd name="connsiteY46" fmla="*/ 883751 h 1872022"/>
                  <a:gd name="connsiteX47" fmla="*/ 677212 w 759620"/>
                  <a:gd name="connsiteY47" fmla="*/ 873664 h 1872022"/>
                  <a:gd name="connsiteX48" fmla="*/ 670251 w 759620"/>
                  <a:gd name="connsiteY48" fmla="*/ 857459 h 1872022"/>
                  <a:gd name="connsiteX49" fmla="*/ 570060 w 759620"/>
                  <a:gd name="connsiteY49" fmla="*/ 857459 h 1872022"/>
                  <a:gd name="connsiteX50" fmla="*/ 572744 w 759620"/>
                  <a:gd name="connsiteY50" fmla="*/ 872496 h 1872022"/>
                  <a:gd name="connsiteX51" fmla="*/ 594071 w 759620"/>
                  <a:gd name="connsiteY51" fmla="*/ 938945 h 1872022"/>
                  <a:gd name="connsiteX52" fmla="*/ 620447 w 759620"/>
                  <a:gd name="connsiteY52" fmla="*/ 989996 h 1872022"/>
                  <a:gd name="connsiteX53" fmla="*/ 622280 w 759620"/>
                  <a:gd name="connsiteY53" fmla="*/ 991180 h 1872022"/>
                  <a:gd name="connsiteX54" fmla="*/ 633414 w 759620"/>
                  <a:gd name="connsiteY54" fmla="*/ 1014053 h 1872022"/>
                  <a:gd name="connsiteX55" fmla="*/ 591119 w 759620"/>
                  <a:gd name="connsiteY55" fmla="*/ 1057059 h 1872022"/>
                  <a:gd name="connsiteX56" fmla="*/ 575362 w 759620"/>
                  <a:gd name="connsiteY56" fmla="*/ 1062445 h 1872022"/>
                  <a:gd name="connsiteX57" fmla="*/ 578794 w 759620"/>
                  <a:gd name="connsiteY57" fmla="*/ 1071011 h 1872022"/>
                  <a:gd name="connsiteX58" fmla="*/ 609602 w 759620"/>
                  <a:gd name="connsiteY58" fmla="*/ 1317191 h 1872022"/>
                  <a:gd name="connsiteX59" fmla="*/ 542927 w 759620"/>
                  <a:gd name="connsiteY59" fmla="*/ 1605322 h 1872022"/>
                  <a:gd name="connsiteX60" fmla="*/ 566739 w 759620"/>
                  <a:gd name="connsiteY60" fmla="*/ 1655329 h 1872022"/>
                  <a:gd name="connsiteX61" fmla="*/ 473871 w 759620"/>
                  <a:gd name="connsiteY61" fmla="*/ 1664854 h 1872022"/>
                  <a:gd name="connsiteX62" fmla="*/ 471490 w 759620"/>
                  <a:gd name="connsiteY62" fmla="*/ 1579128 h 1872022"/>
                  <a:gd name="connsiteX63" fmla="*/ 509589 w 759620"/>
                  <a:gd name="connsiteY63" fmla="*/ 1336241 h 1872022"/>
                  <a:gd name="connsiteX64" fmla="*/ 456160 w 759620"/>
                  <a:gd name="connsiteY64" fmla="*/ 1169703 h 1872022"/>
                  <a:gd name="connsiteX65" fmla="*/ 431877 w 759620"/>
                  <a:gd name="connsiteY65" fmla="*/ 1106969 h 1872022"/>
                  <a:gd name="connsiteX66" fmla="*/ 416704 w 759620"/>
                  <a:gd name="connsiteY66" fmla="*/ 1125394 h 1872022"/>
                  <a:gd name="connsiteX67" fmla="*/ 426798 w 759620"/>
                  <a:gd name="connsiteY67" fmla="*/ 1140364 h 1872022"/>
                  <a:gd name="connsiteX68" fmla="*/ 431008 w 759620"/>
                  <a:gd name="connsiteY68" fmla="*/ 1161219 h 1872022"/>
                  <a:gd name="connsiteX69" fmla="*/ 431008 w 759620"/>
                  <a:gd name="connsiteY69" fmla="*/ 1573177 h 1872022"/>
                  <a:gd name="connsiteX70" fmla="*/ 377430 w 759620"/>
                  <a:gd name="connsiteY70" fmla="*/ 1626755 h 1872022"/>
                  <a:gd name="connsiteX71" fmla="*/ 323852 w 759620"/>
                  <a:gd name="connsiteY71" fmla="*/ 1573177 h 1872022"/>
                  <a:gd name="connsiteX72" fmla="*/ 323852 w 759620"/>
                  <a:gd name="connsiteY72" fmla="*/ 1161219 h 1872022"/>
                  <a:gd name="connsiteX73" fmla="*/ 328063 w 759620"/>
                  <a:gd name="connsiteY73" fmla="*/ 1140364 h 1872022"/>
                  <a:gd name="connsiteX74" fmla="*/ 338156 w 759620"/>
                  <a:gd name="connsiteY74" fmla="*/ 1125394 h 1872022"/>
                  <a:gd name="connsiteX75" fmla="*/ 327673 w 759620"/>
                  <a:gd name="connsiteY75" fmla="*/ 1112663 h 1872022"/>
                  <a:gd name="connsiteX76" fmla="*/ 310755 w 759620"/>
                  <a:gd name="connsiteY76" fmla="*/ 1153927 h 1872022"/>
                  <a:gd name="connsiteX77" fmla="*/ 264321 w 759620"/>
                  <a:gd name="connsiteY77" fmla="*/ 1295760 h 1872022"/>
                  <a:gd name="connsiteX78" fmla="*/ 309564 w 759620"/>
                  <a:gd name="connsiteY78" fmla="*/ 1548172 h 1872022"/>
                  <a:gd name="connsiteX79" fmla="*/ 188121 w 759620"/>
                  <a:gd name="connsiteY79" fmla="*/ 1557698 h 1872022"/>
                  <a:gd name="connsiteX80" fmla="*/ 207171 w 759620"/>
                  <a:gd name="connsiteY80" fmla="*/ 1512454 h 1872022"/>
                  <a:gd name="connsiteX81" fmla="*/ 180977 w 759620"/>
                  <a:gd name="connsiteY81" fmla="*/ 1488641 h 1872022"/>
                  <a:gd name="connsiteX82" fmla="*/ 150021 w 759620"/>
                  <a:gd name="connsiteY82" fmla="*/ 1271947 h 1872022"/>
                  <a:gd name="connsiteX83" fmla="*/ 185126 w 759620"/>
                  <a:gd name="connsiteY83" fmla="*/ 1078676 h 1872022"/>
                  <a:gd name="connsiteX84" fmla="*/ 193945 w 759620"/>
                  <a:gd name="connsiteY84" fmla="*/ 1061686 h 1872022"/>
                  <a:gd name="connsiteX85" fmla="*/ 180409 w 759620"/>
                  <a:gd name="connsiteY85" fmla="*/ 1057059 h 1872022"/>
                  <a:gd name="connsiteX86" fmla="*/ 138114 w 759620"/>
                  <a:gd name="connsiteY86" fmla="*/ 1014053 h 1872022"/>
                  <a:gd name="connsiteX87" fmla="*/ 147843 w 759620"/>
                  <a:gd name="connsiteY87" fmla="*/ 994067 h 1872022"/>
                  <a:gd name="connsiteX88" fmla="*/ 146447 w 759620"/>
                  <a:gd name="connsiteY88" fmla="*/ 994353 h 1872022"/>
                  <a:gd name="connsiteX89" fmla="*/ 196401 w 759620"/>
                  <a:gd name="connsiteY89" fmla="*/ 872496 h 1872022"/>
                  <a:gd name="connsiteX90" fmla="*/ 199085 w 759620"/>
                  <a:gd name="connsiteY90" fmla="*/ 857459 h 1872022"/>
                  <a:gd name="connsiteX91" fmla="*/ 91749 w 759620"/>
                  <a:gd name="connsiteY91" fmla="*/ 857459 h 1872022"/>
                  <a:gd name="connsiteX92" fmla="*/ 84788 w 759620"/>
                  <a:gd name="connsiteY92" fmla="*/ 873664 h 1872022"/>
                  <a:gd name="connsiteX93" fmla="*/ 59530 w 759620"/>
                  <a:gd name="connsiteY93" fmla="*/ 883751 h 1872022"/>
                  <a:gd name="connsiteX94" fmla="*/ 50007 w 759620"/>
                  <a:gd name="connsiteY94" fmla="*/ 883751 h 1872022"/>
                  <a:gd name="connsiteX95" fmla="*/ 14287 w 759620"/>
                  <a:gd name="connsiteY95" fmla="*/ 849309 h 1872022"/>
                  <a:gd name="connsiteX96" fmla="*/ 14287 w 759620"/>
                  <a:gd name="connsiteY96" fmla="*/ 832092 h 1872022"/>
                  <a:gd name="connsiteX97" fmla="*/ 20234 w 759620"/>
                  <a:gd name="connsiteY97" fmla="*/ 818250 h 1872022"/>
                  <a:gd name="connsiteX98" fmla="*/ 0 w 759620"/>
                  <a:gd name="connsiteY98" fmla="*/ 818250 h 1872022"/>
                  <a:gd name="connsiteX99" fmla="*/ 109941 w 759620"/>
                  <a:gd name="connsiteY99" fmla="*/ 448976 h 1872022"/>
                  <a:gd name="connsiteX100" fmla="*/ 163900 w 759620"/>
                  <a:gd name="connsiteY100" fmla="*/ 382009 h 1872022"/>
                  <a:gd name="connsiteX101" fmla="*/ 165696 w 759620"/>
                  <a:gd name="connsiteY101" fmla="*/ 377884 h 1872022"/>
                  <a:gd name="connsiteX102" fmla="*/ 309096 w 759620"/>
                  <a:gd name="connsiteY102" fmla="*/ 285242 h 1872022"/>
                  <a:gd name="connsiteX103" fmla="*/ 340520 w 759620"/>
                  <a:gd name="connsiteY103" fmla="*/ 281856 h 1872022"/>
                  <a:gd name="connsiteX104" fmla="*/ 340520 w 759620"/>
                  <a:gd name="connsiteY104" fmla="*/ 241815 h 1872022"/>
                  <a:gd name="connsiteX105" fmla="*/ 335984 w 759620"/>
                  <a:gd name="connsiteY105" fmla="*/ 240767 h 1872022"/>
                  <a:gd name="connsiteX106" fmla="*/ 297540 w 759620"/>
                  <a:gd name="connsiteY106" fmla="*/ 209561 h 1872022"/>
                  <a:gd name="connsiteX107" fmla="*/ 283905 w 759620"/>
                  <a:gd name="connsiteY107" fmla="*/ 182332 h 1872022"/>
                  <a:gd name="connsiteX108" fmla="*/ 283264 w 759620"/>
                  <a:gd name="connsiteY108" fmla="*/ 182981 h 1872022"/>
                  <a:gd name="connsiteX109" fmla="*/ 250287 w 759620"/>
                  <a:gd name="connsiteY109" fmla="*/ 155583 h 1872022"/>
                  <a:gd name="connsiteX110" fmla="*/ 265147 w 759620"/>
                  <a:gd name="connsiteY110" fmla="*/ 115367 h 1872022"/>
                  <a:gd name="connsiteX111" fmla="*/ 271176 w 759620"/>
                  <a:gd name="connsiteY111" fmla="*/ 117021 h 1872022"/>
                  <a:gd name="connsiteX112" fmla="*/ 271270 w 759620"/>
                  <a:gd name="connsiteY112" fmla="*/ 112922 h 1872022"/>
                  <a:gd name="connsiteX113" fmla="*/ 277692 w 759620"/>
                  <a:gd name="connsiteY113" fmla="*/ 76532 h 1872022"/>
                  <a:gd name="connsiteX114" fmla="*/ 378621 w 759620"/>
                  <a:gd name="connsiteY114" fmla="*/ 0 h 1872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759620" h="1872022">
                    <a:moveTo>
                      <a:pt x="330996" y="1662472"/>
                    </a:moveTo>
                    <a:lnTo>
                      <a:pt x="423864" y="1662472"/>
                    </a:lnTo>
                    <a:lnTo>
                      <a:pt x="423864" y="1825588"/>
                    </a:lnTo>
                    <a:cubicBezTo>
                      <a:pt x="423864" y="1851233"/>
                      <a:pt x="403075" y="1872022"/>
                      <a:pt x="377430" y="1872022"/>
                    </a:cubicBezTo>
                    <a:cubicBezTo>
                      <a:pt x="351785" y="1872022"/>
                      <a:pt x="330996" y="1851233"/>
                      <a:pt x="330996" y="1825588"/>
                    </a:cubicBezTo>
                    <a:close/>
                    <a:moveTo>
                      <a:pt x="584582" y="526666"/>
                    </a:moveTo>
                    <a:lnTo>
                      <a:pt x="572744" y="563549"/>
                    </a:lnTo>
                    <a:cubicBezTo>
                      <a:pt x="561118" y="610887"/>
                      <a:pt x="554832" y="663662"/>
                      <a:pt x="554832" y="718023"/>
                    </a:cubicBezTo>
                    <a:cubicBezTo>
                      <a:pt x="554832" y="745203"/>
                      <a:pt x="556404" y="771987"/>
                      <a:pt x="559428" y="797893"/>
                    </a:cubicBezTo>
                    <a:lnTo>
                      <a:pt x="567069" y="840701"/>
                    </a:lnTo>
                    <a:lnTo>
                      <a:pt x="666750" y="840701"/>
                    </a:lnTo>
                    <a:lnTo>
                      <a:pt x="666750" y="832092"/>
                    </a:lnTo>
                    <a:lnTo>
                      <a:pt x="672697" y="818250"/>
                    </a:lnTo>
                    <a:lnTo>
                      <a:pt x="664495" y="818250"/>
                    </a:lnTo>
                    <a:cubicBezTo>
                      <a:pt x="664495" y="742576"/>
                      <a:pt x="649925" y="668430"/>
                      <a:pt x="622367" y="599754"/>
                    </a:cubicBezTo>
                    <a:close/>
                    <a:moveTo>
                      <a:pt x="177825" y="521276"/>
                    </a:moveTo>
                    <a:lnTo>
                      <a:pt x="137253" y="599754"/>
                    </a:lnTo>
                    <a:cubicBezTo>
                      <a:pt x="109695" y="668430"/>
                      <a:pt x="95125" y="742576"/>
                      <a:pt x="95125" y="818250"/>
                    </a:cubicBezTo>
                    <a:lnTo>
                      <a:pt x="89304" y="818250"/>
                    </a:lnTo>
                    <a:lnTo>
                      <a:pt x="95250" y="832092"/>
                    </a:lnTo>
                    <a:lnTo>
                      <a:pt x="95250" y="840701"/>
                    </a:lnTo>
                    <a:lnTo>
                      <a:pt x="202076" y="840701"/>
                    </a:lnTo>
                    <a:lnTo>
                      <a:pt x="209717" y="797893"/>
                    </a:lnTo>
                    <a:cubicBezTo>
                      <a:pt x="212742" y="771987"/>
                      <a:pt x="214313" y="745203"/>
                      <a:pt x="214313" y="718023"/>
                    </a:cubicBezTo>
                    <a:cubicBezTo>
                      <a:pt x="214313" y="663662"/>
                      <a:pt x="208028" y="610887"/>
                      <a:pt x="196401" y="563549"/>
                    </a:cubicBezTo>
                    <a:lnTo>
                      <a:pt x="186481" y="532640"/>
                    </a:lnTo>
                    <a:close/>
                    <a:moveTo>
                      <a:pt x="378621" y="0"/>
                    </a:moveTo>
                    <a:cubicBezTo>
                      <a:pt x="423993" y="0"/>
                      <a:pt x="462922" y="31557"/>
                      <a:pt x="479550" y="76532"/>
                    </a:cubicBezTo>
                    <a:lnTo>
                      <a:pt x="485972" y="112922"/>
                    </a:lnTo>
                    <a:lnTo>
                      <a:pt x="486075" y="117395"/>
                    </a:lnTo>
                    <a:lnTo>
                      <a:pt x="493468" y="115367"/>
                    </a:lnTo>
                    <a:cubicBezTo>
                      <a:pt x="506678" y="118906"/>
                      <a:pt x="513330" y="136911"/>
                      <a:pt x="508328" y="155583"/>
                    </a:cubicBezTo>
                    <a:cubicBezTo>
                      <a:pt x="503325" y="174254"/>
                      <a:pt x="488561" y="186521"/>
                      <a:pt x="475351" y="182981"/>
                    </a:cubicBezTo>
                    <a:lnTo>
                      <a:pt x="473799" y="181411"/>
                    </a:lnTo>
                    <a:lnTo>
                      <a:pt x="459703" y="209561"/>
                    </a:lnTo>
                    <a:cubicBezTo>
                      <a:pt x="449095" y="222913"/>
                      <a:pt x="436001" y="233634"/>
                      <a:pt x="421258" y="240767"/>
                    </a:cubicBezTo>
                    <a:lnTo>
                      <a:pt x="414338" y="242366"/>
                    </a:lnTo>
                    <a:lnTo>
                      <a:pt x="414338" y="283190"/>
                    </a:lnTo>
                    <a:lnTo>
                      <a:pt x="466874" y="290747"/>
                    </a:lnTo>
                    <a:cubicBezTo>
                      <a:pt x="494366" y="299033"/>
                      <a:pt x="519124" y="311022"/>
                      <a:pt x="539916" y="325838"/>
                    </a:cubicBezTo>
                    <a:lnTo>
                      <a:pt x="579857" y="361321"/>
                    </a:lnTo>
                    <a:cubicBezTo>
                      <a:pt x="702594" y="486249"/>
                      <a:pt x="759620" y="641757"/>
                      <a:pt x="759620" y="818250"/>
                    </a:cubicBezTo>
                    <a:lnTo>
                      <a:pt x="741767" y="818250"/>
                    </a:lnTo>
                    <a:lnTo>
                      <a:pt x="747713" y="832092"/>
                    </a:lnTo>
                    <a:lnTo>
                      <a:pt x="747713" y="849309"/>
                    </a:lnTo>
                    <a:cubicBezTo>
                      <a:pt x="747713" y="868332"/>
                      <a:pt x="731721" y="883751"/>
                      <a:pt x="711993" y="883751"/>
                    </a:cubicBezTo>
                    <a:lnTo>
                      <a:pt x="702470" y="883751"/>
                    </a:lnTo>
                    <a:cubicBezTo>
                      <a:pt x="692606" y="883751"/>
                      <a:pt x="683676" y="879896"/>
                      <a:pt x="677212" y="873664"/>
                    </a:cubicBezTo>
                    <a:lnTo>
                      <a:pt x="670251" y="857459"/>
                    </a:lnTo>
                    <a:lnTo>
                      <a:pt x="570060" y="857459"/>
                    </a:lnTo>
                    <a:lnTo>
                      <a:pt x="572744" y="872496"/>
                    </a:lnTo>
                    <a:cubicBezTo>
                      <a:pt x="578557" y="896166"/>
                      <a:pt x="585706" y="918476"/>
                      <a:pt x="594071" y="938945"/>
                    </a:cubicBezTo>
                    <a:lnTo>
                      <a:pt x="620447" y="989996"/>
                    </a:lnTo>
                    <a:lnTo>
                      <a:pt x="622280" y="991180"/>
                    </a:lnTo>
                    <a:cubicBezTo>
                      <a:pt x="629516" y="998406"/>
                      <a:pt x="633414" y="1006089"/>
                      <a:pt x="633414" y="1014053"/>
                    </a:cubicBezTo>
                    <a:cubicBezTo>
                      <a:pt x="633414" y="1029984"/>
                      <a:pt x="617822" y="1044783"/>
                      <a:pt x="591119" y="1057059"/>
                    </a:cubicBezTo>
                    <a:lnTo>
                      <a:pt x="575362" y="1062445"/>
                    </a:lnTo>
                    <a:lnTo>
                      <a:pt x="578794" y="1071011"/>
                    </a:lnTo>
                    <a:cubicBezTo>
                      <a:pt x="598440" y="1139342"/>
                      <a:pt x="611388" y="1243670"/>
                      <a:pt x="609602" y="1317191"/>
                    </a:cubicBezTo>
                    <a:cubicBezTo>
                      <a:pt x="607221" y="1415219"/>
                      <a:pt x="550071" y="1548966"/>
                      <a:pt x="542927" y="1605322"/>
                    </a:cubicBezTo>
                    <a:cubicBezTo>
                      <a:pt x="590552" y="1628340"/>
                      <a:pt x="590154" y="1626357"/>
                      <a:pt x="566739" y="1655329"/>
                    </a:cubicBezTo>
                    <a:cubicBezTo>
                      <a:pt x="555230" y="1665251"/>
                      <a:pt x="489746" y="1677554"/>
                      <a:pt x="473871" y="1664854"/>
                    </a:cubicBezTo>
                    <a:cubicBezTo>
                      <a:pt x="457996" y="1652154"/>
                      <a:pt x="465537" y="1633897"/>
                      <a:pt x="471490" y="1579128"/>
                    </a:cubicBezTo>
                    <a:cubicBezTo>
                      <a:pt x="477443" y="1524359"/>
                      <a:pt x="495698" y="1405693"/>
                      <a:pt x="509589" y="1336241"/>
                    </a:cubicBezTo>
                    <a:cubicBezTo>
                      <a:pt x="505819" y="1290799"/>
                      <a:pt x="480022" y="1227894"/>
                      <a:pt x="456160" y="1169703"/>
                    </a:cubicBezTo>
                    <a:lnTo>
                      <a:pt x="431877" y="1106969"/>
                    </a:lnTo>
                    <a:lnTo>
                      <a:pt x="416704" y="1125394"/>
                    </a:lnTo>
                    <a:lnTo>
                      <a:pt x="426798" y="1140364"/>
                    </a:lnTo>
                    <a:cubicBezTo>
                      <a:pt x="429509" y="1146774"/>
                      <a:pt x="431008" y="1153822"/>
                      <a:pt x="431008" y="1161219"/>
                    </a:cubicBezTo>
                    <a:lnTo>
                      <a:pt x="431008" y="1573177"/>
                    </a:lnTo>
                    <a:cubicBezTo>
                      <a:pt x="431008" y="1602767"/>
                      <a:pt x="407020" y="1626755"/>
                      <a:pt x="377430" y="1626755"/>
                    </a:cubicBezTo>
                    <a:cubicBezTo>
                      <a:pt x="347840" y="1626755"/>
                      <a:pt x="323852" y="1602767"/>
                      <a:pt x="323852" y="1573177"/>
                    </a:cubicBezTo>
                    <a:lnTo>
                      <a:pt x="323852" y="1161219"/>
                    </a:lnTo>
                    <a:cubicBezTo>
                      <a:pt x="323852" y="1153822"/>
                      <a:pt x="325352" y="1146774"/>
                      <a:pt x="328063" y="1140364"/>
                    </a:cubicBezTo>
                    <a:lnTo>
                      <a:pt x="338156" y="1125394"/>
                    </a:lnTo>
                    <a:lnTo>
                      <a:pt x="327673" y="1112663"/>
                    </a:lnTo>
                    <a:lnTo>
                      <a:pt x="310755" y="1153927"/>
                    </a:lnTo>
                    <a:cubicBezTo>
                      <a:pt x="290019" y="1201304"/>
                      <a:pt x="267298" y="1253493"/>
                      <a:pt x="264321" y="1295760"/>
                    </a:cubicBezTo>
                    <a:cubicBezTo>
                      <a:pt x="258368" y="1380294"/>
                      <a:pt x="322264" y="1504516"/>
                      <a:pt x="309564" y="1548172"/>
                    </a:cubicBezTo>
                    <a:cubicBezTo>
                      <a:pt x="296864" y="1591828"/>
                      <a:pt x="198043" y="1570795"/>
                      <a:pt x="188121" y="1557698"/>
                    </a:cubicBezTo>
                    <a:cubicBezTo>
                      <a:pt x="178199" y="1544601"/>
                      <a:pt x="208362" y="1523963"/>
                      <a:pt x="207171" y="1512454"/>
                    </a:cubicBezTo>
                    <a:cubicBezTo>
                      <a:pt x="205980" y="1500945"/>
                      <a:pt x="190502" y="1528725"/>
                      <a:pt x="180977" y="1488641"/>
                    </a:cubicBezTo>
                    <a:cubicBezTo>
                      <a:pt x="171452" y="1448557"/>
                      <a:pt x="145655" y="1347353"/>
                      <a:pt x="150021" y="1271947"/>
                    </a:cubicBezTo>
                    <a:cubicBezTo>
                      <a:pt x="153296" y="1215393"/>
                      <a:pt x="165499" y="1132719"/>
                      <a:pt x="185126" y="1078676"/>
                    </a:cubicBezTo>
                    <a:lnTo>
                      <a:pt x="193945" y="1061686"/>
                    </a:lnTo>
                    <a:lnTo>
                      <a:pt x="180409" y="1057059"/>
                    </a:lnTo>
                    <a:cubicBezTo>
                      <a:pt x="153706" y="1044783"/>
                      <a:pt x="138114" y="1029984"/>
                      <a:pt x="138114" y="1014053"/>
                    </a:cubicBezTo>
                    <a:lnTo>
                      <a:pt x="147843" y="994067"/>
                    </a:lnTo>
                    <a:lnTo>
                      <a:pt x="146447" y="994353"/>
                    </a:lnTo>
                    <a:cubicBezTo>
                      <a:pt x="167809" y="961738"/>
                      <a:pt x="184775" y="919834"/>
                      <a:pt x="196401" y="872496"/>
                    </a:cubicBezTo>
                    <a:lnTo>
                      <a:pt x="199085" y="857459"/>
                    </a:lnTo>
                    <a:lnTo>
                      <a:pt x="91749" y="857459"/>
                    </a:lnTo>
                    <a:lnTo>
                      <a:pt x="84788" y="873664"/>
                    </a:lnTo>
                    <a:cubicBezTo>
                      <a:pt x="78324" y="879896"/>
                      <a:pt x="69394" y="883751"/>
                      <a:pt x="59530" y="883751"/>
                    </a:cubicBezTo>
                    <a:lnTo>
                      <a:pt x="50007" y="883751"/>
                    </a:lnTo>
                    <a:cubicBezTo>
                      <a:pt x="30279" y="883751"/>
                      <a:pt x="14287" y="868332"/>
                      <a:pt x="14287" y="849309"/>
                    </a:cubicBezTo>
                    <a:lnTo>
                      <a:pt x="14287" y="832092"/>
                    </a:lnTo>
                    <a:lnTo>
                      <a:pt x="20234" y="818250"/>
                    </a:lnTo>
                    <a:lnTo>
                      <a:pt x="0" y="818250"/>
                    </a:lnTo>
                    <a:cubicBezTo>
                      <a:pt x="0" y="685880"/>
                      <a:pt x="38775" y="557565"/>
                      <a:pt x="109941" y="448976"/>
                    </a:cubicBezTo>
                    <a:lnTo>
                      <a:pt x="163900" y="382009"/>
                    </a:lnTo>
                    <a:lnTo>
                      <a:pt x="165696" y="377884"/>
                    </a:lnTo>
                    <a:cubicBezTo>
                      <a:pt x="191860" y="333809"/>
                      <a:pt x="244338" y="299594"/>
                      <a:pt x="309096" y="285242"/>
                    </a:cubicBezTo>
                    <a:lnTo>
                      <a:pt x="340520" y="281856"/>
                    </a:lnTo>
                    <a:lnTo>
                      <a:pt x="340520" y="241815"/>
                    </a:lnTo>
                    <a:lnTo>
                      <a:pt x="335984" y="240767"/>
                    </a:lnTo>
                    <a:cubicBezTo>
                      <a:pt x="321241" y="233634"/>
                      <a:pt x="308148" y="222913"/>
                      <a:pt x="297540" y="209561"/>
                    </a:cubicBezTo>
                    <a:lnTo>
                      <a:pt x="283905" y="182332"/>
                    </a:lnTo>
                    <a:lnTo>
                      <a:pt x="283264" y="182981"/>
                    </a:lnTo>
                    <a:cubicBezTo>
                      <a:pt x="270054" y="186521"/>
                      <a:pt x="255290" y="174254"/>
                      <a:pt x="250287" y="155583"/>
                    </a:cubicBezTo>
                    <a:cubicBezTo>
                      <a:pt x="245284" y="136911"/>
                      <a:pt x="251937" y="118906"/>
                      <a:pt x="265147" y="115367"/>
                    </a:cubicBezTo>
                    <a:lnTo>
                      <a:pt x="271176" y="117021"/>
                    </a:lnTo>
                    <a:lnTo>
                      <a:pt x="271270" y="112922"/>
                    </a:lnTo>
                    <a:lnTo>
                      <a:pt x="277692" y="76532"/>
                    </a:lnTo>
                    <a:cubicBezTo>
                      <a:pt x="294321" y="31557"/>
                      <a:pt x="333249" y="0"/>
                      <a:pt x="37862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A48C6975-62C2-4BB9-BD82-DE1ADF529C77}"/>
              </a:ext>
            </a:extLst>
          </p:cNvPr>
          <p:cNvGrpSpPr/>
          <p:nvPr/>
        </p:nvGrpSpPr>
        <p:grpSpPr>
          <a:xfrm>
            <a:off x="4310748" y="2943925"/>
            <a:ext cx="1296987" cy="1296987"/>
            <a:chOff x="4310748" y="2943925"/>
            <a:chExt cx="1296987" cy="1296987"/>
          </a:xfrm>
        </p:grpSpPr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3925E269-21FD-4BFB-8051-DA65E79A90D1}"/>
                </a:ext>
              </a:extLst>
            </p:cNvPr>
            <p:cNvGrpSpPr/>
            <p:nvPr/>
          </p:nvGrpSpPr>
          <p:grpSpPr>
            <a:xfrm>
              <a:off x="4310748" y="2943925"/>
              <a:ext cx="1296987" cy="1296987"/>
              <a:chOff x="560388" y="4868863"/>
              <a:chExt cx="1296987" cy="1296987"/>
            </a:xfrm>
          </p:grpSpPr>
          <p:sp>
            <p:nvSpPr>
              <p:cNvPr id="157" name="AutoShape 199">
                <a:extLst>
                  <a:ext uri="{FF2B5EF4-FFF2-40B4-BE49-F238E27FC236}">
                    <a16:creationId xmlns:a16="http://schemas.microsoft.com/office/drawing/2014/main" id="{2CE95F4F-60EE-47FB-8B8B-2974565C0D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705" y="4879976"/>
                <a:ext cx="1274764" cy="1274762"/>
              </a:xfrm>
              <a:prstGeom prst="roundRect">
                <a:avLst>
                  <a:gd name="adj" fmla="val 288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4778BC08-7906-4B88-9B3D-BB3BEAA89B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8" y="4868863"/>
                <a:ext cx="1296987" cy="1296987"/>
              </a:xfrm>
              <a:custGeom>
                <a:avLst/>
                <a:gdLst>
                  <a:gd name="connsiteX0" fmla="*/ 80096 w 1296987"/>
                  <a:gd name="connsiteY0" fmla="*/ 42862 h 1296987"/>
                  <a:gd name="connsiteX1" fmla="*/ 1216890 w 1296987"/>
                  <a:gd name="connsiteY1" fmla="*/ 42862 h 1296987"/>
                  <a:gd name="connsiteX2" fmla="*/ 1254124 w 1296987"/>
                  <a:gd name="connsiteY2" fmla="*/ 80096 h 1296987"/>
                  <a:gd name="connsiteX3" fmla="*/ 1254124 w 1296987"/>
                  <a:gd name="connsiteY3" fmla="*/ 1216890 h 1296987"/>
                  <a:gd name="connsiteX4" fmla="*/ 1216890 w 1296987"/>
                  <a:gd name="connsiteY4" fmla="*/ 1254124 h 1296987"/>
                  <a:gd name="connsiteX5" fmla="*/ 80096 w 1296987"/>
                  <a:gd name="connsiteY5" fmla="*/ 1254124 h 1296987"/>
                  <a:gd name="connsiteX6" fmla="*/ 42862 w 1296987"/>
                  <a:gd name="connsiteY6" fmla="*/ 1216890 h 1296987"/>
                  <a:gd name="connsiteX7" fmla="*/ 42862 w 1296987"/>
                  <a:gd name="connsiteY7" fmla="*/ 80096 h 1296987"/>
                  <a:gd name="connsiteX8" fmla="*/ 80096 w 1296987"/>
                  <a:gd name="connsiteY8" fmla="*/ 42862 h 1296987"/>
                  <a:gd name="connsiteX9" fmla="*/ 60728 w 1296987"/>
                  <a:gd name="connsiteY9" fmla="*/ 22225 h 1296987"/>
                  <a:gd name="connsiteX10" fmla="*/ 22225 w 1296987"/>
                  <a:gd name="connsiteY10" fmla="*/ 60728 h 1296987"/>
                  <a:gd name="connsiteX11" fmla="*/ 22225 w 1296987"/>
                  <a:gd name="connsiteY11" fmla="*/ 1236259 h 1296987"/>
                  <a:gd name="connsiteX12" fmla="*/ 60728 w 1296987"/>
                  <a:gd name="connsiteY12" fmla="*/ 1274762 h 1296987"/>
                  <a:gd name="connsiteX13" fmla="*/ 1236259 w 1296987"/>
                  <a:gd name="connsiteY13" fmla="*/ 1274762 h 1296987"/>
                  <a:gd name="connsiteX14" fmla="*/ 1274762 w 1296987"/>
                  <a:gd name="connsiteY14" fmla="*/ 1236259 h 1296987"/>
                  <a:gd name="connsiteX15" fmla="*/ 1274762 w 1296987"/>
                  <a:gd name="connsiteY15" fmla="*/ 60728 h 1296987"/>
                  <a:gd name="connsiteX16" fmla="*/ 1236259 w 1296987"/>
                  <a:gd name="connsiteY16" fmla="*/ 22225 h 1296987"/>
                  <a:gd name="connsiteX17" fmla="*/ 39869 w 1296987"/>
                  <a:gd name="connsiteY17" fmla="*/ 0 h 1296987"/>
                  <a:gd name="connsiteX18" fmla="*/ 1257118 w 1296987"/>
                  <a:gd name="connsiteY18" fmla="*/ 0 h 1296987"/>
                  <a:gd name="connsiteX19" fmla="*/ 1296987 w 1296987"/>
                  <a:gd name="connsiteY19" fmla="*/ 39869 h 1296987"/>
                  <a:gd name="connsiteX20" fmla="*/ 1296987 w 1296987"/>
                  <a:gd name="connsiteY20" fmla="*/ 1257118 h 1296987"/>
                  <a:gd name="connsiteX21" fmla="*/ 1257118 w 1296987"/>
                  <a:gd name="connsiteY21" fmla="*/ 1296987 h 1296987"/>
                  <a:gd name="connsiteX22" fmla="*/ 39869 w 1296987"/>
                  <a:gd name="connsiteY22" fmla="*/ 1296987 h 1296987"/>
                  <a:gd name="connsiteX23" fmla="*/ 0 w 1296987"/>
                  <a:gd name="connsiteY23" fmla="*/ 1257118 h 1296987"/>
                  <a:gd name="connsiteX24" fmla="*/ 0 w 1296987"/>
                  <a:gd name="connsiteY24" fmla="*/ 39869 h 1296987"/>
                  <a:gd name="connsiteX25" fmla="*/ 39869 w 1296987"/>
                  <a:gd name="connsiteY25" fmla="*/ 0 h 1296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6987" h="1296987">
                    <a:moveTo>
                      <a:pt x="80096" y="42862"/>
                    </a:moveTo>
                    <a:lnTo>
                      <a:pt x="1216890" y="42862"/>
                    </a:lnTo>
                    <a:cubicBezTo>
                      <a:pt x="1237454" y="42862"/>
                      <a:pt x="1254124" y="59532"/>
                      <a:pt x="1254124" y="80096"/>
                    </a:cubicBezTo>
                    <a:lnTo>
                      <a:pt x="1254124" y="1216890"/>
                    </a:lnTo>
                    <a:cubicBezTo>
                      <a:pt x="1254124" y="1237454"/>
                      <a:pt x="1237454" y="1254124"/>
                      <a:pt x="1216890" y="1254124"/>
                    </a:cubicBezTo>
                    <a:lnTo>
                      <a:pt x="80096" y="1254124"/>
                    </a:lnTo>
                    <a:cubicBezTo>
                      <a:pt x="59532" y="1254124"/>
                      <a:pt x="42862" y="1237454"/>
                      <a:pt x="42862" y="1216890"/>
                    </a:cubicBezTo>
                    <a:lnTo>
                      <a:pt x="42862" y="80096"/>
                    </a:lnTo>
                    <a:cubicBezTo>
                      <a:pt x="42862" y="59532"/>
                      <a:pt x="59532" y="42862"/>
                      <a:pt x="80096" y="42862"/>
                    </a:cubicBezTo>
                    <a:close/>
                    <a:moveTo>
                      <a:pt x="60728" y="22225"/>
                    </a:moveTo>
                    <a:cubicBezTo>
                      <a:pt x="39463" y="22225"/>
                      <a:pt x="22225" y="39463"/>
                      <a:pt x="22225" y="60728"/>
                    </a:cubicBezTo>
                    <a:lnTo>
                      <a:pt x="22225" y="1236259"/>
                    </a:lnTo>
                    <a:cubicBezTo>
                      <a:pt x="22225" y="1257524"/>
                      <a:pt x="39463" y="1274762"/>
                      <a:pt x="60728" y="1274762"/>
                    </a:cubicBezTo>
                    <a:lnTo>
                      <a:pt x="1236259" y="1274762"/>
                    </a:lnTo>
                    <a:cubicBezTo>
                      <a:pt x="1257524" y="1274762"/>
                      <a:pt x="1274762" y="1257524"/>
                      <a:pt x="1274762" y="1236259"/>
                    </a:cubicBezTo>
                    <a:lnTo>
                      <a:pt x="1274762" y="60728"/>
                    </a:lnTo>
                    <a:cubicBezTo>
                      <a:pt x="1274762" y="39463"/>
                      <a:pt x="1257524" y="22225"/>
                      <a:pt x="1236259" y="22225"/>
                    </a:cubicBezTo>
                    <a:close/>
                    <a:moveTo>
                      <a:pt x="39869" y="0"/>
                    </a:moveTo>
                    <a:lnTo>
                      <a:pt x="1257118" y="0"/>
                    </a:lnTo>
                    <a:cubicBezTo>
                      <a:pt x="1279137" y="0"/>
                      <a:pt x="1296987" y="17850"/>
                      <a:pt x="1296987" y="39869"/>
                    </a:cubicBezTo>
                    <a:lnTo>
                      <a:pt x="1296987" y="1257118"/>
                    </a:lnTo>
                    <a:cubicBezTo>
                      <a:pt x="1296987" y="1279137"/>
                      <a:pt x="1279137" y="1296987"/>
                      <a:pt x="1257118" y="1296987"/>
                    </a:cubicBezTo>
                    <a:lnTo>
                      <a:pt x="39869" y="1296987"/>
                    </a:lnTo>
                    <a:cubicBezTo>
                      <a:pt x="17850" y="1296987"/>
                      <a:pt x="0" y="1279137"/>
                      <a:pt x="0" y="1257118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B68BD838-79CA-4729-9197-278FAC5A615B}"/>
                </a:ext>
              </a:extLst>
            </p:cNvPr>
            <p:cNvGrpSpPr/>
            <p:nvPr/>
          </p:nvGrpSpPr>
          <p:grpSpPr>
            <a:xfrm>
              <a:off x="4549556" y="3124714"/>
              <a:ext cx="817782" cy="957346"/>
              <a:chOff x="2189614" y="1862912"/>
              <a:chExt cx="1822894" cy="2133992"/>
            </a:xfrm>
          </p:grpSpPr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0F4C2972-2FF0-41DC-BE51-3B554B495C45}"/>
                  </a:ext>
                </a:extLst>
              </p:cNvPr>
              <p:cNvSpPr/>
              <p:nvPr/>
            </p:nvSpPr>
            <p:spPr>
              <a:xfrm rot="10800000">
                <a:off x="2189614" y="2662238"/>
                <a:ext cx="1822894" cy="1334666"/>
              </a:xfrm>
              <a:custGeom>
                <a:avLst/>
                <a:gdLst>
                  <a:gd name="connsiteX0" fmla="*/ 1152657 w 1822894"/>
                  <a:gd name="connsiteY0" fmla="*/ 1334666 h 1334666"/>
                  <a:gd name="connsiteX1" fmla="*/ 670239 w 1822894"/>
                  <a:gd name="connsiteY1" fmla="*/ 1334666 h 1334666"/>
                  <a:gd name="connsiteX2" fmla="*/ 670239 w 1822894"/>
                  <a:gd name="connsiteY2" fmla="*/ 912687 h 1334666"/>
                  <a:gd name="connsiteX3" fmla="*/ 133154 w 1822894"/>
                  <a:gd name="connsiteY3" fmla="*/ 1117044 h 1334666"/>
                  <a:gd name="connsiteX4" fmla="*/ 66761 w 1822894"/>
                  <a:gd name="connsiteY4" fmla="*/ 1135809 h 1334666"/>
                  <a:gd name="connsiteX5" fmla="*/ 0 w 1822894"/>
                  <a:gd name="connsiteY5" fmla="*/ 1074216 h 1334666"/>
                  <a:gd name="connsiteX6" fmla="*/ 14280 w 1822894"/>
                  <a:gd name="connsiteY6" fmla="*/ 1039064 h 1334666"/>
                  <a:gd name="connsiteX7" fmla="*/ 819699 w 1822894"/>
                  <a:gd name="connsiteY7" fmla="*/ 46063 h 1334666"/>
                  <a:gd name="connsiteX8" fmla="*/ 912119 w 1822894"/>
                  <a:gd name="connsiteY8" fmla="*/ 0 h 1334666"/>
                  <a:gd name="connsiteX9" fmla="*/ 1004538 w 1822894"/>
                  <a:gd name="connsiteY9" fmla="*/ 46063 h 1334666"/>
                  <a:gd name="connsiteX10" fmla="*/ 1808615 w 1822894"/>
                  <a:gd name="connsiteY10" fmla="*/ 1039064 h 1334666"/>
                  <a:gd name="connsiteX11" fmla="*/ 1822894 w 1822894"/>
                  <a:gd name="connsiteY11" fmla="*/ 1074216 h 1334666"/>
                  <a:gd name="connsiteX12" fmla="*/ 1756133 w 1822894"/>
                  <a:gd name="connsiteY12" fmla="*/ 1135809 h 1334666"/>
                  <a:gd name="connsiteX13" fmla="*/ 1702170 w 1822894"/>
                  <a:gd name="connsiteY13" fmla="*/ 1121793 h 1334666"/>
                  <a:gd name="connsiteX14" fmla="*/ 1152657 w 1822894"/>
                  <a:gd name="connsiteY14" fmla="*/ 913603 h 1334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22894" h="1334666">
                    <a:moveTo>
                      <a:pt x="1152657" y="1334666"/>
                    </a:moveTo>
                    <a:lnTo>
                      <a:pt x="670239" y="1334666"/>
                    </a:lnTo>
                    <a:lnTo>
                      <a:pt x="670239" y="912687"/>
                    </a:lnTo>
                    <a:lnTo>
                      <a:pt x="133154" y="1117044"/>
                    </a:lnTo>
                    <a:cubicBezTo>
                      <a:pt x="111023" y="1123299"/>
                      <a:pt x="93487" y="1134161"/>
                      <a:pt x="66761" y="1135809"/>
                    </a:cubicBezTo>
                    <a:cubicBezTo>
                      <a:pt x="28661" y="1129947"/>
                      <a:pt x="0" y="1104598"/>
                      <a:pt x="0" y="1074216"/>
                    </a:cubicBezTo>
                    <a:cubicBezTo>
                      <a:pt x="0" y="1061195"/>
                      <a:pt x="5264" y="1049099"/>
                      <a:pt x="14280" y="1039064"/>
                    </a:cubicBezTo>
                    <a:lnTo>
                      <a:pt x="819699" y="46063"/>
                    </a:lnTo>
                    <a:cubicBezTo>
                      <a:pt x="834926" y="18994"/>
                      <a:pt x="870572" y="0"/>
                      <a:pt x="912119" y="0"/>
                    </a:cubicBezTo>
                    <a:cubicBezTo>
                      <a:pt x="953665" y="0"/>
                      <a:pt x="989312" y="18994"/>
                      <a:pt x="1004538" y="46063"/>
                    </a:cubicBezTo>
                    <a:lnTo>
                      <a:pt x="1808615" y="1039064"/>
                    </a:lnTo>
                    <a:cubicBezTo>
                      <a:pt x="1817630" y="1049099"/>
                      <a:pt x="1822894" y="1061195"/>
                      <a:pt x="1822894" y="1074216"/>
                    </a:cubicBezTo>
                    <a:cubicBezTo>
                      <a:pt x="1822894" y="1104598"/>
                      <a:pt x="1794234" y="1129947"/>
                      <a:pt x="1756133" y="1135809"/>
                    </a:cubicBezTo>
                    <a:cubicBezTo>
                      <a:pt x="1725893" y="1133441"/>
                      <a:pt x="1720158" y="1126465"/>
                      <a:pt x="1702170" y="1121793"/>
                    </a:cubicBezTo>
                    <a:lnTo>
                      <a:pt x="1152657" y="91360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Text Box 167">
                <a:extLst>
                  <a:ext uri="{FF2B5EF4-FFF2-40B4-BE49-F238E27FC236}">
                    <a16:creationId xmlns:a16="http://schemas.microsoft.com/office/drawing/2014/main" id="{78C8EF26-896C-47F8-92B6-02F7DAC671B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92674" y="1862912"/>
                <a:ext cx="1816773" cy="5278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>
                    <a:solidFill>
                      <a:schemeClr val="bg1"/>
                    </a:solidFill>
                    <a:ea typeface="メイリオ" panose="020B0604030504040204" pitchFamily="50" charset="-128"/>
                  </a:rPr>
                  <a:t>中 央 線</a:t>
                </a:r>
              </a:p>
            </p:txBody>
          </p:sp>
        </p:grpSp>
      </p:grpSp>
      <p:sp>
        <p:nvSpPr>
          <p:cNvPr id="217" name="Text Box 15">
            <a:extLst>
              <a:ext uri="{FF2B5EF4-FFF2-40B4-BE49-F238E27FC236}">
                <a16:creationId xmlns:a16="http://schemas.microsoft.com/office/drawing/2014/main" id="{C274825F-9952-4697-AED5-60C686A9DF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9464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自転車横断帯</a:t>
            </a:r>
          </a:p>
        </p:txBody>
      </p:sp>
      <p:sp>
        <p:nvSpPr>
          <p:cNvPr id="219" name="Text Box 16">
            <a:extLst>
              <a:ext uri="{FF2B5EF4-FFF2-40B4-BE49-F238E27FC236}">
                <a16:creationId xmlns:a16="http://schemas.microsoft.com/office/drawing/2014/main" id="{2DE858B7-0DB0-412F-A15A-EB0D196DDA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42714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横断歩道・自転車横断帯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5E7ECD8E-1FFA-438E-A320-058BB1AAD9AF}"/>
              </a:ext>
            </a:extLst>
          </p:cNvPr>
          <p:cNvGrpSpPr/>
          <p:nvPr/>
        </p:nvGrpSpPr>
        <p:grpSpPr>
          <a:xfrm>
            <a:off x="4432665" y="4876483"/>
            <a:ext cx="1109711" cy="1262379"/>
            <a:chOff x="4432665" y="4876483"/>
            <a:chExt cx="1109711" cy="1262379"/>
          </a:xfrm>
        </p:grpSpPr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15853784-B2BD-43FA-8BD4-E7D82897711D}"/>
                </a:ext>
              </a:extLst>
            </p:cNvPr>
            <p:cNvGrpSpPr/>
            <p:nvPr/>
          </p:nvGrpSpPr>
          <p:grpSpPr>
            <a:xfrm>
              <a:off x="4432665" y="4876483"/>
              <a:ext cx="1109711" cy="1262379"/>
              <a:chOff x="-306517" y="819767"/>
              <a:chExt cx="4675822" cy="5319096"/>
            </a:xfrm>
          </p:grpSpPr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2EEF98E6-CF13-43EB-A0AE-2314C6CFA81F}"/>
                  </a:ext>
                </a:extLst>
              </p:cNvPr>
              <p:cNvSpPr/>
              <p:nvPr/>
            </p:nvSpPr>
            <p:spPr>
              <a:xfrm>
                <a:off x="-261562" y="853821"/>
                <a:ext cx="4585912" cy="5238634"/>
              </a:xfrm>
              <a:custGeom>
                <a:avLst/>
                <a:gdLst>
                  <a:gd name="connsiteX0" fmla="*/ 2263081 w 4526164"/>
                  <a:gd name="connsiteY0" fmla="*/ 0 h 5163195"/>
                  <a:gd name="connsiteX1" fmla="*/ 2423674 w 4526164"/>
                  <a:gd name="connsiteY1" fmla="*/ 66743 h 5163195"/>
                  <a:gd name="connsiteX2" fmla="*/ 2450511 w 4526164"/>
                  <a:gd name="connsiteY2" fmla="*/ 106680 h 5163195"/>
                  <a:gd name="connsiteX3" fmla="*/ 2454580 w 4526164"/>
                  <a:gd name="connsiteY3" fmla="*/ 106680 h 5163195"/>
                  <a:gd name="connsiteX4" fmla="*/ 4526164 w 4526164"/>
                  <a:gd name="connsiteY4" fmla="*/ 3810634 h 5163195"/>
                  <a:gd name="connsiteX5" fmla="*/ 3889288 w 4526164"/>
                  <a:gd name="connsiteY5" fmla="*/ 3810634 h 5163195"/>
                  <a:gd name="connsiteX6" fmla="*/ 3889288 w 4526164"/>
                  <a:gd name="connsiteY6" fmla="*/ 3810635 h 5163195"/>
                  <a:gd name="connsiteX7" fmla="*/ 4521400 w 4526164"/>
                  <a:gd name="connsiteY7" fmla="*/ 3810635 h 5163195"/>
                  <a:gd name="connsiteX8" fmla="*/ 4521400 w 4526164"/>
                  <a:gd name="connsiteY8" fmla="*/ 4989405 h 5163195"/>
                  <a:gd name="connsiteX9" fmla="*/ 4347610 w 4526164"/>
                  <a:gd name="connsiteY9" fmla="*/ 5163195 h 5163195"/>
                  <a:gd name="connsiteX10" fmla="*/ 180082 w 4526164"/>
                  <a:gd name="connsiteY10" fmla="*/ 5163195 h 5163195"/>
                  <a:gd name="connsiteX11" fmla="*/ 6292 w 4526164"/>
                  <a:gd name="connsiteY11" fmla="*/ 4989405 h 5163195"/>
                  <a:gd name="connsiteX12" fmla="*/ 6292 w 4526164"/>
                  <a:gd name="connsiteY12" fmla="*/ 3810635 h 5163195"/>
                  <a:gd name="connsiteX13" fmla="*/ 638404 w 4526164"/>
                  <a:gd name="connsiteY13" fmla="*/ 3810635 h 5163195"/>
                  <a:gd name="connsiteX14" fmla="*/ 638404 w 4526164"/>
                  <a:gd name="connsiteY14" fmla="*/ 3810634 h 5163195"/>
                  <a:gd name="connsiteX15" fmla="*/ 0 w 4526164"/>
                  <a:gd name="connsiteY15" fmla="*/ 3810634 h 5163195"/>
                  <a:gd name="connsiteX16" fmla="*/ 2071584 w 4526164"/>
                  <a:gd name="connsiteY16" fmla="*/ 106680 h 5163195"/>
                  <a:gd name="connsiteX17" fmla="*/ 2075652 w 4526164"/>
                  <a:gd name="connsiteY17" fmla="*/ 106680 h 5163195"/>
                  <a:gd name="connsiteX18" fmla="*/ 2102488 w 4526164"/>
                  <a:gd name="connsiteY18" fmla="*/ 66743 h 5163195"/>
                  <a:gd name="connsiteX19" fmla="*/ 2263081 w 4526164"/>
                  <a:gd name="connsiteY19" fmla="*/ 0 h 5163195"/>
                  <a:gd name="connsiteX0" fmla="*/ 2263081 w 4526164"/>
                  <a:gd name="connsiteY0" fmla="*/ 0 h 5163195"/>
                  <a:gd name="connsiteX1" fmla="*/ 2423674 w 4526164"/>
                  <a:gd name="connsiteY1" fmla="*/ 66743 h 5163195"/>
                  <a:gd name="connsiteX2" fmla="*/ 2450511 w 4526164"/>
                  <a:gd name="connsiteY2" fmla="*/ 106680 h 5163195"/>
                  <a:gd name="connsiteX3" fmla="*/ 2454580 w 4526164"/>
                  <a:gd name="connsiteY3" fmla="*/ 106680 h 5163195"/>
                  <a:gd name="connsiteX4" fmla="*/ 4526164 w 4526164"/>
                  <a:gd name="connsiteY4" fmla="*/ 3810634 h 5163195"/>
                  <a:gd name="connsiteX5" fmla="*/ 3889288 w 4526164"/>
                  <a:gd name="connsiteY5" fmla="*/ 3810634 h 5163195"/>
                  <a:gd name="connsiteX6" fmla="*/ 3889288 w 4526164"/>
                  <a:gd name="connsiteY6" fmla="*/ 3810635 h 5163195"/>
                  <a:gd name="connsiteX7" fmla="*/ 4521400 w 4526164"/>
                  <a:gd name="connsiteY7" fmla="*/ 3810635 h 5163195"/>
                  <a:gd name="connsiteX8" fmla="*/ 4521400 w 4526164"/>
                  <a:gd name="connsiteY8" fmla="*/ 4989405 h 5163195"/>
                  <a:gd name="connsiteX9" fmla="*/ 4347610 w 4526164"/>
                  <a:gd name="connsiteY9" fmla="*/ 5163195 h 5163195"/>
                  <a:gd name="connsiteX10" fmla="*/ 180082 w 4526164"/>
                  <a:gd name="connsiteY10" fmla="*/ 5163195 h 5163195"/>
                  <a:gd name="connsiteX11" fmla="*/ 6292 w 4526164"/>
                  <a:gd name="connsiteY11" fmla="*/ 4989405 h 5163195"/>
                  <a:gd name="connsiteX12" fmla="*/ 6292 w 4526164"/>
                  <a:gd name="connsiteY12" fmla="*/ 3810635 h 5163195"/>
                  <a:gd name="connsiteX13" fmla="*/ 638404 w 4526164"/>
                  <a:gd name="connsiteY13" fmla="*/ 3810635 h 5163195"/>
                  <a:gd name="connsiteX14" fmla="*/ 0 w 4526164"/>
                  <a:gd name="connsiteY14" fmla="*/ 3810634 h 5163195"/>
                  <a:gd name="connsiteX15" fmla="*/ 2071584 w 4526164"/>
                  <a:gd name="connsiteY15" fmla="*/ 106680 h 5163195"/>
                  <a:gd name="connsiteX16" fmla="*/ 2075652 w 4526164"/>
                  <a:gd name="connsiteY16" fmla="*/ 106680 h 5163195"/>
                  <a:gd name="connsiteX17" fmla="*/ 2102488 w 4526164"/>
                  <a:gd name="connsiteY17" fmla="*/ 66743 h 5163195"/>
                  <a:gd name="connsiteX18" fmla="*/ 2263081 w 4526164"/>
                  <a:gd name="connsiteY18" fmla="*/ 0 h 5163195"/>
                  <a:gd name="connsiteX0" fmla="*/ 2263081 w 4526164"/>
                  <a:gd name="connsiteY0" fmla="*/ 0 h 5163195"/>
                  <a:gd name="connsiteX1" fmla="*/ 2423674 w 4526164"/>
                  <a:gd name="connsiteY1" fmla="*/ 66743 h 5163195"/>
                  <a:gd name="connsiteX2" fmla="*/ 2450511 w 4526164"/>
                  <a:gd name="connsiteY2" fmla="*/ 106680 h 5163195"/>
                  <a:gd name="connsiteX3" fmla="*/ 2454580 w 4526164"/>
                  <a:gd name="connsiteY3" fmla="*/ 106680 h 5163195"/>
                  <a:gd name="connsiteX4" fmla="*/ 4526164 w 4526164"/>
                  <a:gd name="connsiteY4" fmla="*/ 3810634 h 5163195"/>
                  <a:gd name="connsiteX5" fmla="*/ 3889288 w 4526164"/>
                  <a:gd name="connsiteY5" fmla="*/ 3810634 h 5163195"/>
                  <a:gd name="connsiteX6" fmla="*/ 3889288 w 4526164"/>
                  <a:gd name="connsiteY6" fmla="*/ 3810635 h 5163195"/>
                  <a:gd name="connsiteX7" fmla="*/ 4521400 w 4526164"/>
                  <a:gd name="connsiteY7" fmla="*/ 3810635 h 5163195"/>
                  <a:gd name="connsiteX8" fmla="*/ 4521400 w 4526164"/>
                  <a:gd name="connsiteY8" fmla="*/ 4989405 h 5163195"/>
                  <a:gd name="connsiteX9" fmla="*/ 4347610 w 4526164"/>
                  <a:gd name="connsiteY9" fmla="*/ 5163195 h 5163195"/>
                  <a:gd name="connsiteX10" fmla="*/ 180082 w 4526164"/>
                  <a:gd name="connsiteY10" fmla="*/ 5163195 h 5163195"/>
                  <a:gd name="connsiteX11" fmla="*/ 6292 w 4526164"/>
                  <a:gd name="connsiteY11" fmla="*/ 4989405 h 5163195"/>
                  <a:gd name="connsiteX12" fmla="*/ 6292 w 4526164"/>
                  <a:gd name="connsiteY12" fmla="*/ 3810635 h 5163195"/>
                  <a:gd name="connsiteX13" fmla="*/ 0 w 4526164"/>
                  <a:gd name="connsiteY13" fmla="*/ 3810634 h 5163195"/>
                  <a:gd name="connsiteX14" fmla="*/ 2071584 w 4526164"/>
                  <a:gd name="connsiteY14" fmla="*/ 106680 h 5163195"/>
                  <a:gd name="connsiteX15" fmla="*/ 2075652 w 4526164"/>
                  <a:gd name="connsiteY15" fmla="*/ 106680 h 5163195"/>
                  <a:gd name="connsiteX16" fmla="*/ 2102488 w 4526164"/>
                  <a:gd name="connsiteY16" fmla="*/ 66743 h 5163195"/>
                  <a:gd name="connsiteX17" fmla="*/ 2263081 w 4526164"/>
                  <a:gd name="connsiteY17" fmla="*/ 0 h 5163195"/>
                  <a:gd name="connsiteX0" fmla="*/ 2256789 w 4519872"/>
                  <a:gd name="connsiteY0" fmla="*/ 0 h 5163195"/>
                  <a:gd name="connsiteX1" fmla="*/ 2417382 w 4519872"/>
                  <a:gd name="connsiteY1" fmla="*/ 66743 h 5163195"/>
                  <a:gd name="connsiteX2" fmla="*/ 2444219 w 4519872"/>
                  <a:gd name="connsiteY2" fmla="*/ 106680 h 5163195"/>
                  <a:gd name="connsiteX3" fmla="*/ 2448288 w 4519872"/>
                  <a:gd name="connsiteY3" fmla="*/ 106680 h 5163195"/>
                  <a:gd name="connsiteX4" fmla="*/ 4519872 w 4519872"/>
                  <a:gd name="connsiteY4" fmla="*/ 3810634 h 5163195"/>
                  <a:gd name="connsiteX5" fmla="*/ 3882996 w 4519872"/>
                  <a:gd name="connsiteY5" fmla="*/ 3810634 h 5163195"/>
                  <a:gd name="connsiteX6" fmla="*/ 3882996 w 4519872"/>
                  <a:gd name="connsiteY6" fmla="*/ 3810635 h 5163195"/>
                  <a:gd name="connsiteX7" fmla="*/ 4515108 w 4519872"/>
                  <a:gd name="connsiteY7" fmla="*/ 3810635 h 5163195"/>
                  <a:gd name="connsiteX8" fmla="*/ 4515108 w 4519872"/>
                  <a:gd name="connsiteY8" fmla="*/ 4989405 h 5163195"/>
                  <a:gd name="connsiteX9" fmla="*/ 4341318 w 4519872"/>
                  <a:gd name="connsiteY9" fmla="*/ 5163195 h 5163195"/>
                  <a:gd name="connsiteX10" fmla="*/ 173790 w 4519872"/>
                  <a:gd name="connsiteY10" fmla="*/ 5163195 h 5163195"/>
                  <a:gd name="connsiteX11" fmla="*/ 0 w 4519872"/>
                  <a:gd name="connsiteY11" fmla="*/ 4989405 h 5163195"/>
                  <a:gd name="connsiteX12" fmla="*/ 0 w 4519872"/>
                  <a:gd name="connsiteY12" fmla="*/ 3810635 h 5163195"/>
                  <a:gd name="connsiteX13" fmla="*/ 2065292 w 4519872"/>
                  <a:gd name="connsiteY13" fmla="*/ 106680 h 5163195"/>
                  <a:gd name="connsiteX14" fmla="*/ 2069360 w 4519872"/>
                  <a:gd name="connsiteY14" fmla="*/ 106680 h 5163195"/>
                  <a:gd name="connsiteX15" fmla="*/ 2096196 w 4519872"/>
                  <a:gd name="connsiteY15" fmla="*/ 66743 h 5163195"/>
                  <a:gd name="connsiteX16" fmla="*/ 2256789 w 4519872"/>
                  <a:gd name="connsiteY16" fmla="*/ 0 h 5163195"/>
                  <a:gd name="connsiteX0" fmla="*/ 2256789 w 4519872"/>
                  <a:gd name="connsiteY0" fmla="*/ 0 h 5163195"/>
                  <a:gd name="connsiteX1" fmla="*/ 2417382 w 4519872"/>
                  <a:gd name="connsiteY1" fmla="*/ 66743 h 5163195"/>
                  <a:gd name="connsiteX2" fmla="*/ 2444219 w 4519872"/>
                  <a:gd name="connsiteY2" fmla="*/ 106680 h 5163195"/>
                  <a:gd name="connsiteX3" fmla="*/ 2448288 w 4519872"/>
                  <a:gd name="connsiteY3" fmla="*/ 106680 h 5163195"/>
                  <a:gd name="connsiteX4" fmla="*/ 4519872 w 4519872"/>
                  <a:gd name="connsiteY4" fmla="*/ 3810634 h 5163195"/>
                  <a:gd name="connsiteX5" fmla="*/ 3882996 w 4519872"/>
                  <a:gd name="connsiteY5" fmla="*/ 3810634 h 5163195"/>
                  <a:gd name="connsiteX6" fmla="*/ 4515108 w 4519872"/>
                  <a:gd name="connsiteY6" fmla="*/ 3810635 h 5163195"/>
                  <a:gd name="connsiteX7" fmla="*/ 4515108 w 4519872"/>
                  <a:gd name="connsiteY7" fmla="*/ 4989405 h 5163195"/>
                  <a:gd name="connsiteX8" fmla="*/ 4341318 w 4519872"/>
                  <a:gd name="connsiteY8" fmla="*/ 5163195 h 5163195"/>
                  <a:gd name="connsiteX9" fmla="*/ 173790 w 4519872"/>
                  <a:gd name="connsiteY9" fmla="*/ 5163195 h 5163195"/>
                  <a:gd name="connsiteX10" fmla="*/ 0 w 4519872"/>
                  <a:gd name="connsiteY10" fmla="*/ 4989405 h 5163195"/>
                  <a:gd name="connsiteX11" fmla="*/ 0 w 4519872"/>
                  <a:gd name="connsiteY11" fmla="*/ 3810635 h 5163195"/>
                  <a:gd name="connsiteX12" fmla="*/ 2065292 w 4519872"/>
                  <a:gd name="connsiteY12" fmla="*/ 106680 h 5163195"/>
                  <a:gd name="connsiteX13" fmla="*/ 2069360 w 4519872"/>
                  <a:gd name="connsiteY13" fmla="*/ 106680 h 5163195"/>
                  <a:gd name="connsiteX14" fmla="*/ 2096196 w 4519872"/>
                  <a:gd name="connsiteY14" fmla="*/ 66743 h 5163195"/>
                  <a:gd name="connsiteX15" fmla="*/ 2256789 w 4519872"/>
                  <a:gd name="connsiteY15" fmla="*/ 0 h 5163195"/>
                  <a:gd name="connsiteX0" fmla="*/ 2256789 w 4519872"/>
                  <a:gd name="connsiteY0" fmla="*/ 0 h 5163195"/>
                  <a:gd name="connsiteX1" fmla="*/ 2417382 w 4519872"/>
                  <a:gd name="connsiteY1" fmla="*/ 66743 h 5163195"/>
                  <a:gd name="connsiteX2" fmla="*/ 2444219 w 4519872"/>
                  <a:gd name="connsiteY2" fmla="*/ 106680 h 5163195"/>
                  <a:gd name="connsiteX3" fmla="*/ 2448288 w 4519872"/>
                  <a:gd name="connsiteY3" fmla="*/ 106680 h 5163195"/>
                  <a:gd name="connsiteX4" fmla="*/ 4519872 w 4519872"/>
                  <a:gd name="connsiteY4" fmla="*/ 3810634 h 5163195"/>
                  <a:gd name="connsiteX5" fmla="*/ 4515108 w 4519872"/>
                  <a:gd name="connsiteY5" fmla="*/ 3810635 h 5163195"/>
                  <a:gd name="connsiteX6" fmla="*/ 4515108 w 4519872"/>
                  <a:gd name="connsiteY6" fmla="*/ 4989405 h 5163195"/>
                  <a:gd name="connsiteX7" fmla="*/ 4341318 w 4519872"/>
                  <a:gd name="connsiteY7" fmla="*/ 5163195 h 5163195"/>
                  <a:gd name="connsiteX8" fmla="*/ 173790 w 4519872"/>
                  <a:gd name="connsiteY8" fmla="*/ 5163195 h 5163195"/>
                  <a:gd name="connsiteX9" fmla="*/ 0 w 4519872"/>
                  <a:gd name="connsiteY9" fmla="*/ 4989405 h 5163195"/>
                  <a:gd name="connsiteX10" fmla="*/ 0 w 4519872"/>
                  <a:gd name="connsiteY10" fmla="*/ 3810635 h 5163195"/>
                  <a:gd name="connsiteX11" fmla="*/ 2065292 w 4519872"/>
                  <a:gd name="connsiteY11" fmla="*/ 106680 h 5163195"/>
                  <a:gd name="connsiteX12" fmla="*/ 2069360 w 4519872"/>
                  <a:gd name="connsiteY12" fmla="*/ 106680 h 5163195"/>
                  <a:gd name="connsiteX13" fmla="*/ 2096196 w 4519872"/>
                  <a:gd name="connsiteY13" fmla="*/ 66743 h 5163195"/>
                  <a:gd name="connsiteX14" fmla="*/ 2256789 w 4519872"/>
                  <a:gd name="connsiteY14" fmla="*/ 0 h 5163195"/>
                  <a:gd name="connsiteX0" fmla="*/ 2256789 w 4519872"/>
                  <a:gd name="connsiteY0" fmla="*/ 0 h 5163195"/>
                  <a:gd name="connsiteX1" fmla="*/ 2417382 w 4519872"/>
                  <a:gd name="connsiteY1" fmla="*/ 66743 h 5163195"/>
                  <a:gd name="connsiteX2" fmla="*/ 2444219 w 4519872"/>
                  <a:gd name="connsiteY2" fmla="*/ 106680 h 5163195"/>
                  <a:gd name="connsiteX3" fmla="*/ 2448288 w 4519872"/>
                  <a:gd name="connsiteY3" fmla="*/ 106680 h 5163195"/>
                  <a:gd name="connsiteX4" fmla="*/ 4519872 w 4519872"/>
                  <a:gd name="connsiteY4" fmla="*/ 3810634 h 5163195"/>
                  <a:gd name="connsiteX5" fmla="*/ 4515108 w 4519872"/>
                  <a:gd name="connsiteY5" fmla="*/ 4989405 h 5163195"/>
                  <a:gd name="connsiteX6" fmla="*/ 4341318 w 4519872"/>
                  <a:gd name="connsiteY6" fmla="*/ 5163195 h 5163195"/>
                  <a:gd name="connsiteX7" fmla="*/ 173790 w 4519872"/>
                  <a:gd name="connsiteY7" fmla="*/ 5163195 h 5163195"/>
                  <a:gd name="connsiteX8" fmla="*/ 0 w 4519872"/>
                  <a:gd name="connsiteY8" fmla="*/ 4989405 h 5163195"/>
                  <a:gd name="connsiteX9" fmla="*/ 0 w 4519872"/>
                  <a:gd name="connsiteY9" fmla="*/ 3810635 h 5163195"/>
                  <a:gd name="connsiteX10" fmla="*/ 2065292 w 4519872"/>
                  <a:gd name="connsiteY10" fmla="*/ 106680 h 5163195"/>
                  <a:gd name="connsiteX11" fmla="*/ 2069360 w 4519872"/>
                  <a:gd name="connsiteY11" fmla="*/ 106680 h 5163195"/>
                  <a:gd name="connsiteX12" fmla="*/ 2096196 w 4519872"/>
                  <a:gd name="connsiteY12" fmla="*/ 66743 h 5163195"/>
                  <a:gd name="connsiteX13" fmla="*/ 2256789 w 4519872"/>
                  <a:gd name="connsiteY13" fmla="*/ 0 h 5163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519872" h="5163195">
                    <a:moveTo>
                      <a:pt x="2256789" y="0"/>
                    </a:moveTo>
                    <a:cubicBezTo>
                      <a:pt x="2319505" y="0"/>
                      <a:pt x="2376283" y="25506"/>
                      <a:pt x="2417382" y="66743"/>
                    </a:cubicBezTo>
                    <a:lnTo>
                      <a:pt x="2444219" y="106680"/>
                    </a:lnTo>
                    <a:lnTo>
                      <a:pt x="2448288" y="106680"/>
                    </a:lnTo>
                    <a:lnTo>
                      <a:pt x="4519872" y="3810634"/>
                    </a:lnTo>
                    <a:lnTo>
                      <a:pt x="4515108" y="4989405"/>
                    </a:lnTo>
                    <a:cubicBezTo>
                      <a:pt x="4515108" y="5085387"/>
                      <a:pt x="4437300" y="5163195"/>
                      <a:pt x="4341318" y="5163195"/>
                    </a:cubicBezTo>
                    <a:lnTo>
                      <a:pt x="173790" y="5163195"/>
                    </a:lnTo>
                    <a:cubicBezTo>
                      <a:pt x="77808" y="5163195"/>
                      <a:pt x="0" y="5085387"/>
                      <a:pt x="0" y="4989405"/>
                    </a:cubicBezTo>
                    <a:lnTo>
                      <a:pt x="0" y="3810635"/>
                    </a:lnTo>
                    <a:lnTo>
                      <a:pt x="2065292" y="106680"/>
                    </a:lnTo>
                    <a:lnTo>
                      <a:pt x="2069360" y="106680"/>
                    </a:lnTo>
                    <a:lnTo>
                      <a:pt x="2096196" y="66743"/>
                    </a:lnTo>
                    <a:cubicBezTo>
                      <a:pt x="2137296" y="25506"/>
                      <a:pt x="2194074" y="0"/>
                      <a:pt x="225678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AF5390EA-45C1-4A99-881F-06345A127A78}"/>
                  </a:ext>
                </a:extLst>
              </p:cNvPr>
              <p:cNvSpPr/>
              <p:nvPr/>
            </p:nvSpPr>
            <p:spPr>
              <a:xfrm>
                <a:off x="-306517" y="819767"/>
                <a:ext cx="4675822" cy="5319096"/>
              </a:xfrm>
              <a:custGeom>
                <a:avLst/>
                <a:gdLst>
                  <a:gd name="connsiteX0" fmla="*/ 2334873 w 4675822"/>
                  <a:gd name="connsiteY0" fmla="*/ 132052 h 5319096"/>
                  <a:gd name="connsiteX1" fmla="*/ 2484791 w 4675822"/>
                  <a:gd name="connsiteY1" fmla="*/ 220031 h 5319096"/>
                  <a:gd name="connsiteX2" fmla="*/ 2525971 w 4675822"/>
                  <a:gd name="connsiteY2" fmla="*/ 306564 h 5319096"/>
                  <a:gd name="connsiteX3" fmla="*/ 2526285 w 4675822"/>
                  <a:gd name="connsiteY3" fmla="*/ 306564 h 5319096"/>
                  <a:gd name="connsiteX4" fmla="*/ 4519732 w 4675822"/>
                  <a:gd name="connsiteY4" fmla="*/ 3918536 h 5319096"/>
                  <a:gd name="connsiteX5" fmla="*/ 4515133 w 4675822"/>
                  <a:gd name="connsiteY5" fmla="*/ 5006554 h 5319096"/>
                  <a:gd name="connsiteX6" fmla="*/ 4354722 w 4675822"/>
                  <a:gd name="connsiteY6" fmla="*/ 5166965 h 5319096"/>
                  <a:gd name="connsiteX7" fmla="*/ 316502 w 4675822"/>
                  <a:gd name="connsiteY7" fmla="*/ 5166965 h 5319096"/>
                  <a:gd name="connsiteX8" fmla="*/ 156091 w 4675822"/>
                  <a:gd name="connsiteY8" fmla="*/ 5006554 h 5319096"/>
                  <a:gd name="connsiteX9" fmla="*/ 156091 w 4675822"/>
                  <a:gd name="connsiteY9" fmla="*/ 3918537 h 5319096"/>
                  <a:gd name="connsiteX10" fmla="*/ 2143463 w 4675822"/>
                  <a:gd name="connsiteY10" fmla="*/ 306564 h 5319096"/>
                  <a:gd name="connsiteX11" fmla="*/ 2143776 w 4675822"/>
                  <a:gd name="connsiteY11" fmla="*/ 306564 h 5319096"/>
                  <a:gd name="connsiteX12" fmla="*/ 2184955 w 4675822"/>
                  <a:gd name="connsiteY12" fmla="*/ 220031 h 5319096"/>
                  <a:gd name="connsiteX13" fmla="*/ 2334873 w 4675822"/>
                  <a:gd name="connsiteY13" fmla="*/ 132052 h 5319096"/>
                  <a:gd name="connsiteX14" fmla="*/ 2334764 w 4675822"/>
                  <a:gd name="connsiteY14" fmla="*/ 71773 h 5319096"/>
                  <a:gd name="connsiteX15" fmla="*/ 2174171 w 4675822"/>
                  <a:gd name="connsiteY15" fmla="*/ 138516 h 5319096"/>
                  <a:gd name="connsiteX16" fmla="*/ 2147335 w 4675822"/>
                  <a:gd name="connsiteY16" fmla="*/ 178453 h 5319096"/>
                  <a:gd name="connsiteX17" fmla="*/ 2143267 w 4675822"/>
                  <a:gd name="connsiteY17" fmla="*/ 178453 h 5319096"/>
                  <a:gd name="connsiteX18" fmla="*/ 77975 w 4675822"/>
                  <a:gd name="connsiteY18" fmla="*/ 3882408 h 5319096"/>
                  <a:gd name="connsiteX19" fmla="*/ 77975 w 4675822"/>
                  <a:gd name="connsiteY19" fmla="*/ 5061178 h 5319096"/>
                  <a:gd name="connsiteX20" fmla="*/ 251765 w 4675822"/>
                  <a:gd name="connsiteY20" fmla="*/ 5234968 h 5319096"/>
                  <a:gd name="connsiteX21" fmla="*/ 4419293 w 4675822"/>
                  <a:gd name="connsiteY21" fmla="*/ 5234968 h 5319096"/>
                  <a:gd name="connsiteX22" fmla="*/ 4593083 w 4675822"/>
                  <a:gd name="connsiteY22" fmla="*/ 5061178 h 5319096"/>
                  <a:gd name="connsiteX23" fmla="*/ 4597847 w 4675822"/>
                  <a:gd name="connsiteY23" fmla="*/ 3882407 h 5319096"/>
                  <a:gd name="connsiteX24" fmla="*/ 2526263 w 4675822"/>
                  <a:gd name="connsiteY24" fmla="*/ 178453 h 5319096"/>
                  <a:gd name="connsiteX25" fmla="*/ 2522194 w 4675822"/>
                  <a:gd name="connsiteY25" fmla="*/ 178453 h 5319096"/>
                  <a:gd name="connsiteX26" fmla="*/ 2495357 w 4675822"/>
                  <a:gd name="connsiteY26" fmla="*/ 138516 h 5319096"/>
                  <a:gd name="connsiteX27" fmla="*/ 2334764 w 4675822"/>
                  <a:gd name="connsiteY27" fmla="*/ 71773 h 5319096"/>
                  <a:gd name="connsiteX28" fmla="*/ 2337118 w 4675822"/>
                  <a:gd name="connsiteY28" fmla="*/ 0 h 5319096"/>
                  <a:gd name="connsiteX29" fmla="*/ 2566036 w 4675822"/>
                  <a:gd name="connsiteY29" fmla="*/ 121715 h 5319096"/>
                  <a:gd name="connsiteX30" fmla="*/ 4672519 w 4675822"/>
                  <a:gd name="connsiteY30" fmla="*/ 3874150 h 5319096"/>
                  <a:gd name="connsiteX31" fmla="*/ 4675822 w 4675822"/>
                  <a:gd name="connsiteY31" fmla="*/ 5070522 h 5319096"/>
                  <a:gd name="connsiteX32" fmla="*/ 4427248 w 4675822"/>
                  <a:gd name="connsiteY32" fmla="*/ 5319096 h 5319096"/>
                  <a:gd name="connsiteX33" fmla="*/ 248574 w 4675822"/>
                  <a:gd name="connsiteY33" fmla="*/ 5319096 h 5319096"/>
                  <a:gd name="connsiteX34" fmla="*/ 0 w 4675822"/>
                  <a:gd name="connsiteY34" fmla="*/ 5070522 h 5319096"/>
                  <a:gd name="connsiteX35" fmla="*/ 0 w 4675822"/>
                  <a:gd name="connsiteY35" fmla="*/ 3874151 h 5319096"/>
                  <a:gd name="connsiteX36" fmla="*/ 2104886 w 4675822"/>
                  <a:gd name="connsiteY36" fmla="*/ 125587 h 5319096"/>
                  <a:gd name="connsiteX37" fmla="*/ 2106099 w 4675822"/>
                  <a:gd name="connsiteY37" fmla="*/ 125587 h 5319096"/>
                  <a:gd name="connsiteX38" fmla="*/ 2108201 w 4675822"/>
                  <a:gd name="connsiteY38" fmla="*/ 121715 h 5319096"/>
                  <a:gd name="connsiteX39" fmla="*/ 2337118 w 4675822"/>
                  <a:gd name="connsiteY39" fmla="*/ 0 h 5319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675822" h="5319096">
                    <a:moveTo>
                      <a:pt x="2334873" y="132052"/>
                    </a:moveTo>
                    <a:cubicBezTo>
                      <a:pt x="2393420" y="132052"/>
                      <a:pt x="2446424" y="165673"/>
                      <a:pt x="2484791" y="220031"/>
                    </a:cubicBezTo>
                    <a:lnTo>
                      <a:pt x="2525971" y="306564"/>
                    </a:lnTo>
                    <a:lnTo>
                      <a:pt x="2526285" y="306564"/>
                    </a:lnTo>
                    <a:lnTo>
                      <a:pt x="4519732" y="3918536"/>
                    </a:lnTo>
                    <a:lnTo>
                      <a:pt x="4515133" y="5006554"/>
                    </a:lnTo>
                    <a:cubicBezTo>
                      <a:pt x="4515133" y="5095147"/>
                      <a:pt x="4443315" y="5166965"/>
                      <a:pt x="4354722" y="5166965"/>
                    </a:cubicBezTo>
                    <a:lnTo>
                      <a:pt x="316502" y="5166965"/>
                    </a:lnTo>
                    <a:cubicBezTo>
                      <a:pt x="227909" y="5166965"/>
                      <a:pt x="156091" y="5095147"/>
                      <a:pt x="156091" y="5006554"/>
                    </a:cubicBezTo>
                    <a:lnTo>
                      <a:pt x="156091" y="3918537"/>
                    </a:lnTo>
                    <a:lnTo>
                      <a:pt x="2143463" y="306564"/>
                    </a:lnTo>
                    <a:lnTo>
                      <a:pt x="2143776" y="306564"/>
                    </a:lnTo>
                    <a:lnTo>
                      <a:pt x="2184955" y="220031"/>
                    </a:lnTo>
                    <a:cubicBezTo>
                      <a:pt x="2223323" y="165673"/>
                      <a:pt x="2276327" y="132052"/>
                      <a:pt x="2334873" y="132052"/>
                    </a:cubicBezTo>
                    <a:close/>
                    <a:moveTo>
                      <a:pt x="2334764" y="71773"/>
                    </a:moveTo>
                    <a:cubicBezTo>
                      <a:pt x="2272049" y="71773"/>
                      <a:pt x="2215271" y="97279"/>
                      <a:pt x="2174171" y="138516"/>
                    </a:cubicBezTo>
                    <a:lnTo>
                      <a:pt x="2147335" y="178453"/>
                    </a:lnTo>
                    <a:lnTo>
                      <a:pt x="2143267" y="178453"/>
                    </a:lnTo>
                    <a:lnTo>
                      <a:pt x="77975" y="3882408"/>
                    </a:lnTo>
                    <a:lnTo>
                      <a:pt x="77975" y="5061178"/>
                    </a:lnTo>
                    <a:cubicBezTo>
                      <a:pt x="77975" y="5157160"/>
                      <a:pt x="155783" y="5234968"/>
                      <a:pt x="251765" y="5234968"/>
                    </a:cubicBezTo>
                    <a:lnTo>
                      <a:pt x="4419293" y="5234968"/>
                    </a:lnTo>
                    <a:cubicBezTo>
                      <a:pt x="4515275" y="5234968"/>
                      <a:pt x="4593083" y="5157160"/>
                      <a:pt x="4593083" y="5061178"/>
                    </a:cubicBezTo>
                    <a:lnTo>
                      <a:pt x="4597847" y="3882407"/>
                    </a:lnTo>
                    <a:lnTo>
                      <a:pt x="2526263" y="178453"/>
                    </a:lnTo>
                    <a:lnTo>
                      <a:pt x="2522194" y="178453"/>
                    </a:lnTo>
                    <a:lnTo>
                      <a:pt x="2495357" y="138516"/>
                    </a:lnTo>
                    <a:cubicBezTo>
                      <a:pt x="2454258" y="97279"/>
                      <a:pt x="2397480" y="71773"/>
                      <a:pt x="2334764" y="71773"/>
                    </a:cubicBezTo>
                    <a:close/>
                    <a:moveTo>
                      <a:pt x="2337118" y="0"/>
                    </a:moveTo>
                    <a:cubicBezTo>
                      <a:pt x="2432410" y="0"/>
                      <a:pt x="2516425" y="48281"/>
                      <a:pt x="2566036" y="121715"/>
                    </a:cubicBezTo>
                    <a:lnTo>
                      <a:pt x="4672519" y="3874150"/>
                    </a:lnTo>
                    <a:lnTo>
                      <a:pt x="4675822" y="5070522"/>
                    </a:lnTo>
                    <a:cubicBezTo>
                      <a:pt x="4675822" y="5207806"/>
                      <a:pt x="4564532" y="5319096"/>
                      <a:pt x="4427248" y="5319096"/>
                    </a:cubicBezTo>
                    <a:lnTo>
                      <a:pt x="248574" y="5319096"/>
                    </a:lnTo>
                    <a:cubicBezTo>
                      <a:pt x="111290" y="5319096"/>
                      <a:pt x="0" y="5207806"/>
                      <a:pt x="0" y="5070522"/>
                    </a:cubicBezTo>
                    <a:lnTo>
                      <a:pt x="0" y="3874151"/>
                    </a:lnTo>
                    <a:lnTo>
                      <a:pt x="2104886" y="125587"/>
                    </a:lnTo>
                    <a:lnTo>
                      <a:pt x="2106099" y="125587"/>
                    </a:lnTo>
                    <a:lnTo>
                      <a:pt x="2108201" y="121715"/>
                    </a:lnTo>
                    <a:cubicBezTo>
                      <a:pt x="2157812" y="48281"/>
                      <a:pt x="2241827" y="0"/>
                      <a:pt x="233711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0" name="フリーフォーム: 図形 259">
              <a:extLst>
                <a:ext uri="{FF2B5EF4-FFF2-40B4-BE49-F238E27FC236}">
                  <a16:creationId xmlns:a16="http://schemas.microsoft.com/office/drawing/2014/main" id="{35D5004E-FE14-4305-9BEB-1BAE25851D89}"/>
                </a:ext>
              </a:extLst>
            </p:cNvPr>
            <p:cNvSpPr/>
            <p:nvPr/>
          </p:nvSpPr>
          <p:spPr>
            <a:xfrm>
              <a:off x="4539534" y="5489593"/>
              <a:ext cx="901622" cy="549401"/>
            </a:xfrm>
            <a:custGeom>
              <a:avLst/>
              <a:gdLst>
                <a:gd name="connsiteX0" fmla="*/ 36568 w 901622"/>
                <a:gd name="connsiteY0" fmla="*/ 449389 h 549401"/>
                <a:gd name="connsiteX1" fmla="*/ 865055 w 901622"/>
                <a:gd name="connsiteY1" fmla="*/ 449389 h 549401"/>
                <a:gd name="connsiteX2" fmla="*/ 901622 w 901622"/>
                <a:gd name="connsiteY2" fmla="*/ 549401 h 549401"/>
                <a:gd name="connsiteX3" fmla="*/ 0 w 901622"/>
                <a:gd name="connsiteY3" fmla="*/ 549401 h 549401"/>
                <a:gd name="connsiteX4" fmla="*/ 608917 w 901622"/>
                <a:gd name="connsiteY4" fmla="*/ 0 h 549401"/>
                <a:gd name="connsiteX5" fmla="*/ 700745 w 901622"/>
                <a:gd name="connsiteY5" fmla="*/ 0 h 549401"/>
                <a:gd name="connsiteX6" fmla="*/ 733533 w 901622"/>
                <a:gd name="connsiteY6" fmla="*/ 89676 h 549401"/>
                <a:gd name="connsiteX7" fmla="*/ 641705 w 901622"/>
                <a:gd name="connsiteY7" fmla="*/ 89676 h 549401"/>
                <a:gd name="connsiteX8" fmla="*/ 200877 w 901622"/>
                <a:gd name="connsiteY8" fmla="*/ 0 h 549401"/>
                <a:gd name="connsiteX9" fmla="*/ 292708 w 901622"/>
                <a:gd name="connsiteY9" fmla="*/ 0 h 549401"/>
                <a:gd name="connsiteX10" fmla="*/ 259920 w 901622"/>
                <a:gd name="connsiteY10" fmla="*/ 89676 h 549401"/>
                <a:gd name="connsiteX11" fmla="*/ 168089 w 901622"/>
                <a:gd name="connsiteY11" fmla="*/ 89676 h 549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1622" h="549401">
                  <a:moveTo>
                    <a:pt x="36568" y="449389"/>
                  </a:moveTo>
                  <a:lnTo>
                    <a:pt x="865055" y="449389"/>
                  </a:lnTo>
                  <a:lnTo>
                    <a:pt x="901622" y="549401"/>
                  </a:lnTo>
                  <a:lnTo>
                    <a:pt x="0" y="549401"/>
                  </a:lnTo>
                  <a:close/>
                  <a:moveTo>
                    <a:pt x="608917" y="0"/>
                  </a:moveTo>
                  <a:lnTo>
                    <a:pt x="700745" y="0"/>
                  </a:lnTo>
                  <a:lnTo>
                    <a:pt x="733533" y="89676"/>
                  </a:lnTo>
                  <a:lnTo>
                    <a:pt x="641705" y="89676"/>
                  </a:lnTo>
                  <a:close/>
                  <a:moveTo>
                    <a:pt x="200877" y="0"/>
                  </a:moveTo>
                  <a:lnTo>
                    <a:pt x="292708" y="0"/>
                  </a:lnTo>
                  <a:lnTo>
                    <a:pt x="259920" y="89676"/>
                  </a:lnTo>
                  <a:lnTo>
                    <a:pt x="168089" y="896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20CBC375-844B-4ACC-B629-CFCADE489558}"/>
                </a:ext>
              </a:extLst>
            </p:cNvPr>
            <p:cNvSpPr/>
            <p:nvPr/>
          </p:nvSpPr>
          <p:spPr>
            <a:xfrm>
              <a:off x="4624532" y="5451151"/>
              <a:ext cx="764136" cy="463496"/>
            </a:xfrm>
            <a:custGeom>
              <a:avLst/>
              <a:gdLst>
                <a:gd name="connsiteX0" fmla="*/ 1092988 w 2616995"/>
                <a:gd name="connsiteY0" fmla="*/ 1375574 h 1587369"/>
                <a:gd name="connsiteX1" fmla="*/ 1092988 w 2616995"/>
                <a:gd name="connsiteY1" fmla="*/ 1375575 h 1587369"/>
                <a:gd name="connsiteX2" fmla="*/ 1092988 w 2616995"/>
                <a:gd name="connsiteY2" fmla="*/ 1375575 h 1587369"/>
                <a:gd name="connsiteX3" fmla="*/ 1142705 w 2616995"/>
                <a:gd name="connsiteY3" fmla="*/ 1132549 h 1587369"/>
                <a:gd name="connsiteX4" fmla="*/ 1142878 w 2616995"/>
                <a:gd name="connsiteY4" fmla="*/ 1133407 h 1587369"/>
                <a:gd name="connsiteX5" fmla="*/ 1185789 w 2616995"/>
                <a:gd name="connsiteY5" fmla="*/ 1185517 h 1587369"/>
                <a:gd name="connsiteX6" fmla="*/ 1203614 w 2616995"/>
                <a:gd name="connsiteY6" fmla="*/ 1194086 h 1587369"/>
                <a:gd name="connsiteX7" fmla="*/ 1213780 w 2616995"/>
                <a:gd name="connsiteY7" fmla="*/ 1132549 h 1587369"/>
                <a:gd name="connsiteX8" fmla="*/ 1358755 w 2616995"/>
                <a:gd name="connsiteY8" fmla="*/ 1037665 h 1587369"/>
                <a:gd name="connsiteX9" fmla="*/ 1277884 w 2616995"/>
                <a:gd name="connsiteY9" fmla="*/ 1118535 h 1587369"/>
                <a:gd name="connsiteX10" fmla="*/ 1269552 w 2616995"/>
                <a:gd name="connsiteY10" fmla="*/ 1121987 h 1587369"/>
                <a:gd name="connsiteX11" fmla="*/ 1265009 w 2616995"/>
                <a:gd name="connsiteY11" fmla="*/ 1127907 h 1587369"/>
                <a:gd name="connsiteX12" fmla="*/ 1260794 w 2616995"/>
                <a:gd name="connsiteY12" fmla="*/ 1128462 h 1587369"/>
                <a:gd name="connsiteX13" fmla="*/ 1248124 w 2616995"/>
                <a:gd name="connsiteY13" fmla="*/ 1205157 h 1587369"/>
                <a:gd name="connsiteX14" fmla="*/ 1252009 w 2616995"/>
                <a:gd name="connsiteY14" fmla="*/ 1205744 h 1587369"/>
                <a:gd name="connsiteX15" fmla="*/ 1370448 w 2616995"/>
                <a:gd name="connsiteY15" fmla="*/ 1087305 h 1587369"/>
                <a:gd name="connsiteX16" fmla="*/ 1361141 w 2616995"/>
                <a:gd name="connsiteY16" fmla="*/ 1041203 h 1587369"/>
                <a:gd name="connsiteX17" fmla="*/ 1153038 w 2616995"/>
                <a:gd name="connsiteY17" fmla="*/ 1024456 h 1587369"/>
                <a:gd name="connsiteX18" fmla="*/ 1142878 w 2616995"/>
                <a:gd name="connsiteY18" fmla="*/ 1041203 h 1587369"/>
                <a:gd name="connsiteX19" fmla="*/ 1142705 w 2616995"/>
                <a:gd name="connsiteY19" fmla="*/ 1042061 h 1587369"/>
                <a:gd name="connsiteX20" fmla="*/ 1163203 w 2616995"/>
                <a:gd name="connsiteY20" fmla="*/ 1042061 h 1587369"/>
                <a:gd name="connsiteX21" fmla="*/ 1286023 w 2616995"/>
                <a:gd name="connsiteY21" fmla="*/ 975733 h 1587369"/>
                <a:gd name="connsiteX22" fmla="*/ 1284699 w 2616995"/>
                <a:gd name="connsiteY22" fmla="*/ 983752 h 1587369"/>
                <a:gd name="connsiteX23" fmla="*/ 1291593 w 2616995"/>
                <a:gd name="connsiteY23" fmla="*/ 976858 h 1587369"/>
                <a:gd name="connsiteX24" fmla="*/ 1240532 w 2616995"/>
                <a:gd name="connsiteY24" fmla="*/ 970601 h 1587369"/>
                <a:gd name="connsiteX25" fmla="*/ 1227564 w 2616995"/>
                <a:gd name="connsiteY25" fmla="*/ 972562 h 1587369"/>
                <a:gd name="connsiteX26" fmla="*/ 1237395 w 2616995"/>
                <a:gd name="connsiteY26" fmla="*/ 989591 h 1587369"/>
                <a:gd name="connsiteX27" fmla="*/ 754638 w 2616995"/>
                <a:gd name="connsiteY27" fmla="*/ 761044 h 1587369"/>
                <a:gd name="connsiteX28" fmla="*/ 592393 w 2616995"/>
                <a:gd name="connsiteY28" fmla="*/ 1042061 h 1587369"/>
                <a:gd name="connsiteX29" fmla="*/ 907890 w 2616995"/>
                <a:gd name="connsiteY29" fmla="*/ 1042061 h 1587369"/>
                <a:gd name="connsiteX30" fmla="*/ 884257 w 2616995"/>
                <a:gd name="connsiteY30" fmla="*/ 925006 h 1587369"/>
                <a:gd name="connsiteX31" fmla="*/ 821810 w 2616995"/>
                <a:gd name="connsiteY31" fmla="*/ 822079 h 1587369"/>
                <a:gd name="connsiteX32" fmla="*/ 2116931 w 2616995"/>
                <a:gd name="connsiteY32" fmla="*/ 670344 h 1587369"/>
                <a:gd name="connsiteX33" fmla="*/ 1954631 w 2616995"/>
                <a:gd name="connsiteY33" fmla="*/ 703111 h 1587369"/>
                <a:gd name="connsiteX34" fmla="*/ 1900531 w 2616995"/>
                <a:gd name="connsiteY34" fmla="*/ 732475 h 1587369"/>
                <a:gd name="connsiteX35" fmla="*/ 1937587 w 2616995"/>
                <a:gd name="connsiteY35" fmla="*/ 819512 h 1587369"/>
                <a:gd name="connsiteX36" fmla="*/ 2088265 w 2616995"/>
                <a:gd name="connsiteY36" fmla="*/ 995460 h 1587369"/>
                <a:gd name="connsiteX37" fmla="*/ 2116931 w 2616995"/>
                <a:gd name="connsiteY37" fmla="*/ 989672 h 1587369"/>
                <a:gd name="connsiteX38" fmla="*/ 2214564 w 2616995"/>
                <a:gd name="connsiteY38" fmla="*/ 1087305 h 1587369"/>
                <a:gd name="connsiteX39" fmla="*/ 2116931 w 2616995"/>
                <a:gd name="connsiteY39" fmla="*/ 1184938 h 1587369"/>
                <a:gd name="connsiteX40" fmla="*/ 2019298 w 2616995"/>
                <a:gd name="connsiteY40" fmla="*/ 1087305 h 1587369"/>
                <a:gd name="connsiteX41" fmla="*/ 2024733 w 2616995"/>
                <a:gd name="connsiteY41" fmla="*/ 1060387 h 1587369"/>
                <a:gd name="connsiteX42" fmla="*/ 1864282 w 2616995"/>
                <a:gd name="connsiteY42" fmla="*/ 873028 h 1587369"/>
                <a:gd name="connsiteX43" fmla="*/ 1860304 w 2616995"/>
                <a:gd name="connsiteY43" fmla="*/ 860843 h 1587369"/>
                <a:gd name="connsiteX44" fmla="*/ 1854350 w 2616995"/>
                <a:gd name="connsiteY44" fmla="*/ 855004 h 1587369"/>
                <a:gd name="connsiteX45" fmla="*/ 1826262 w 2616995"/>
                <a:gd name="connsiteY45" fmla="*/ 789031 h 1587369"/>
                <a:gd name="connsiteX46" fmla="*/ 1822094 w 2616995"/>
                <a:gd name="connsiteY46" fmla="*/ 792469 h 1587369"/>
                <a:gd name="connsiteX47" fmla="*/ 1699969 w 2616995"/>
                <a:gd name="connsiteY47" fmla="*/ 1087306 h 1587369"/>
                <a:gd name="connsiteX48" fmla="*/ 2116931 w 2616995"/>
                <a:gd name="connsiteY48" fmla="*/ 1504268 h 1587369"/>
                <a:gd name="connsiteX49" fmla="*/ 2533893 w 2616995"/>
                <a:gd name="connsiteY49" fmla="*/ 1087306 h 1587369"/>
                <a:gd name="connsiteX50" fmla="*/ 2116931 w 2616995"/>
                <a:gd name="connsiteY50" fmla="*/ 670344 h 1587369"/>
                <a:gd name="connsiteX51" fmla="*/ 500062 w 2616995"/>
                <a:gd name="connsiteY51" fmla="*/ 670344 h 1587369"/>
                <a:gd name="connsiteX52" fmla="*/ 83100 w 2616995"/>
                <a:gd name="connsiteY52" fmla="*/ 1087306 h 1587369"/>
                <a:gd name="connsiteX53" fmla="*/ 500062 w 2616995"/>
                <a:gd name="connsiteY53" fmla="*/ 1504268 h 1587369"/>
                <a:gd name="connsiteX54" fmla="*/ 884257 w 2616995"/>
                <a:gd name="connsiteY54" fmla="*/ 1249607 h 1587369"/>
                <a:gd name="connsiteX55" fmla="*/ 907890 w 2616995"/>
                <a:gd name="connsiteY55" fmla="*/ 1132549 h 1587369"/>
                <a:gd name="connsiteX56" fmla="*/ 585141 w 2616995"/>
                <a:gd name="connsiteY56" fmla="*/ 1132549 h 1587369"/>
                <a:gd name="connsiteX57" fmla="*/ 569099 w 2616995"/>
                <a:gd name="connsiteY57" fmla="*/ 1156342 h 1587369"/>
                <a:gd name="connsiteX58" fmla="*/ 500062 w 2616995"/>
                <a:gd name="connsiteY58" fmla="*/ 1184938 h 1587369"/>
                <a:gd name="connsiteX59" fmla="*/ 402429 w 2616995"/>
                <a:gd name="connsiteY59" fmla="*/ 1087305 h 1587369"/>
                <a:gd name="connsiteX60" fmla="*/ 500062 w 2616995"/>
                <a:gd name="connsiteY60" fmla="*/ 989672 h 1587369"/>
                <a:gd name="connsiteX61" fmla="*/ 516264 w 2616995"/>
                <a:gd name="connsiteY61" fmla="*/ 992943 h 1587369"/>
                <a:gd name="connsiteX62" fmla="*/ 679159 w 2616995"/>
                <a:gd name="connsiteY62" fmla="*/ 710802 h 1587369"/>
                <a:gd name="connsiteX63" fmla="*/ 624054 w 2616995"/>
                <a:gd name="connsiteY63" fmla="*/ 689090 h 1587369"/>
                <a:gd name="connsiteX64" fmla="*/ 500062 w 2616995"/>
                <a:gd name="connsiteY64" fmla="*/ 670344 h 1587369"/>
                <a:gd name="connsiteX65" fmla="*/ 877798 w 2616995"/>
                <a:gd name="connsiteY65" fmla="*/ 547725 h 1587369"/>
                <a:gd name="connsiteX66" fmla="*/ 797369 w 2616995"/>
                <a:gd name="connsiteY66" fmla="*/ 687033 h 1587369"/>
                <a:gd name="connsiteX67" fmla="*/ 818150 w 2616995"/>
                <a:gd name="connsiteY67" fmla="*/ 701433 h 1587369"/>
                <a:gd name="connsiteX68" fmla="*/ 989967 w 2616995"/>
                <a:gd name="connsiteY68" fmla="*/ 986526 h 1587369"/>
                <a:gd name="connsiteX69" fmla="*/ 995565 w 2616995"/>
                <a:gd name="connsiteY69" fmla="*/ 1042061 h 1587369"/>
                <a:gd name="connsiteX70" fmla="*/ 1105171 w 2616995"/>
                <a:gd name="connsiteY70" fmla="*/ 1042061 h 1587369"/>
                <a:gd name="connsiteX71" fmla="*/ 1108294 w 2616995"/>
                <a:gd name="connsiteY71" fmla="*/ 1026593 h 1587369"/>
                <a:gd name="connsiteX72" fmla="*/ 1131654 w 2616995"/>
                <a:gd name="connsiteY72" fmla="*/ 988092 h 1587369"/>
                <a:gd name="connsiteX73" fmla="*/ 1131909 w 2616995"/>
                <a:gd name="connsiteY73" fmla="*/ 987859 h 1587369"/>
                <a:gd name="connsiteX74" fmla="*/ 947014 w 2616995"/>
                <a:gd name="connsiteY74" fmla="*/ 486635 h 1587369"/>
                <a:gd name="connsiteX75" fmla="*/ 1207633 w 2616995"/>
                <a:gd name="connsiteY75" fmla="*/ 938041 h 1587369"/>
                <a:gd name="connsiteX76" fmla="*/ 1246891 w 2616995"/>
                <a:gd name="connsiteY76" fmla="*/ 932106 h 1587369"/>
                <a:gd name="connsiteX77" fmla="*/ 1261912 w 2616995"/>
                <a:gd name="connsiteY77" fmla="*/ 841180 h 1587369"/>
                <a:gd name="connsiteX78" fmla="*/ 1266780 w 2616995"/>
                <a:gd name="connsiteY78" fmla="*/ 833352 h 1587369"/>
                <a:gd name="connsiteX79" fmla="*/ 1269814 w 2616995"/>
                <a:gd name="connsiteY79" fmla="*/ 826029 h 1587369"/>
                <a:gd name="connsiteX80" fmla="*/ 1285978 w 2616995"/>
                <a:gd name="connsiteY80" fmla="*/ 819333 h 1587369"/>
                <a:gd name="connsiteX81" fmla="*/ 1362938 w 2616995"/>
                <a:gd name="connsiteY81" fmla="*/ 819333 h 1587369"/>
                <a:gd name="connsiteX82" fmla="*/ 1385798 w 2616995"/>
                <a:gd name="connsiteY82" fmla="*/ 842193 h 1587369"/>
                <a:gd name="connsiteX83" fmla="*/ 1385797 w 2616995"/>
                <a:gd name="connsiteY83" fmla="*/ 842193 h 1587369"/>
                <a:gd name="connsiteX84" fmla="*/ 1362937 w 2616995"/>
                <a:gd name="connsiteY84" fmla="*/ 865053 h 1587369"/>
                <a:gd name="connsiteX85" fmla="*/ 1304307 w 2616995"/>
                <a:gd name="connsiteY85" fmla="*/ 865052 h 1587369"/>
                <a:gd name="connsiteX86" fmla="*/ 1292023 w 2616995"/>
                <a:gd name="connsiteY86" fmla="*/ 939410 h 1587369"/>
                <a:gd name="connsiteX87" fmla="*/ 1312722 w 2616995"/>
                <a:gd name="connsiteY87" fmla="*/ 943589 h 1587369"/>
                <a:gd name="connsiteX88" fmla="*/ 1319973 w 2616995"/>
                <a:gd name="connsiteY88" fmla="*/ 948478 h 1587369"/>
                <a:gd name="connsiteX89" fmla="*/ 1714677 w 2616995"/>
                <a:gd name="connsiteY89" fmla="*/ 553773 h 1587369"/>
                <a:gd name="connsiteX90" fmla="*/ 1724388 w 2616995"/>
                <a:gd name="connsiteY90" fmla="*/ 549750 h 1587369"/>
                <a:gd name="connsiteX91" fmla="*/ 1697517 w 2616995"/>
                <a:gd name="connsiteY91" fmla="*/ 486635 h 1587369"/>
                <a:gd name="connsiteX92" fmla="*/ 1343915 w 2616995"/>
                <a:gd name="connsiteY92" fmla="*/ 102160 h 1587369"/>
                <a:gd name="connsiteX93" fmla="*/ 1343915 w 2616995"/>
                <a:gd name="connsiteY93" fmla="*/ 102160 h 1587369"/>
                <a:gd name="connsiteX94" fmla="*/ 1343915 w 2616995"/>
                <a:gd name="connsiteY94" fmla="*/ 102161 h 1587369"/>
                <a:gd name="connsiteX95" fmla="*/ 1475083 w 2616995"/>
                <a:gd name="connsiteY95" fmla="*/ 1010 h 1587369"/>
                <a:gd name="connsiteX96" fmla="*/ 1475701 w 2616995"/>
                <a:gd name="connsiteY96" fmla="*/ 1484 h 1587369"/>
                <a:gd name="connsiteX97" fmla="*/ 1742773 w 2616995"/>
                <a:gd name="connsiteY97" fmla="*/ 73046 h 1587369"/>
                <a:gd name="connsiteX98" fmla="*/ 1764789 w 2616995"/>
                <a:gd name="connsiteY98" fmla="*/ 111178 h 1587369"/>
                <a:gd name="connsiteX99" fmla="*/ 1764788 w 2616995"/>
                <a:gd name="connsiteY99" fmla="*/ 111178 h 1587369"/>
                <a:gd name="connsiteX100" fmla="*/ 1763121 w 2616995"/>
                <a:gd name="connsiteY100" fmla="*/ 113351 h 1587369"/>
                <a:gd name="connsiteX101" fmla="*/ 1782482 w 2616995"/>
                <a:gd name="connsiteY101" fmla="*/ 185610 h 1587369"/>
                <a:gd name="connsiteX102" fmla="*/ 1779372 w 2616995"/>
                <a:gd name="connsiteY102" fmla="*/ 209235 h 1587369"/>
                <a:gd name="connsiteX103" fmla="*/ 1774329 w 2616995"/>
                <a:gd name="connsiteY103" fmla="*/ 213105 h 1587369"/>
                <a:gd name="connsiteX104" fmla="*/ 1763578 w 2616995"/>
                <a:gd name="connsiteY104" fmla="*/ 227116 h 1587369"/>
                <a:gd name="connsiteX105" fmla="*/ 1700804 w 2616995"/>
                <a:gd name="connsiteY105" fmla="*/ 263358 h 1587369"/>
                <a:gd name="connsiteX106" fmla="*/ 1867979 w 2616995"/>
                <a:gd name="connsiteY106" fmla="*/ 656017 h 1587369"/>
                <a:gd name="connsiteX107" fmla="*/ 1922285 w 2616995"/>
                <a:gd name="connsiteY107" fmla="*/ 626541 h 1587369"/>
                <a:gd name="connsiteX108" fmla="*/ 2116932 w 2616995"/>
                <a:gd name="connsiteY108" fmla="*/ 587243 h 1587369"/>
                <a:gd name="connsiteX109" fmla="*/ 2616995 w 2616995"/>
                <a:gd name="connsiteY109" fmla="*/ 1087306 h 1587369"/>
                <a:gd name="connsiteX110" fmla="*/ 2116932 w 2616995"/>
                <a:gd name="connsiteY110" fmla="*/ 1587369 h 1587369"/>
                <a:gd name="connsiteX111" fmla="*/ 1616869 w 2616995"/>
                <a:gd name="connsiteY111" fmla="*/ 1087306 h 1587369"/>
                <a:gd name="connsiteX112" fmla="*/ 1763334 w 2616995"/>
                <a:gd name="connsiteY112" fmla="*/ 733708 h 1587369"/>
                <a:gd name="connsiteX113" fmla="*/ 1792473 w 2616995"/>
                <a:gd name="connsiteY113" fmla="*/ 709667 h 1587369"/>
                <a:gd name="connsiteX114" fmla="*/ 1760903 w 2616995"/>
                <a:gd name="connsiteY114" fmla="*/ 635516 h 1587369"/>
                <a:gd name="connsiteX115" fmla="*/ 1385296 w 2616995"/>
                <a:gd name="connsiteY115" fmla="*/ 1011123 h 1587369"/>
                <a:gd name="connsiteX116" fmla="*/ 1395726 w 2616995"/>
                <a:gd name="connsiteY116" fmla="*/ 1026593 h 1587369"/>
                <a:gd name="connsiteX117" fmla="*/ 1407983 w 2616995"/>
                <a:gd name="connsiteY117" fmla="*/ 1087305 h 1587369"/>
                <a:gd name="connsiteX118" fmla="*/ 1252010 w 2616995"/>
                <a:gd name="connsiteY118" fmla="*/ 1243278 h 1587369"/>
                <a:gd name="connsiteX119" fmla="*/ 1242075 w 2616995"/>
                <a:gd name="connsiteY119" fmla="*/ 1241776 h 1587369"/>
                <a:gd name="connsiteX120" fmla="*/ 1219922 w 2616995"/>
                <a:gd name="connsiteY120" fmla="*/ 1375881 h 1587369"/>
                <a:gd name="connsiteX121" fmla="*/ 1210682 w 2616995"/>
                <a:gd name="connsiteY121" fmla="*/ 1390738 h 1587369"/>
                <a:gd name="connsiteX122" fmla="*/ 1209248 w 2616995"/>
                <a:gd name="connsiteY122" fmla="*/ 1391072 h 1587369"/>
                <a:gd name="connsiteX123" fmla="*/ 1208972 w 2616995"/>
                <a:gd name="connsiteY123" fmla="*/ 1391740 h 1587369"/>
                <a:gd name="connsiteX124" fmla="*/ 1192807 w 2616995"/>
                <a:gd name="connsiteY124" fmla="*/ 1398435 h 1587369"/>
                <a:gd name="connsiteX125" fmla="*/ 1115848 w 2616995"/>
                <a:gd name="connsiteY125" fmla="*/ 1398434 h 1587369"/>
                <a:gd name="connsiteX126" fmla="*/ 1099684 w 2616995"/>
                <a:gd name="connsiteY126" fmla="*/ 1391738 h 1587369"/>
                <a:gd name="connsiteX127" fmla="*/ 1092988 w 2616995"/>
                <a:gd name="connsiteY127" fmla="*/ 1375575 h 1587369"/>
                <a:gd name="connsiteX128" fmla="*/ 1099684 w 2616995"/>
                <a:gd name="connsiteY128" fmla="*/ 1359411 h 1587369"/>
                <a:gd name="connsiteX129" fmla="*/ 1115848 w 2616995"/>
                <a:gd name="connsiteY129" fmla="*/ 1352715 h 1587369"/>
                <a:gd name="connsiteX130" fmla="*/ 1177410 w 2616995"/>
                <a:gd name="connsiteY130" fmla="*/ 1352715 h 1587369"/>
                <a:gd name="connsiteX131" fmla="*/ 1197307 w 2616995"/>
                <a:gd name="connsiteY131" fmla="*/ 1232266 h 1587369"/>
                <a:gd name="connsiteX132" fmla="*/ 1164804 w 2616995"/>
                <a:gd name="connsiteY132" fmla="*/ 1216641 h 1587369"/>
                <a:gd name="connsiteX133" fmla="*/ 1108294 w 2616995"/>
                <a:gd name="connsiteY133" fmla="*/ 1148017 h 1587369"/>
                <a:gd name="connsiteX134" fmla="*/ 1105171 w 2616995"/>
                <a:gd name="connsiteY134" fmla="*/ 1132549 h 1587369"/>
                <a:gd name="connsiteX135" fmla="*/ 995565 w 2616995"/>
                <a:gd name="connsiteY135" fmla="*/ 1132549 h 1587369"/>
                <a:gd name="connsiteX136" fmla="*/ 989967 w 2616995"/>
                <a:gd name="connsiteY136" fmla="*/ 1188086 h 1587369"/>
                <a:gd name="connsiteX137" fmla="*/ 500063 w 2616995"/>
                <a:gd name="connsiteY137" fmla="*/ 1587369 h 1587369"/>
                <a:gd name="connsiteX138" fmla="*/ 0 w 2616995"/>
                <a:gd name="connsiteY138" fmla="*/ 1087306 h 1587369"/>
                <a:gd name="connsiteX139" fmla="*/ 500063 w 2616995"/>
                <a:gd name="connsiteY139" fmla="*/ 587243 h 1587369"/>
                <a:gd name="connsiteX140" fmla="*/ 672001 w 2616995"/>
                <a:gd name="connsiteY140" fmla="*/ 617587 h 1587369"/>
                <a:gd name="connsiteX141" fmla="*/ 720038 w 2616995"/>
                <a:gd name="connsiteY141" fmla="*/ 639997 h 1587369"/>
                <a:gd name="connsiteX142" fmla="*/ 825554 w 2616995"/>
                <a:gd name="connsiteY142" fmla="*/ 457237 h 1587369"/>
                <a:gd name="connsiteX143" fmla="*/ 763124 w 2616995"/>
                <a:gd name="connsiteY143" fmla="*/ 349105 h 1587369"/>
                <a:gd name="connsiteX144" fmla="*/ 690564 w 2616995"/>
                <a:gd name="connsiteY144" fmla="*/ 334831 h 1587369"/>
                <a:gd name="connsiteX145" fmla="*/ 690564 w 2616995"/>
                <a:gd name="connsiteY145" fmla="*/ 256249 h 1587369"/>
                <a:gd name="connsiteX146" fmla="*/ 1116808 w 2616995"/>
                <a:gd name="connsiteY146" fmla="*/ 256249 h 1587369"/>
                <a:gd name="connsiteX147" fmla="*/ 1116808 w 2616995"/>
                <a:gd name="connsiteY147" fmla="*/ 294349 h 1587369"/>
                <a:gd name="connsiteX148" fmla="*/ 870891 w 2616995"/>
                <a:gd name="connsiteY148" fmla="*/ 354786 h 1587369"/>
                <a:gd name="connsiteX149" fmla="*/ 896792 w 2616995"/>
                <a:gd name="connsiteY149" fmla="*/ 399648 h 1587369"/>
                <a:gd name="connsiteX150" fmla="*/ 914135 w 2616995"/>
                <a:gd name="connsiteY150" fmla="*/ 396147 h 1587369"/>
                <a:gd name="connsiteX151" fmla="*/ 1658992 w 2616995"/>
                <a:gd name="connsiteY151" fmla="*/ 396147 h 1587369"/>
                <a:gd name="connsiteX152" fmla="*/ 1614036 w 2616995"/>
                <a:gd name="connsiteY152" fmla="*/ 290555 h 1587369"/>
                <a:gd name="connsiteX153" fmla="*/ 1613696 w 2616995"/>
                <a:gd name="connsiteY153" fmla="*/ 255928 h 1587369"/>
                <a:gd name="connsiteX154" fmla="*/ 1621800 w 2616995"/>
                <a:gd name="connsiteY154" fmla="*/ 247664 h 1587369"/>
                <a:gd name="connsiteX155" fmla="*/ 1621792 w 2616995"/>
                <a:gd name="connsiteY155" fmla="*/ 247603 h 1587369"/>
                <a:gd name="connsiteX156" fmla="*/ 1636299 w 2616995"/>
                <a:gd name="connsiteY156" fmla="*/ 228698 h 1587369"/>
                <a:gd name="connsiteX157" fmla="*/ 1717066 w 2616995"/>
                <a:gd name="connsiteY157" fmla="*/ 182066 h 1587369"/>
                <a:gd name="connsiteX158" fmla="*/ 1702217 w 2616995"/>
                <a:gd name="connsiteY158" fmla="*/ 126646 h 1587369"/>
                <a:gd name="connsiteX159" fmla="*/ 1471059 w 2616995"/>
                <a:gd name="connsiteY159" fmla="*/ 64706 h 1587369"/>
                <a:gd name="connsiteX160" fmla="*/ 1386446 w 2616995"/>
                <a:gd name="connsiteY160" fmla="*/ 113556 h 1587369"/>
                <a:gd name="connsiteX161" fmla="*/ 1362820 w 2616995"/>
                <a:gd name="connsiteY161" fmla="*/ 116666 h 1587369"/>
                <a:gd name="connsiteX162" fmla="*/ 1343915 w 2616995"/>
                <a:gd name="connsiteY162" fmla="*/ 102160 h 1587369"/>
                <a:gd name="connsiteX163" fmla="*/ 1340805 w 2616995"/>
                <a:gd name="connsiteY163" fmla="*/ 78535 h 1587369"/>
                <a:gd name="connsiteX164" fmla="*/ 1355312 w 2616995"/>
                <a:gd name="connsiteY164" fmla="*/ 59630 h 1587369"/>
                <a:gd name="connsiteX165" fmla="*/ 1449856 w 2616995"/>
                <a:gd name="connsiteY165" fmla="*/ 5044 h 1587369"/>
                <a:gd name="connsiteX166" fmla="*/ 1450521 w 2616995"/>
                <a:gd name="connsiteY166" fmla="*/ 4178 h 1587369"/>
                <a:gd name="connsiteX167" fmla="*/ 1474146 w 2616995"/>
                <a:gd name="connsiteY167" fmla="*/ 1068 h 1587369"/>
                <a:gd name="connsiteX168" fmla="*/ 1474311 w 2616995"/>
                <a:gd name="connsiteY168" fmla="*/ 1112 h 1587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2616995" h="1587369">
                  <a:moveTo>
                    <a:pt x="1092988" y="1375574"/>
                  </a:moveTo>
                  <a:lnTo>
                    <a:pt x="1092988" y="1375575"/>
                  </a:lnTo>
                  <a:lnTo>
                    <a:pt x="1092988" y="1375575"/>
                  </a:lnTo>
                  <a:close/>
                  <a:moveTo>
                    <a:pt x="1142705" y="1132549"/>
                  </a:moveTo>
                  <a:lnTo>
                    <a:pt x="1142878" y="1133407"/>
                  </a:lnTo>
                  <a:cubicBezTo>
                    <a:pt x="1151868" y="1154662"/>
                    <a:pt x="1166886" y="1172746"/>
                    <a:pt x="1185789" y="1185517"/>
                  </a:cubicBezTo>
                  <a:lnTo>
                    <a:pt x="1203614" y="1194086"/>
                  </a:lnTo>
                  <a:lnTo>
                    <a:pt x="1213780" y="1132549"/>
                  </a:lnTo>
                  <a:close/>
                  <a:moveTo>
                    <a:pt x="1358755" y="1037665"/>
                  </a:moveTo>
                  <a:lnTo>
                    <a:pt x="1277884" y="1118535"/>
                  </a:lnTo>
                  <a:lnTo>
                    <a:pt x="1269552" y="1121987"/>
                  </a:lnTo>
                  <a:lnTo>
                    <a:pt x="1265009" y="1127907"/>
                  </a:lnTo>
                  <a:lnTo>
                    <a:pt x="1260794" y="1128462"/>
                  </a:lnTo>
                  <a:lnTo>
                    <a:pt x="1248124" y="1205157"/>
                  </a:lnTo>
                  <a:lnTo>
                    <a:pt x="1252009" y="1205744"/>
                  </a:lnTo>
                  <a:cubicBezTo>
                    <a:pt x="1317421" y="1205744"/>
                    <a:pt x="1370448" y="1152717"/>
                    <a:pt x="1370448" y="1087305"/>
                  </a:cubicBezTo>
                  <a:cubicBezTo>
                    <a:pt x="1370448" y="1070952"/>
                    <a:pt x="1367134" y="1055373"/>
                    <a:pt x="1361141" y="1041203"/>
                  </a:cubicBezTo>
                  <a:close/>
                  <a:moveTo>
                    <a:pt x="1153038" y="1024456"/>
                  </a:moveTo>
                  <a:lnTo>
                    <a:pt x="1142878" y="1041203"/>
                  </a:lnTo>
                  <a:lnTo>
                    <a:pt x="1142705" y="1042061"/>
                  </a:lnTo>
                  <a:lnTo>
                    <a:pt x="1163203" y="1042061"/>
                  </a:lnTo>
                  <a:close/>
                  <a:moveTo>
                    <a:pt x="1286023" y="975733"/>
                  </a:moveTo>
                  <a:lnTo>
                    <a:pt x="1284699" y="983752"/>
                  </a:lnTo>
                  <a:lnTo>
                    <a:pt x="1291593" y="976858"/>
                  </a:lnTo>
                  <a:close/>
                  <a:moveTo>
                    <a:pt x="1240532" y="970601"/>
                  </a:moveTo>
                  <a:lnTo>
                    <a:pt x="1227564" y="972562"/>
                  </a:lnTo>
                  <a:lnTo>
                    <a:pt x="1237395" y="989591"/>
                  </a:lnTo>
                  <a:close/>
                  <a:moveTo>
                    <a:pt x="754638" y="761044"/>
                  </a:moveTo>
                  <a:lnTo>
                    <a:pt x="592393" y="1042061"/>
                  </a:lnTo>
                  <a:lnTo>
                    <a:pt x="907890" y="1042061"/>
                  </a:lnTo>
                  <a:lnTo>
                    <a:pt x="884257" y="925006"/>
                  </a:lnTo>
                  <a:cubicBezTo>
                    <a:pt x="868433" y="887592"/>
                    <a:pt x="847303" y="852969"/>
                    <a:pt x="821810" y="822079"/>
                  </a:cubicBezTo>
                  <a:close/>
                  <a:moveTo>
                    <a:pt x="2116931" y="670344"/>
                  </a:moveTo>
                  <a:cubicBezTo>
                    <a:pt x="2059361" y="670344"/>
                    <a:pt x="2004515" y="682012"/>
                    <a:pt x="1954631" y="703111"/>
                  </a:cubicBezTo>
                  <a:lnTo>
                    <a:pt x="1900531" y="732475"/>
                  </a:lnTo>
                  <a:lnTo>
                    <a:pt x="1937587" y="819512"/>
                  </a:lnTo>
                  <a:lnTo>
                    <a:pt x="2088265" y="995460"/>
                  </a:lnTo>
                  <a:lnTo>
                    <a:pt x="2116931" y="989672"/>
                  </a:lnTo>
                  <a:cubicBezTo>
                    <a:pt x="2170852" y="989672"/>
                    <a:pt x="2214564" y="1033384"/>
                    <a:pt x="2214564" y="1087305"/>
                  </a:cubicBezTo>
                  <a:cubicBezTo>
                    <a:pt x="2214564" y="1141226"/>
                    <a:pt x="2170852" y="1184938"/>
                    <a:pt x="2116931" y="1184938"/>
                  </a:cubicBezTo>
                  <a:cubicBezTo>
                    <a:pt x="2063010" y="1184938"/>
                    <a:pt x="2019298" y="1141226"/>
                    <a:pt x="2019298" y="1087305"/>
                  </a:cubicBezTo>
                  <a:lnTo>
                    <a:pt x="2024733" y="1060387"/>
                  </a:lnTo>
                  <a:lnTo>
                    <a:pt x="1864282" y="873028"/>
                  </a:lnTo>
                  <a:lnTo>
                    <a:pt x="1860304" y="860843"/>
                  </a:lnTo>
                  <a:lnTo>
                    <a:pt x="1854350" y="855004"/>
                  </a:lnTo>
                  <a:lnTo>
                    <a:pt x="1826262" y="789031"/>
                  </a:lnTo>
                  <a:lnTo>
                    <a:pt x="1822094" y="792469"/>
                  </a:lnTo>
                  <a:cubicBezTo>
                    <a:pt x="1746639" y="867925"/>
                    <a:pt x="1699969" y="972165"/>
                    <a:pt x="1699969" y="1087306"/>
                  </a:cubicBezTo>
                  <a:cubicBezTo>
                    <a:pt x="1699969" y="1317588"/>
                    <a:pt x="1886649" y="1504268"/>
                    <a:pt x="2116931" y="1504268"/>
                  </a:cubicBezTo>
                  <a:cubicBezTo>
                    <a:pt x="2347213" y="1504268"/>
                    <a:pt x="2533893" y="1317588"/>
                    <a:pt x="2533893" y="1087306"/>
                  </a:cubicBezTo>
                  <a:cubicBezTo>
                    <a:pt x="2533893" y="857024"/>
                    <a:pt x="2347213" y="670344"/>
                    <a:pt x="2116931" y="670344"/>
                  </a:cubicBezTo>
                  <a:close/>
                  <a:moveTo>
                    <a:pt x="500062" y="670344"/>
                  </a:moveTo>
                  <a:cubicBezTo>
                    <a:pt x="269780" y="670344"/>
                    <a:pt x="83100" y="857024"/>
                    <a:pt x="83100" y="1087306"/>
                  </a:cubicBezTo>
                  <a:cubicBezTo>
                    <a:pt x="83100" y="1317588"/>
                    <a:pt x="269780" y="1504268"/>
                    <a:pt x="500062" y="1504268"/>
                  </a:cubicBezTo>
                  <a:cubicBezTo>
                    <a:pt x="672774" y="1504268"/>
                    <a:pt x="820959" y="1399261"/>
                    <a:pt x="884257" y="1249607"/>
                  </a:cubicBezTo>
                  <a:lnTo>
                    <a:pt x="907890" y="1132549"/>
                  </a:lnTo>
                  <a:lnTo>
                    <a:pt x="585141" y="1132549"/>
                  </a:lnTo>
                  <a:lnTo>
                    <a:pt x="569099" y="1156342"/>
                  </a:lnTo>
                  <a:cubicBezTo>
                    <a:pt x="551431" y="1174010"/>
                    <a:pt x="527023" y="1184938"/>
                    <a:pt x="500062" y="1184938"/>
                  </a:cubicBezTo>
                  <a:cubicBezTo>
                    <a:pt x="446141" y="1184938"/>
                    <a:pt x="402429" y="1141226"/>
                    <a:pt x="402429" y="1087305"/>
                  </a:cubicBezTo>
                  <a:cubicBezTo>
                    <a:pt x="402429" y="1033384"/>
                    <a:pt x="446141" y="989672"/>
                    <a:pt x="500062" y="989672"/>
                  </a:cubicBezTo>
                  <a:lnTo>
                    <a:pt x="516264" y="992943"/>
                  </a:lnTo>
                  <a:lnTo>
                    <a:pt x="679159" y="710802"/>
                  </a:lnTo>
                  <a:lnTo>
                    <a:pt x="624054" y="689090"/>
                  </a:lnTo>
                  <a:cubicBezTo>
                    <a:pt x="584885" y="676907"/>
                    <a:pt x="543240" y="670344"/>
                    <a:pt x="500062" y="670344"/>
                  </a:cubicBezTo>
                  <a:close/>
                  <a:moveTo>
                    <a:pt x="877798" y="547725"/>
                  </a:moveTo>
                  <a:lnTo>
                    <a:pt x="797369" y="687033"/>
                  </a:lnTo>
                  <a:lnTo>
                    <a:pt x="818150" y="701433"/>
                  </a:lnTo>
                  <a:cubicBezTo>
                    <a:pt x="904590" y="772770"/>
                    <a:pt x="966652" y="872591"/>
                    <a:pt x="989967" y="986526"/>
                  </a:cubicBezTo>
                  <a:lnTo>
                    <a:pt x="995565" y="1042061"/>
                  </a:lnTo>
                  <a:lnTo>
                    <a:pt x="1105171" y="1042061"/>
                  </a:lnTo>
                  <a:lnTo>
                    <a:pt x="1108294" y="1026593"/>
                  </a:lnTo>
                  <a:cubicBezTo>
                    <a:pt x="1114214" y="1012598"/>
                    <a:pt x="1122118" y="999646"/>
                    <a:pt x="1131654" y="988092"/>
                  </a:cubicBezTo>
                  <a:lnTo>
                    <a:pt x="1131909" y="987859"/>
                  </a:lnTo>
                  <a:close/>
                  <a:moveTo>
                    <a:pt x="947014" y="486635"/>
                  </a:moveTo>
                  <a:lnTo>
                    <a:pt x="1207633" y="938041"/>
                  </a:lnTo>
                  <a:lnTo>
                    <a:pt x="1246891" y="932106"/>
                  </a:lnTo>
                  <a:lnTo>
                    <a:pt x="1261912" y="841180"/>
                  </a:lnTo>
                  <a:lnTo>
                    <a:pt x="1266780" y="833352"/>
                  </a:lnTo>
                  <a:lnTo>
                    <a:pt x="1269814" y="826029"/>
                  </a:lnTo>
                  <a:cubicBezTo>
                    <a:pt x="1273951" y="821892"/>
                    <a:pt x="1279666" y="819333"/>
                    <a:pt x="1285978" y="819333"/>
                  </a:cubicBezTo>
                  <a:lnTo>
                    <a:pt x="1362938" y="819333"/>
                  </a:lnTo>
                  <a:cubicBezTo>
                    <a:pt x="1375563" y="819333"/>
                    <a:pt x="1385798" y="829568"/>
                    <a:pt x="1385798" y="842193"/>
                  </a:cubicBezTo>
                  <a:lnTo>
                    <a:pt x="1385797" y="842193"/>
                  </a:lnTo>
                  <a:cubicBezTo>
                    <a:pt x="1385797" y="854818"/>
                    <a:pt x="1375562" y="865053"/>
                    <a:pt x="1362937" y="865053"/>
                  </a:cubicBezTo>
                  <a:lnTo>
                    <a:pt x="1304307" y="865052"/>
                  </a:lnTo>
                  <a:lnTo>
                    <a:pt x="1292023" y="939410"/>
                  </a:lnTo>
                  <a:lnTo>
                    <a:pt x="1312722" y="943589"/>
                  </a:lnTo>
                  <a:lnTo>
                    <a:pt x="1319973" y="948478"/>
                  </a:lnTo>
                  <a:lnTo>
                    <a:pt x="1714677" y="553773"/>
                  </a:lnTo>
                  <a:lnTo>
                    <a:pt x="1724388" y="549750"/>
                  </a:lnTo>
                  <a:lnTo>
                    <a:pt x="1697517" y="486635"/>
                  </a:lnTo>
                  <a:close/>
                  <a:moveTo>
                    <a:pt x="1343915" y="102160"/>
                  </a:moveTo>
                  <a:lnTo>
                    <a:pt x="1343915" y="102160"/>
                  </a:lnTo>
                  <a:lnTo>
                    <a:pt x="1343915" y="102161"/>
                  </a:lnTo>
                  <a:close/>
                  <a:moveTo>
                    <a:pt x="1475083" y="1010"/>
                  </a:moveTo>
                  <a:lnTo>
                    <a:pt x="1475701" y="1484"/>
                  </a:lnTo>
                  <a:lnTo>
                    <a:pt x="1742773" y="73046"/>
                  </a:lnTo>
                  <a:cubicBezTo>
                    <a:pt x="1759382" y="77496"/>
                    <a:pt x="1769239" y="94569"/>
                    <a:pt x="1764789" y="111178"/>
                  </a:cubicBezTo>
                  <a:lnTo>
                    <a:pt x="1764788" y="111178"/>
                  </a:lnTo>
                  <a:lnTo>
                    <a:pt x="1763121" y="113351"/>
                  </a:lnTo>
                  <a:lnTo>
                    <a:pt x="1782482" y="185610"/>
                  </a:lnTo>
                  <a:cubicBezTo>
                    <a:pt x="1784707" y="193914"/>
                    <a:pt x="1783356" y="202335"/>
                    <a:pt x="1779372" y="209235"/>
                  </a:cubicBezTo>
                  <a:lnTo>
                    <a:pt x="1774329" y="213105"/>
                  </a:lnTo>
                  <a:lnTo>
                    <a:pt x="1763578" y="227116"/>
                  </a:lnTo>
                  <a:lnTo>
                    <a:pt x="1700804" y="263358"/>
                  </a:lnTo>
                  <a:lnTo>
                    <a:pt x="1867979" y="656017"/>
                  </a:lnTo>
                  <a:lnTo>
                    <a:pt x="1922285" y="626541"/>
                  </a:lnTo>
                  <a:cubicBezTo>
                    <a:pt x="1982112" y="601236"/>
                    <a:pt x="2047888" y="587243"/>
                    <a:pt x="2116932" y="587243"/>
                  </a:cubicBezTo>
                  <a:cubicBezTo>
                    <a:pt x="2393109" y="587243"/>
                    <a:pt x="2616995" y="811129"/>
                    <a:pt x="2616995" y="1087306"/>
                  </a:cubicBezTo>
                  <a:cubicBezTo>
                    <a:pt x="2616995" y="1363483"/>
                    <a:pt x="2393109" y="1587369"/>
                    <a:pt x="2116932" y="1587369"/>
                  </a:cubicBezTo>
                  <a:cubicBezTo>
                    <a:pt x="1840755" y="1587369"/>
                    <a:pt x="1616869" y="1363483"/>
                    <a:pt x="1616869" y="1087306"/>
                  </a:cubicBezTo>
                  <a:cubicBezTo>
                    <a:pt x="1616869" y="949218"/>
                    <a:pt x="1672841" y="824202"/>
                    <a:pt x="1763334" y="733708"/>
                  </a:cubicBezTo>
                  <a:lnTo>
                    <a:pt x="1792473" y="709667"/>
                  </a:lnTo>
                  <a:lnTo>
                    <a:pt x="1760903" y="635516"/>
                  </a:lnTo>
                  <a:lnTo>
                    <a:pt x="1385296" y="1011123"/>
                  </a:lnTo>
                  <a:lnTo>
                    <a:pt x="1395726" y="1026593"/>
                  </a:lnTo>
                  <a:cubicBezTo>
                    <a:pt x="1403619" y="1045254"/>
                    <a:pt x="1407983" y="1065770"/>
                    <a:pt x="1407983" y="1087305"/>
                  </a:cubicBezTo>
                  <a:cubicBezTo>
                    <a:pt x="1407983" y="1173447"/>
                    <a:pt x="1338152" y="1243278"/>
                    <a:pt x="1252010" y="1243278"/>
                  </a:cubicBezTo>
                  <a:lnTo>
                    <a:pt x="1242075" y="1241776"/>
                  </a:lnTo>
                  <a:lnTo>
                    <a:pt x="1219922" y="1375881"/>
                  </a:lnTo>
                  <a:cubicBezTo>
                    <a:pt x="1218894" y="1382109"/>
                    <a:pt x="1215438" y="1387330"/>
                    <a:pt x="1210682" y="1390738"/>
                  </a:cubicBezTo>
                  <a:lnTo>
                    <a:pt x="1209248" y="1391072"/>
                  </a:lnTo>
                  <a:lnTo>
                    <a:pt x="1208972" y="1391740"/>
                  </a:lnTo>
                  <a:cubicBezTo>
                    <a:pt x="1204835" y="1395876"/>
                    <a:pt x="1199120" y="1398435"/>
                    <a:pt x="1192807" y="1398435"/>
                  </a:cubicBezTo>
                  <a:lnTo>
                    <a:pt x="1115848" y="1398434"/>
                  </a:lnTo>
                  <a:cubicBezTo>
                    <a:pt x="1109536" y="1398434"/>
                    <a:pt x="1103821" y="1395875"/>
                    <a:pt x="1099684" y="1391738"/>
                  </a:cubicBezTo>
                  <a:lnTo>
                    <a:pt x="1092988" y="1375575"/>
                  </a:lnTo>
                  <a:lnTo>
                    <a:pt x="1099684" y="1359411"/>
                  </a:lnTo>
                  <a:cubicBezTo>
                    <a:pt x="1103821" y="1355274"/>
                    <a:pt x="1109536" y="1352715"/>
                    <a:pt x="1115848" y="1352715"/>
                  </a:cubicBezTo>
                  <a:lnTo>
                    <a:pt x="1177410" y="1352715"/>
                  </a:lnTo>
                  <a:lnTo>
                    <a:pt x="1197307" y="1232266"/>
                  </a:lnTo>
                  <a:lnTo>
                    <a:pt x="1164804" y="1216641"/>
                  </a:lnTo>
                  <a:cubicBezTo>
                    <a:pt x="1139911" y="1199823"/>
                    <a:pt x="1120133" y="1176008"/>
                    <a:pt x="1108294" y="1148017"/>
                  </a:cubicBezTo>
                  <a:lnTo>
                    <a:pt x="1105171" y="1132549"/>
                  </a:lnTo>
                  <a:lnTo>
                    <a:pt x="995565" y="1132549"/>
                  </a:lnTo>
                  <a:lnTo>
                    <a:pt x="989967" y="1188086"/>
                  </a:lnTo>
                  <a:cubicBezTo>
                    <a:pt x="943338" y="1415956"/>
                    <a:pt x="741718" y="1587369"/>
                    <a:pt x="500063" y="1587369"/>
                  </a:cubicBezTo>
                  <a:cubicBezTo>
                    <a:pt x="223886" y="1587369"/>
                    <a:pt x="0" y="1363483"/>
                    <a:pt x="0" y="1087306"/>
                  </a:cubicBezTo>
                  <a:cubicBezTo>
                    <a:pt x="0" y="811129"/>
                    <a:pt x="223886" y="587243"/>
                    <a:pt x="500063" y="587243"/>
                  </a:cubicBezTo>
                  <a:cubicBezTo>
                    <a:pt x="560477" y="587243"/>
                    <a:pt x="618388" y="597956"/>
                    <a:pt x="672001" y="617587"/>
                  </a:cubicBezTo>
                  <a:lnTo>
                    <a:pt x="720038" y="639997"/>
                  </a:lnTo>
                  <a:lnTo>
                    <a:pt x="825554" y="457237"/>
                  </a:lnTo>
                  <a:lnTo>
                    <a:pt x="763124" y="349105"/>
                  </a:lnTo>
                  <a:lnTo>
                    <a:pt x="690564" y="334831"/>
                  </a:lnTo>
                  <a:lnTo>
                    <a:pt x="690564" y="256249"/>
                  </a:lnTo>
                  <a:lnTo>
                    <a:pt x="1116808" y="256249"/>
                  </a:lnTo>
                  <a:lnTo>
                    <a:pt x="1116808" y="294349"/>
                  </a:lnTo>
                  <a:lnTo>
                    <a:pt x="870891" y="354786"/>
                  </a:lnTo>
                  <a:lnTo>
                    <a:pt x="896792" y="399648"/>
                  </a:lnTo>
                  <a:lnTo>
                    <a:pt x="914135" y="396147"/>
                  </a:lnTo>
                  <a:lnTo>
                    <a:pt x="1658992" y="396147"/>
                  </a:lnTo>
                  <a:lnTo>
                    <a:pt x="1614036" y="290555"/>
                  </a:lnTo>
                  <a:cubicBezTo>
                    <a:pt x="1609142" y="279059"/>
                    <a:pt x="1609370" y="266669"/>
                    <a:pt x="1613696" y="255928"/>
                  </a:cubicBezTo>
                  <a:lnTo>
                    <a:pt x="1621800" y="247664"/>
                  </a:lnTo>
                  <a:lnTo>
                    <a:pt x="1621792" y="247603"/>
                  </a:lnTo>
                  <a:cubicBezTo>
                    <a:pt x="1623855" y="239906"/>
                    <a:pt x="1628853" y="232996"/>
                    <a:pt x="1636299" y="228698"/>
                  </a:cubicBezTo>
                  <a:lnTo>
                    <a:pt x="1717066" y="182066"/>
                  </a:lnTo>
                  <a:lnTo>
                    <a:pt x="1702217" y="126646"/>
                  </a:lnTo>
                  <a:lnTo>
                    <a:pt x="1471059" y="64706"/>
                  </a:lnTo>
                  <a:lnTo>
                    <a:pt x="1386446" y="113556"/>
                  </a:lnTo>
                  <a:cubicBezTo>
                    <a:pt x="1379001" y="117855"/>
                    <a:pt x="1370517" y="118729"/>
                    <a:pt x="1362820" y="116666"/>
                  </a:cubicBezTo>
                  <a:lnTo>
                    <a:pt x="1343915" y="102160"/>
                  </a:lnTo>
                  <a:lnTo>
                    <a:pt x="1340805" y="78535"/>
                  </a:lnTo>
                  <a:cubicBezTo>
                    <a:pt x="1342868" y="70838"/>
                    <a:pt x="1347866" y="63928"/>
                    <a:pt x="1355312" y="59630"/>
                  </a:cubicBezTo>
                  <a:lnTo>
                    <a:pt x="1449856" y="5044"/>
                  </a:lnTo>
                  <a:lnTo>
                    <a:pt x="1450521" y="4178"/>
                  </a:lnTo>
                  <a:cubicBezTo>
                    <a:pt x="1457421" y="194"/>
                    <a:pt x="1465842" y="-1157"/>
                    <a:pt x="1474146" y="1068"/>
                  </a:cubicBezTo>
                  <a:lnTo>
                    <a:pt x="1474311" y="11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C9C30002-74F3-4502-8605-50EC24DD428B}"/>
              </a:ext>
            </a:extLst>
          </p:cNvPr>
          <p:cNvGrpSpPr/>
          <p:nvPr/>
        </p:nvGrpSpPr>
        <p:grpSpPr>
          <a:xfrm>
            <a:off x="680174" y="4876483"/>
            <a:ext cx="1109711" cy="1262379"/>
            <a:chOff x="680174" y="4876483"/>
            <a:chExt cx="1109711" cy="1262379"/>
          </a:xfrm>
        </p:grpSpPr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4614D3D3-85A9-4CC4-93A1-38A2DD1AABF9}"/>
                </a:ext>
              </a:extLst>
            </p:cNvPr>
            <p:cNvGrpSpPr/>
            <p:nvPr/>
          </p:nvGrpSpPr>
          <p:grpSpPr>
            <a:xfrm>
              <a:off x="680174" y="4876483"/>
              <a:ext cx="1109711" cy="1262379"/>
              <a:chOff x="-306517" y="819767"/>
              <a:chExt cx="4675822" cy="5319096"/>
            </a:xfrm>
          </p:grpSpPr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B47D143C-531E-4B1F-AD61-FB906DAC300F}"/>
                  </a:ext>
                </a:extLst>
              </p:cNvPr>
              <p:cNvSpPr/>
              <p:nvPr/>
            </p:nvSpPr>
            <p:spPr>
              <a:xfrm>
                <a:off x="-261562" y="853821"/>
                <a:ext cx="4585912" cy="5238634"/>
              </a:xfrm>
              <a:custGeom>
                <a:avLst/>
                <a:gdLst>
                  <a:gd name="connsiteX0" fmla="*/ 2263081 w 4526164"/>
                  <a:gd name="connsiteY0" fmla="*/ 0 h 5163195"/>
                  <a:gd name="connsiteX1" fmla="*/ 2423674 w 4526164"/>
                  <a:gd name="connsiteY1" fmla="*/ 66743 h 5163195"/>
                  <a:gd name="connsiteX2" fmla="*/ 2450511 w 4526164"/>
                  <a:gd name="connsiteY2" fmla="*/ 106680 h 5163195"/>
                  <a:gd name="connsiteX3" fmla="*/ 2454580 w 4526164"/>
                  <a:gd name="connsiteY3" fmla="*/ 106680 h 5163195"/>
                  <a:gd name="connsiteX4" fmla="*/ 4526164 w 4526164"/>
                  <a:gd name="connsiteY4" fmla="*/ 3810634 h 5163195"/>
                  <a:gd name="connsiteX5" fmla="*/ 3889288 w 4526164"/>
                  <a:gd name="connsiteY5" fmla="*/ 3810634 h 5163195"/>
                  <a:gd name="connsiteX6" fmla="*/ 3889288 w 4526164"/>
                  <a:gd name="connsiteY6" fmla="*/ 3810635 h 5163195"/>
                  <a:gd name="connsiteX7" fmla="*/ 4521400 w 4526164"/>
                  <a:gd name="connsiteY7" fmla="*/ 3810635 h 5163195"/>
                  <a:gd name="connsiteX8" fmla="*/ 4521400 w 4526164"/>
                  <a:gd name="connsiteY8" fmla="*/ 4989405 h 5163195"/>
                  <a:gd name="connsiteX9" fmla="*/ 4347610 w 4526164"/>
                  <a:gd name="connsiteY9" fmla="*/ 5163195 h 5163195"/>
                  <a:gd name="connsiteX10" fmla="*/ 180082 w 4526164"/>
                  <a:gd name="connsiteY10" fmla="*/ 5163195 h 5163195"/>
                  <a:gd name="connsiteX11" fmla="*/ 6292 w 4526164"/>
                  <a:gd name="connsiteY11" fmla="*/ 4989405 h 5163195"/>
                  <a:gd name="connsiteX12" fmla="*/ 6292 w 4526164"/>
                  <a:gd name="connsiteY12" fmla="*/ 3810635 h 5163195"/>
                  <a:gd name="connsiteX13" fmla="*/ 638404 w 4526164"/>
                  <a:gd name="connsiteY13" fmla="*/ 3810635 h 5163195"/>
                  <a:gd name="connsiteX14" fmla="*/ 638404 w 4526164"/>
                  <a:gd name="connsiteY14" fmla="*/ 3810634 h 5163195"/>
                  <a:gd name="connsiteX15" fmla="*/ 0 w 4526164"/>
                  <a:gd name="connsiteY15" fmla="*/ 3810634 h 5163195"/>
                  <a:gd name="connsiteX16" fmla="*/ 2071584 w 4526164"/>
                  <a:gd name="connsiteY16" fmla="*/ 106680 h 5163195"/>
                  <a:gd name="connsiteX17" fmla="*/ 2075652 w 4526164"/>
                  <a:gd name="connsiteY17" fmla="*/ 106680 h 5163195"/>
                  <a:gd name="connsiteX18" fmla="*/ 2102488 w 4526164"/>
                  <a:gd name="connsiteY18" fmla="*/ 66743 h 5163195"/>
                  <a:gd name="connsiteX19" fmla="*/ 2263081 w 4526164"/>
                  <a:gd name="connsiteY19" fmla="*/ 0 h 5163195"/>
                  <a:gd name="connsiteX0" fmla="*/ 2263081 w 4526164"/>
                  <a:gd name="connsiteY0" fmla="*/ 0 h 5163195"/>
                  <a:gd name="connsiteX1" fmla="*/ 2423674 w 4526164"/>
                  <a:gd name="connsiteY1" fmla="*/ 66743 h 5163195"/>
                  <a:gd name="connsiteX2" fmla="*/ 2450511 w 4526164"/>
                  <a:gd name="connsiteY2" fmla="*/ 106680 h 5163195"/>
                  <a:gd name="connsiteX3" fmla="*/ 2454580 w 4526164"/>
                  <a:gd name="connsiteY3" fmla="*/ 106680 h 5163195"/>
                  <a:gd name="connsiteX4" fmla="*/ 4526164 w 4526164"/>
                  <a:gd name="connsiteY4" fmla="*/ 3810634 h 5163195"/>
                  <a:gd name="connsiteX5" fmla="*/ 3889288 w 4526164"/>
                  <a:gd name="connsiteY5" fmla="*/ 3810634 h 5163195"/>
                  <a:gd name="connsiteX6" fmla="*/ 3889288 w 4526164"/>
                  <a:gd name="connsiteY6" fmla="*/ 3810635 h 5163195"/>
                  <a:gd name="connsiteX7" fmla="*/ 4521400 w 4526164"/>
                  <a:gd name="connsiteY7" fmla="*/ 3810635 h 5163195"/>
                  <a:gd name="connsiteX8" fmla="*/ 4521400 w 4526164"/>
                  <a:gd name="connsiteY8" fmla="*/ 4989405 h 5163195"/>
                  <a:gd name="connsiteX9" fmla="*/ 4347610 w 4526164"/>
                  <a:gd name="connsiteY9" fmla="*/ 5163195 h 5163195"/>
                  <a:gd name="connsiteX10" fmla="*/ 180082 w 4526164"/>
                  <a:gd name="connsiteY10" fmla="*/ 5163195 h 5163195"/>
                  <a:gd name="connsiteX11" fmla="*/ 6292 w 4526164"/>
                  <a:gd name="connsiteY11" fmla="*/ 4989405 h 5163195"/>
                  <a:gd name="connsiteX12" fmla="*/ 6292 w 4526164"/>
                  <a:gd name="connsiteY12" fmla="*/ 3810635 h 5163195"/>
                  <a:gd name="connsiteX13" fmla="*/ 638404 w 4526164"/>
                  <a:gd name="connsiteY13" fmla="*/ 3810635 h 5163195"/>
                  <a:gd name="connsiteX14" fmla="*/ 0 w 4526164"/>
                  <a:gd name="connsiteY14" fmla="*/ 3810634 h 5163195"/>
                  <a:gd name="connsiteX15" fmla="*/ 2071584 w 4526164"/>
                  <a:gd name="connsiteY15" fmla="*/ 106680 h 5163195"/>
                  <a:gd name="connsiteX16" fmla="*/ 2075652 w 4526164"/>
                  <a:gd name="connsiteY16" fmla="*/ 106680 h 5163195"/>
                  <a:gd name="connsiteX17" fmla="*/ 2102488 w 4526164"/>
                  <a:gd name="connsiteY17" fmla="*/ 66743 h 5163195"/>
                  <a:gd name="connsiteX18" fmla="*/ 2263081 w 4526164"/>
                  <a:gd name="connsiteY18" fmla="*/ 0 h 5163195"/>
                  <a:gd name="connsiteX0" fmla="*/ 2263081 w 4526164"/>
                  <a:gd name="connsiteY0" fmla="*/ 0 h 5163195"/>
                  <a:gd name="connsiteX1" fmla="*/ 2423674 w 4526164"/>
                  <a:gd name="connsiteY1" fmla="*/ 66743 h 5163195"/>
                  <a:gd name="connsiteX2" fmla="*/ 2450511 w 4526164"/>
                  <a:gd name="connsiteY2" fmla="*/ 106680 h 5163195"/>
                  <a:gd name="connsiteX3" fmla="*/ 2454580 w 4526164"/>
                  <a:gd name="connsiteY3" fmla="*/ 106680 h 5163195"/>
                  <a:gd name="connsiteX4" fmla="*/ 4526164 w 4526164"/>
                  <a:gd name="connsiteY4" fmla="*/ 3810634 h 5163195"/>
                  <a:gd name="connsiteX5" fmla="*/ 3889288 w 4526164"/>
                  <a:gd name="connsiteY5" fmla="*/ 3810634 h 5163195"/>
                  <a:gd name="connsiteX6" fmla="*/ 3889288 w 4526164"/>
                  <a:gd name="connsiteY6" fmla="*/ 3810635 h 5163195"/>
                  <a:gd name="connsiteX7" fmla="*/ 4521400 w 4526164"/>
                  <a:gd name="connsiteY7" fmla="*/ 3810635 h 5163195"/>
                  <a:gd name="connsiteX8" fmla="*/ 4521400 w 4526164"/>
                  <a:gd name="connsiteY8" fmla="*/ 4989405 h 5163195"/>
                  <a:gd name="connsiteX9" fmla="*/ 4347610 w 4526164"/>
                  <a:gd name="connsiteY9" fmla="*/ 5163195 h 5163195"/>
                  <a:gd name="connsiteX10" fmla="*/ 180082 w 4526164"/>
                  <a:gd name="connsiteY10" fmla="*/ 5163195 h 5163195"/>
                  <a:gd name="connsiteX11" fmla="*/ 6292 w 4526164"/>
                  <a:gd name="connsiteY11" fmla="*/ 4989405 h 5163195"/>
                  <a:gd name="connsiteX12" fmla="*/ 6292 w 4526164"/>
                  <a:gd name="connsiteY12" fmla="*/ 3810635 h 5163195"/>
                  <a:gd name="connsiteX13" fmla="*/ 0 w 4526164"/>
                  <a:gd name="connsiteY13" fmla="*/ 3810634 h 5163195"/>
                  <a:gd name="connsiteX14" fmla="*/ 2071584 w 4526164"/>
                  <a:gd name="connsiteY14" fmla="*/ 106680 h 5163195"/>
                  <a:gd name="connsiteX15" fmla="*/ 2075652 w 4526164"/>
                  <a:gd name="connsiteY15" fmla="*/ 106680 h 5163195"/>
                  <a:gd name="connsiteX16" fmla="*/ 2102488 w 4526164"/>
                  <a:gd name="connsiteY16" fmla="*/ 66743 h 5163195"/>
                  <a:gd name="connsiteX17" fmla="*/ 2263081 w 4526164"/>
                  <a:gd name="connsiteY17" fmla="*/ 0 h 5163195"/>
                  <a:gd name="connsiteX0" fmla="*/ 2256789 w 4519872"/>
                  <a:gd name="connsiteY0" fmla="*/ 0 h 5163195"/>
                  <a:gd name="connsiteX1" fmla="*/ 2417382 w 4519872"/>
                  <a:gd name="connsiteY1" fmla="*/ 66743 h 5163195"/>
                  <a:gd name="connsiteX2" fmla="*/ 2444219 w 4519872"/>
                  <a:gd name="connsiteY2" fmla="*/ 106680 h 5163195"/>
                  <a:gd name="connsiteX3" fmla="*/ 2448288 w 4519872"/>
                  <a:gd name="connsiteY3" fmla="*/ 106680 h 5163195"/>
                  <a:gd name="connsiteX4" fmla="*/ 4519872 w 4519872"/>
                  <a:gd name="connsiteY4" fmla="*/ 3810634 h 5163195"/>
                  <a:gd name="connsiteX5" fmla="*/ 3882996 w 4519872"/>
                  <a:gd name="connsiteY5" fmla="*/ 3810634 h 5163195"/>
                  <a:gd name="connsiteX6" fmla="*/ 3882996 w 4519872"/>
                  <a:gd name="connsiteY6" fmla="*/ 3810635 h 5163195"/>
                  <a:gd name="connsiteX7" fmla="*/ 4515108 w 4519872"/>
                  <a:gd name="connsiteY7" fmla="*/ 3810635 h 5163195"/>
                  <a:gd name="connsiteX8" fmla="*/ 4515108 w 4519872"/>
                  <a:gd name="connsiteY8" fmla="*/ 4989405 h 5163195"/>
                  <a:gd name="connsiteX9" fmla="*/ 4341318 w 4519872"/>
                  <a:gd name="connsiteY9" fmla="*/ 5163195 h 5163195"/>
                  <a:gd name="connsiteX10" fmla="*/ 173790 w 4519872"/>
                  <a:gd name="connsiteY10" fmla="*/ 5163195 h 5163195"/>
                  <a:gd name="connsiteX11" fmla="*/ 0 w 4519872"/>
                  <a:gd name="connsiteY11" fmla="*/ 4989405 h 5163195"/>
                  <a:gd name="connsiteX12" fmla="*/ 0 w 4519872"/>
                  <a:gd name="connsiteY12" fmla="*/ 3810635 h 5163195"/>
                  <a:gd name="connsiteX13" fmla="*/ 2065292 w 4519872"/>
                  <a:gd name="connsiteY13" fmla="*/ 106680 h 5163195"/>
                  <a:gd name="connsiteX14" fmla="*/ 2069360 w 4519872"/>
                  <a:gd name="connsiteY14" fmla="*/ 106680 h 5163195"/>
                  <a:gd name="connsiteX15" fmla="*/ 2096196 w 4519872"/>
                  <a:gd name="connsiteY15" fmla="*/ 66743 h 5163195"/>
                  <a:gd name="connsiteX16" fmla="*/ 2256789 w 4519872"/>
                  <a:gd name="connsiteY16" fmla="*/ 0 h 5163195"/>
                  <a:gd name="connsiteX0" fmla="*/ 2256789 w 4519872"/>
                  <a:gd name="connsiteY0" fmla="*/ 0 h 5163195"/>
                  <a:gd name="connsiteX1" fmla="*/ 2417382 w 4519872"/>
                  <a:gd name="connsiteY1" fmla="*/ 66743 h 5163195"/>
                  <a:gd name="connsiteX2" fmla="*/ 2444219 w 4519872"/>
                  <a:gd name="connsiteY2" fmla="*/ 106680 h 5163195"/>
                  <a:gd name="connsiteX3" fmla="*/ 2448288 w 4519872"/>
                  <a:gd name="connsiteY3" fmla="*/ 106680 h 5163195"/>
                  <a:gd name="connsiteX4" fmla="*/ 4519872 w 4519872"/>
                  <a:gd name="connsiteY4" fmla="*/ 3810634 h 5163195"/>
                  <a:gd name="connsiteX5" fmla="*/ 3882996 w 4519872"/>
                  <a:gd name="connsiteY5" fmla="*/ 3810634 h 5163195"/>
                  <a:gd name="connsiteX6" fmla="*/ 4515108 w 4519872"/>
                  <a:gd name="connsiteY6" fmla="*/ 3810635 h 5163195"/>
                  <a:gd name="connsiteX7" fmla="*/ 4515108 w 4519872"/>
                  <a:gd name="connsiteY7" fmla="*/ 4989405 h 5163195"/>
                  <a:gd name="connsiteX8" fmla="*/ 4341318 w 4519872"/>
                  <a:gd name="connsiteY8" fmla="*/ 5163195 h 5163195"/>
                  <a:gd name="connsiteX9" fmla="*/ 173790 w 4519872"/>
                  <a:gd name="connsiteY9" fmla="*/ 5163195 h 5163195"/>
                  <a:gd name="connsiteX10" fmla="*/ 0 w 4519872"/>
                  <a:gd name="connsiteY10" fmla="*/ 4989405 h 5163195"/>
                  <a:gd name="connsiteX11" fmla="*/ 0 w 4519872"/>
                  <a:gd name="connsiteY11" fmla="*/ 3810635 h 5163195"/>
                  <a:gd name="connsiteX12" fmla="*/ 2065292 w 4519872"/>
                  <a:gd name="connsiteY12" fmla="*/ 106680 h 5163195"/>
                  <a:gd name="connsiteX13" fmla="*/ 2069360 w 4519872"/>
                  <a:gd name="connsiteY13" fmla="*/ 106680 h 5163195"/>
                  <a:gd name="connsiteX14" fmla="*/ 2096196 w 4519872"/>
                  <a:gd name="connsiteY14" fmla="*/ 66743 h 5163195"/>
                  <a:gd name="connsiteX15" fmla="*/ 2256789 w 4519872"/>
                  <a:gd name="connsiteY15" fmla="*/ 0 h 5163195"/>
                  <a:gd name="connsiteX0" fmla="*/ 2256789 w 4519872"/>
                  <a:gd name="connsiteY0" fmla="*/ 0 h 5163195"/>
                  <a:gd name="connsiteX1" fmla="*/ 2417382 w 4519872"/>
                  <a:gd name="connsiteY1" fmla="*/ 66743 h 5163195"/>
                  <a:gd name="connsiteX2" fmla="*/ 2444219 w 4519872"/>
                  <a:gd name="connsiteY2" fmla="*/ 106680 h 5163195"/>
                  <a:gd name="connsiteX3" fmla="*/ 2448288 w 4519872"/>
                  <a:gd name="connsiteY3" fmla="*/ 106680 h 5163195"/>
                  <a:gd name="connsiteX4" fmla="*/ 4519872 w 4519872"/>
                  <a:gd name="connsiteY4" fmla="*/ 3810634 h 5163195"/>
                  <a:gd name="connsiteX5" fmla="*/ 4515108 w 4519872"/>
                  <a:gd name="connsiteY5" fmla="*/ 3810635 h 5163195"/>
                  <a:gd name="connsiteX6" fmla="*/ 4515108 w 4519872"/>
                  <a:gd name="connsiteY6" fmla="*/ 4989405 h 5163195"/>
                  <a:gd name="connsiteX7" fmla="*/ 4341318 w 4519872"/>
                  <a:gd name="connsiteY7" fmla="*/ 5163195 h 5163195"/>
                  <a:gd name="connsiteX8" fmla="*/ 173790 w 4519872"/>
                  <a:gd name="connsiteY8" fmla="*/ 5163195 h 5163195"/>
                  <a:gd name="connsiteX9" fmla="*/ 0 w 4519872"/>
                  <a:gd name="connsiteY9" fmla="*/ 4989405 h 5163195"/>
                  <a:gd name="connsiteX10" fmla="*/ 0 w 4519872"/>
                  <a:gd name="connsiteY10" fmla="*/ 3810635 h 5163195"/>
                  <a:gd name="connsiteX11" fmla="*/ 2065292 w 4519872"/>
                  <a:gd name="connsiteY11" fmla="*/ 106680 h 5163195"/>
                  <a:gd name="connsiteX12" fmla="*/ 2069360 w 4519872"/>
                  <a:gd name="connsiteY12" fmla="*/ 106680 h 5163195"/>
                  <a:gd name="connsiteX13" fmla="*/ 2096196 w 4519872"/>
                  <a:gd name="connsiteY13" fmla="*/ 66743 h 5163195"/>
                  <a:gd name="connsiteX14" fmla="*/ 2256789 w 4519872"/>
                  <a:gd name="connsiteY14" fmla="*/ 0 h 5163195"/>
                  <a:gd name="connsiteX0" fmla="*/ 2256789 w 4519872"/>
                  <a:gd name="connsiteY0" fmla="*/ 0 h 5163195"/>
                  <a:gd name="connsiteX1" fmla="*/ 2417382 w 4519872"/>
                  <a:gd name="connsiteY1" fmla="*/ 66743 h 5163195"/>
                  <a:gd name="connsiteX2" fmla="*/ 2444219 w 4519872"/>
                  <a:gd name="connsiteY2" fmla="*/ 106680 h 5163195"/>
                  <a:gd name="connsiteX3" fmla="*/ 2448288 w 4519872"/>
                  <a:gd name="connsiteY3" fmla="*/ 106680 h 5163195"/>
                  <a:gd name="connsiteX4" fmla="*/ 4519872 w 4519872"/>
                  <a:gd name="connsiteY4" fmla="*/ 3810634 h 5163195"/>
                  <a:gd name="connsiteX5" fmla="*/ 4515108 w 4519872"/>
                  <a:gd name="connsiteY5" fmla="*/ 4989405 h 5163195"/>
                  <a:gd name="connsiteX6" fmla="*/ 4341318 w 4519872"/>
                  <a:gd name="connsiteY6" fmla="*/ 5163195 h 5163195"/>
                  <a:gd name="connsiteX7" fmla="*/ 173790 w 4519872"/>
                  <a:gd name="connsiteY7" fmla="*/ 5163195 h 5163195"/>
                  <a:gd name="connsiteX8" fmla="*/ 0 w 4519872"/>
                  <a:gd name="connsiteY8" fmla="*/ 4989405 h 5163195"/>
                  <a:gd name="connsiteX9" fmla="*/ 0 w 4519872"/>
                  <a:gd name="connsiteY9" fmla="*/ 3810635 h 5163195"/>
                  <a:gd name="connsiteX10" fmla="*/ 2065292 w 4519872"/>
                  <a:gd name="connsiteY10" fmla="*/ 106680 h 5163195"/>
                  <a:gd name="connsiteX11" fmla="*/ 2069360 w 4519872"/>
                  <a:gd name="connsiteY11" fmla="*/ 106680 h 5163195"/>
                  <a:gd name="connsiteX12" fmla="*/ 2096196 w 4519872"/>
                  <a:gd name="connsiteY12" fmla="*/ 66743 h 5163195"/>
                  <a:gd name="connsiteX13" fmla="*/ 2256789 w 4519872"/>
                  <a:gd name="connsiteY13" fmla="*/ 0 h 5163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519872" h="5163195">
                    <a:moveTo>
                      <a:pt x="2256789" y="0"/>
                    </a:moveTo>
                    <a:cubicBezTo>
                      <a:pt x="2319505" y="0"/>
                      <a:pt x="2376283" y="25506"/>
                      <a:pt x="2417382" y="66743"/>
                    </a:cubicBezTo>
                    <a:lnTo>
                      <a:pt x="2444219" y="106680"/>
                    </a:lnTo>
                    <a:lnTo>
                      <a:pt x="2448288" y="106680"/>
                    </a:lnTo>
                    <a:lnTo>
                      <a:pt x="4519872" y="3810634"/>
                    </a:lnTo>
                    <a:lnTo>
                      <a:pt x="4515108" y="4989405"/>
                    </a:lnTo>
                    <a:cubicBezTo>
                      <a:pt x="4515108" y="5085387"/>
                      <a:pt x="4437300" y="5163195"/>
                      <a:pt x="4341318" y="5163195"/>
                    </a:cubicBezTo>
                    <a:lnTo>
                      <a:pt x="173790" y="5163195"/>
                    </a:lnTo>
                    <a:cubicBezTo>
                      <a:pt x="77808" y="5163195"/>
                      <a:pt x="0" y="5085387"/>
                      <a:pt x="0" y="4989405"/>
                    </a:cubicBezTo>
                    <a:lnTo>
                      <a:pt x="0" y="3810635"/>
                    </a:lnTo>
                    <a:lnTo>
                      <a:pt x="2065292" y="106680"/>
                    </a:lnTo>
                    <a:lnTo>
                      <a:pt x="2069360" y="106680"/>
                    </a:lnTo>
                    <a:lnTo>
                      <a:pt x="2096196" y="66743"/>
                    </a:lnTo>
                    <a:cubicBezTo>
                      <a:pt x="2137296" y="25506"/>
                      <a:pt x="2194074" y="0"/>
                      <a:pt x="225678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CA232FEE-97A8-42CA-B931-DF9882130B92}"/>
                  </a:ext>
                </a:extLst>
              </p:cNvPr>
              <p:cNvSpPr/>
              <p:nvPr/>
            </p:nvSpPr>
            <p:spPr>
              <a:xfrm>
                <a:off x="-306517" y="819767"/>
                <a:ext cx="4675822" cy="5319096"/>
              </a:xfrm>
              <a:custGeom>
                <a:avLst/>
                <a:gdLst>
                  <a:gd name="connsiteX0" fmla="*/ 2334873 w 4675822"/>
                  <a:gd name="connsiteY0" fmla="*/ 132052 h 5319096"/>
                  <a:gd name="connsiteX1" fmla="*/ 2484791 w 4675822"/>
                  <a:gd name="connsiteY1" fmla="*/ 220031 h 5319096"/>
                  <a:gd name="connsiteX2" fmla="*/ 2525971 w 4675822"/>
                  <a:gd name="connsiteY2" fmla="*/ 306564 h 5319096"/>
                  <a:gd name="connsiteX3" fmla="*/ 2526285 w 4675822"/>
                  <a:gd name="connsiteY3" fmla="*/ 306564 h 5319096"/>
                  <a:gd name="connsiteX4" fmla="*/ 4519732 w 4675822"/>
                  <a:gd name="connsiteY4" fmla="*/ 3918536 h 5319096"/>
                  <a:gd name="connsiteX5" fmla="*/ 4515133 w 4675822"/>
                  <a:gd name="connsiteY5" fmla="*/ 5006554 h 5319096"/>
                  <a:gd name="connsiteX6" fmla="*/ 4354722 w 4675822"/>
                  <a:gd name="connsiteY6" fmla="*/ 5166965 h 5319096"/>
                  <a:gd name="connsiteX7" fmla="*/ 316502 w 4675822"/>
                  <a:gd name="connsiteY7" fmla="*/ 5166965 h 5319096"/>
                  <a:gd name="connsiteX8" fmla="*/ 156091 w 4675822"/>
                  <a:gd name="connsiteY8" fmla="*/ 5006554 h 5319096"/>
                  <a:gd name="connsiteX9" fmla="*/ 156091 w 4675822"/>
                  <a:gd name="connsiteY9" fmla="*/ 3918537 h 5319096"/>
                  <a:gd name="connsiteX10" fmla="*/ 2143463 w 4675822"/>
                  <a:gd name="connsiteY10" fmla="*/ 306564 h 5319096"/>
                  <a:gd name="connsiteX11" fmla="*/ 2143776 w 4675822"/>
                  <a:gd name="connsiteY11" fmla="*/ 306564 h 5319096"/>
                  <a:gd name="connsiteX12" fmla="*/ 2184955 w 4675822"/>
                  <a:gd name="connsiteY12" fmla="*/ 220031 h 5319096"/>
                  <a:gd name="connsiteX13" fmla="*/ 2334873 w 4675822"/>
                  <a:gd name="connsiteY13" fmla="*/ 132052 h 5319096"/>
                  <a:gd name="connsiteX14" fmla="*/ 2334764 w 4675822"/>
                  <a:gd name="connsiteY14" fmla="*/ 71773 h 5319096"/>
                  <a:gd name="connsiteX15" fmla="*/ 2174171 w 4675822"/>
                  <a:gd name="connsiteY15" fmla="*/ 138516 h 5319096"/>
                  <a:gd name="connsiteX16" fmla="*/ 2147335 w 4675822"/>
                  <a:gd name="connsiteY16" fmla="*/ 178453 h 5319096"/>
                  <a:gd name="connsiteX17" fmla="*/ 2143267 w 4675822"/>
                  <a:gd name="connsiteY17" fmla="*/ 178453 h 5319096"/>
                  <a:gd name="connsiteX18" fmla="*/ 77975 w 4675822"/>
                  <a:gd name="connsiteY18" fmla="*/ 3882408 h 5319096"/>
                  <a:gd name="connsiteX19" fmla="*/ 77975 w 4675822"/>
                  <a:gd name="connsiteY19" fmla="*/ 5061178 h 5319096"/>
                  <a:gd name="connsiteX20" fmla="*/ 251765 w 4675822"/>
                  <a:gd name="connsiteY20" fmla="*/ 5234968 h 5319096"/>
                  <a:gd name="connsiteX21" fmla="*/ 4419293 w 4675822"/>
                  <a:gd name="connsiteY21" fmla="*/ 5234968 h 5319096"/>
                  <a:gd name="connsiteX22" fmla="*/ 4593083 w 4675822"/>
                  <a:gd name="connsiteY22" fmla="*/ 5061178 h 5319096"/>
                  <a:gd name="connsiteX23" fmla="*/ 4597847 w 4675822"/>
                  <a:gd name="connsiteY23" fmla="*/ 3882407 h 5319096"/>
                  <a:gd name="connsiteX24" fmla="*/ 2526263 w 4675822"/>
                  <a:gd name="connsiteY24" fmla="*/ 178453 h 5319096"/>
                  <a:gd name="connsiteX25" fmla="*/ 2522194 w 4675822"/>
                  <a:gd name="connsiteY25" fmla="*/ 178453 h 5319096"/>
                  <a:gd name="connsiteX26" fmla="*/ 2495357 w 4675822"/>
                  <a:gd name="connsiteY26" fmla="*/ 138516 h 5319096"/>
                  <a:gd name="connsiteX27" fmla="*/ 2334764 w 4675822"/>
                  <a:gd name="connsiteY27" fmla="*/ 71773 h 5319096"/>
                  <a:gd name="connsiteX28" fmla="*/ 2337118 w 4675822"/>
                  <a:gd name="connsiteY28" fmla="*/ 0 h 5319096"/>
                  <a:gd name="connsiteX29" fmla="*/ 2566036 w 4675822"/>
                  <a:gd name="connsiteY29" fmla="*/ 121715 h 5319096"/>
                  <a:gd name="connsiteX30" fmla="*/ 4672519 w 4675822"/>
                  <a:gd name="connsiteY30" fmla="*/ 3874150 h 5319096"/>
                  <a:gd name="connsiteX31" fmla="*/ 4675822 w 4675822"/>
                  <a:gd name="connsiteY31" fmla="*/ 5070522 h 5319096"/>
                  <a:gd name="connsiteX32" fmla="*/ 4427248 w 4675822"/>
                  <a:gd name="connsiteY32" fmla="*/ 5319096 h 5319096"/>
                  <a:gd name="connsiteX33" fmla="*/ 248574 w 4675822"/>
                  <a:gd name="connsiteY33" fmla="*/ 5319096 h 5319096"/>
                  <a:gd name="connsiteX34" fmla="*/ 0 w 4675822"/>
                  <a:gd name="connsiteY34" fmla="*/ 5070522 h 5319096"/>
                  <a:gd name="connsiteX35" fmla="*/ 0 w 4675822"/>
                  <a:gd name="connsiteY35" fmla="*/ 3874151 h 5319096"/>
                  <a:gd name="connsiteX36" fmla="*/ 2104886 w 4675822"/>
                  <a:gd name="connsiteY36" fmla="*/ 125587 h 5319096"/>
                  <a:gd name="connsiteX37" fmla="*/ 2106099 w 4675822"/>
                  <a:gd name="connsiteY37" fmla="*/ 125587 h 5319096"/>
                  <a:gd name="connsiteX38" fmla="*/ 2108201 w 4675822"/>
                  <a:gd name="connsiteY38" fmla="*/ 121715 h 5319096"/>
                  <a:gd name="connsiteX39" fmla="*/ 2337118 w 4675822"/>
                  <a:gd name="connsiteY39" fmla="*/ 0 h 5319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675822" h="5319096">
                    <a:moveTo>
                      <a:pt x="2334873" y="132052"/>
                    </a:moveTo>
                    <a:cubicBezTo>
                      <a:pt x="2393420" y="132052"/>
                      <a:pt x="2446424" y="165673"/>
                      <a:pt x="2484791" y="220031"/>
                    </a:cubicBezTo>
                    <a:lnTo>
                      <a:pt x="2525971" y="306564"/>
                    </a:lnTo>
                    <a:lnTo>
                      <a:pt x="2526285" y="306564"/>
                    </a:lnTo>
                    <a:lnTo>
                      <a:pt x="4519732" y="3918536"/>
                    </a:lnTo>
                    <a:lnTo>
                      <a:pt x="4515133" y="5006554"/>
                    </a:lnTo>
                    <a:cubicBezTo>
                      <a:pt x="4515133" y="5095147"/>
                      <a:pt x="4443315" y="5166965"/>
                      <a:pt x="4354722" y="5166965"/>
                    </a:cubicBezTo>
                    <a:lnTo>
                      <a:pt x="316502" y="5166965"/>
                    </a:lnTo>
                    <a:cubicBezTo>
                      <a:pt x="227909" y="5166965"/>
                      <a:pt x="156091" y="5095147"/>
                      <a:pt x="156091" y="5006554"/>
                    </a:cubicBezTo>
                    <a:lnTo>
                      <a:pt x="156091" y="3918537"/>
                    </a:lnTo>
                    <a:lnTo>
                      <a:pt x="2143463" y="306564"/>
                    </a:lnTo>
                    <a:lnTo>
                      <a:pt x="2143776" y="306564"/>
                    </a:lnTo>
                    <a:lnTo>
                      <a:pt x="2184955" y="220031"/>
                    </a:lnTo>
                    <a:cubicBezTo>
                      <a:pt x="2223323" y="165673"/>
                      <a:pt x="2276327" y="132052"/>
                      <a:pt x="2334873" y="132052"/>
                    </a:cubicBezTo>
                    <a:close/>
                    <a:moveTo>
                      <a:pt x="2334764" y="71773"/>
                    </a:moveTo>
                    <a:cubicBezTo>
                      <a:pt x="2272049" y="71773"/>
                      <a:pt x="2215271" y="97279"/>
                      <a:pt x="2174171" y="138516"/>
                    </a:cubicBezTo>
                    <a:lnTo>
                      <a:pt x="2147335" y="178453"/>
                    </a:lnTo>
                    <a:lnTo>
                      <a:pt x="2143267" y="178453"/>
                    </a:lnTo>
                    <a:lnTo>
                      <a:pt x="77975" y="3882408"/>
                    </a:lnTo>
                    <a:lnTo>
                      <a:pt x="77975" y="5061178"/>
                    </a:lnTo>
                    <a:cubicBezTo>
                      <a:pt x="77975" y="5157160"/>
                      <a:pt x="155783" y="5234968"/>
                      <a:pt x="251765" y="5234968"/>
                    </a:cubicBezTo>
                    <a:lnTo>
                      <a:pt x="4419293" y="5234968"/>
                    </a:lnTo>
                    <a:cubicBezTo>
                      <a:pt x="4515275" y="5234968"/>
                      <a:pt x="4593083" y="5157160"/>
                      <a:pt x="4593083" y="5061178"/>
                    </a:cubicBezTo>
                    <a:lnTo>
                      <a:pt x="4597847" y="3882407"/>
                    </a:lnTo>
                    <a:lnTo>
                      <a:pt x="2526263" y="178453"/>
                    </a:lnTo>
                    <a:lnTo>
                      <a:pt x="2522194" y="178453"/>
                    </a:lnTo>
                    <a:lnTo>
                      <a:pt x="2495357" y="138516"/>
                    </a:lnTo>
                    <a:cubicBezTo>
                      <a:pt x="2454258" y="97279"/>
                      <a:pt x="2397480" y="71773"/>
                      <a:pt x="2334764" y="71773"/>
                    </a:cubicBezTo>
                    <a:close/>
                    <a:moveTo>
                      <a:pt x="2337118" y="0"/>
                    </a:moveTo>
                    <a:cubicBezTo>
                      <a:pt x="2432410" y="0"/>
                      <a:pt x="2516425" y="48281"/>
                      <a:pt x="2566036" y="121715"/>
                    </a:cubicBezTo>
                    <a:lnTo>
                      <a:pt x="4672519" y="3874150"/>
                    </a:lnTo>
                    <a:lnTo>
                      <a:pt x="4675822" y="5070522"/>
                    </a:lnTo>
                    <a:cubicBezTo>
                      <a:pt x="4675822" y="5207806"/>
                      <a:pt x="4564532" y="5319096"/>
                      <a:pt x="4427248" y="5319096"/>
                    </a:cubicBezTo>
                    <a:lnTo>
                      <a:pt x="248574" y="5319096"/>
                    </a:lnTo>
                    <a:cubicBezTo>
                      <a:pt x="111290" y="5319096"/>
                      <a:pt x="0" y="5207806"/>
                      <a:pt x="0" y="5070522"/>
                    </a:cubicBezTo>
                    <a:lnTo>
                      <a:pt x="0" y="3874151"/>
                    </a:lnTo>
                    <a:lnTo>
                      <a:pt x="2104886" y="125587"/>
                    </a:lnTo>
                    <a:lnTo>
                      <a:pt x="2106099" y="125587"/>
                    </a:lnTo>
                    <a:lnTo>
                      <a:pt x="2108201" y="121715"/>
                    </a:lnTo>
                    <a:cubicBezTo>
                      <a:pt x="2157812" y="48281"/>
                      <a:pt x="2241827" y="0"/>
                      <a:pt x="233711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1" name="Group 194">
              <a:extLst>
                <a:ext uri="{FF2B5EF4-FFF2-40B4-BE49-F238E27FC236}">
                  <a16:creationId xmlns:a16="http://schemas.microsoft.com/office/drawing/2014/main" id="{414A0FCA-897D-4966-9D90-43605FAC2B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9094" y="5720925"/>
              <a:ext cx="885825" cy="311575"/>
              <a:chOff x="3016" y="2432"/>
              <a:chExt cx="2449" cy="862"/>
            </a:xfrm>
          </p:grpSpPr>
          <p:sp>
            <p:nvSpPr>
              <p:cNvPr id="132" name="AutoShape 195">
                <a:extLst>
                  <a:ext uri="{FF2B5EF4-FFF2-40B4-BE49-F238E27FC236}">
                    <a16:creationId xmlns:a16="http://schemas.microsoft.com/office/drawing/2014/main" id="{444473CC-6952-42A5-A2EE-F781CCE1AE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3016" y="3067"/>
                <a:ext cx="2449" cy="227"/>
              </a:xfrm>
              <a:custGeom>
                <a:avLst/>
                <a:gdLst>
                  <a:gd name="G0" fmla="+- 1049 0 0"/>
                  <a:gd name="G1" fmla="+- 21600 0 1049"/>
                  <a:gd name="G2" fmla="*/ 1049 1 2"/>
                  <a:gd name="G3" fmla="+- 21600 0 G2"/>
                  <a:gd name="G4" fmla="+/ 1049 21600 2"/>
                  <a:gd name="G5" fmla="+/ G1 0 2"/>
                  <a:gd name="G6" fmla="*/ 21600 21600 1049"/>
                  <a:gd name="G7" fmla="*/ G6 1 2"/>
                  <a:gd name="G8" fmla="+- 21600 0 G7"/>
                  <a:gd name="G9" fmla="*/ 21600 1 2"/>
                  <a:gd name="G10" fmla="+- 1049 0 G9"/>
                  <a:gd name="G11" fmla="?: G10 G8 0"/>
                  <a:gd name="G12" fmla="?: G10 G7 21600"/>
                  <a:gd name="T0" fmla="*/ 21075 w 21600"/>
                  <a:gd name="T1" fmla="*/ 10800 h 21600"/>
                  <a:gd name="T2" fmla="*/ 10800 w 21600"/>
                  <a:gd name="T3" fmla="*/ 21600 h 21600"/>
                  <a:gd name="T4" fmla="*/ 525 w 21600"/>
                  <a:gd name="T5" fmla="*/ 10800 h 21600"/>
                  <a:gd name="T6" fmla="*/ 10800 w 21600"/>
                  <a:gd name="T7" fmla="*/ 0 h 21600"/>
                  <a:gd name="T8" fmla="*/ 2325 w 21600"/>
                  <a:gd name="T9" fmla="*/ 2325 h 21600"/>
                  <a:gd name="T10" fmla="*/ 19275 w 21600"/>
                  <a:gd name="T11" fmla="*/ 1927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049" y="21600"/>
                    </a:lnTo>
                    <a:lnTo>
                      <a:pt x="2055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" name="Freeform 196">
                <a:extLst>
                  <a:ext uri="{FF2B5EF4-FFF2-40B4-BE49-F238E27FC236}">
                    <a16:creationId xmlns:a16="http://schemas.microsoft.com/office/drawing/2014/main" id="{C1900CBD-7BDC-4919-863D-1C6F074A6B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2" y="2432"/>
                <a:ext cx="454" cy="227"/>
              </a:xfrm>
              <a:custGeom>
                <a:avLst/>
                <a:gdLst>
                  <a:gd name="T0" fmla="*/ 454 w 454"/>
                  <a:gd name="T1" fmla="*/ 0 h 227"/>
                  <a:gd name="T2" fmla="*/ 408 w 454"/>
                  <a:gd name="T3" fmla="*/ 227 h 227"/>
                  <a:gd name="T4" fmla="*/ 0 w 454"/>
                  <a:gd name="T5" fmla="*/ 227 h 227"/>
                  <a:gd name="T6" fmla="*/ 131 w 454"/>
                  <a:gd name="T7" fmla="*/ 0 h 227"/>
                  <a:gd name="T8" fmla="*/ 454 w 454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227">
                    <a:moveTo>
                      <a:pt x="454" y="0"/>
                    </a:moveTo>
                    <a:lnTo>
                      <a:pt x="408" y="227"/>
                    </a:lnTo>
                    <a:lnTo>
                      <a:pt x="0" y="227"/>
                    </a:lnTo>
                    <a:lnTo>
                      <a:pt x="131" y="0"/>
                    </a:lnTo>
                    <a:lnTo>
                      <a:pt x="45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" name="Freeform 197">
                <a:extLst>
                  <a:ext uri="{FF2B5EF4-FFF2-40B4-BE49-F238E27FC236}">
                    <a16:creationId xmlns:a16="http://schemas.microsoft.com/office/drawing/2014/main" id="{4CEB7C4B-763C-4D21-BDA1-D525DB7AA9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5" y="2432"/>
                <a:ext cx="539" cy="227"/>
              </a:xfrm>
              <a:custGeom>
                <a:avLst/>
                <a:gdLst>
                  <a:gd name="T0" fmla="*/ 0 w 539"/>
                  <a:gd name="T1" fmla="*/ 0 h 227"/>
                  <a:gd name="T2" fmla="*/ 136 w 539"/>
                  <a:gd name="T3" fmla="*/ 227 h 227"/>
                  <a:gd name="T4" fmla="*/ 539 w 539"/>
                  <a:gd name="T5" fmla="*/ 226 h 227"/>
                  <a:gd name="T6" fmla="*/ 394 w 539"/>
                  <a:gd name="T7" fmla="*/ 0 h 227"/>
                  <a:gd name="T8" fmla="*/ 0 w 539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9" h="227">
                    <a:moveTo>
                      <a:pt x="0" y="0"/>
                    </a:moveTo>
                    <a:lnTo>
                      <a:pt x="136" y="227"/>
                    </a:lnTo>
                    <a:lnTo>
                      <a:pt x="539" y="226"/>
                    </a:lnTo>
                    <a:lnTo>
                      <a:pt x="39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9D22B857-5BF0-4D2E-B138-9DD431D1DFB4}"/>
                </a:ext>
              </a:extLst>
            </p:cNvPr>
            <p:cNvSpPr/>
            <p:nvPr/>
          </p:nvSpPr>
          <p:spPr>
            <a:xfrm>
              <a:off x="1048852" y="5116871"/>
              <a:ext cx="443580" cy="809589"/>
            </a:xfrm>
            <a:custGeom>
              <a:avLst/>
              <a:gdLst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23825 w 1026319"/>
                <a:gd name="connsiteY11" fmla="*/ 600075 h 1890713"/>
                <a:gd name="connsiteX12" fmla="*/ 114300 w 1026319"/>
                <a:gd name="connsiteY12" fmla="*/ 621507 h 1890713"/>
                <a:gd name="connsiteX13" fmla="*/ 59531 w 1026319"/>
                <a:gd name="connsiteY13" fmla="*/ 914400 h 1890713"/>
                <a:gd name="connsiteX14" fmla="*/ 90488 w 1026319"/>
                <a:gd name="connsiteY14" fmla="*/ 914400 h 1890713"/>
                <a:gd name="connsiteX15" fmla="*/ 83344 w 1026319"/>
                <a:gd name="connsiteY15" fmla="*/ 964407 h 1890713"/>
                <a:gd name="connsiteX16" fmla="*/ 123825 w 1026319"/>
                <a:gd name="connsiteY16" fmla="*/ 1007269 h 1890713"/>
                <a:gd name="connsiteX17" fmla="*/ 161925 w 1026319"/>
                <a:gd name="connsiteY17" fmla="*/ 978694 h 1890713"/>
                <a:gd name="connsiteX18" fmla="*/ 159544 w 1026319"/>
                <a:gd name="connsiteY18" fmla="*/ 921544 h 1890713"/>
                <a:gd name="connsiteX19" fmla="*/ 178594 w 1026319"/>
                <a:gd name="connsiteY19" fmla="*/ 921544 h 1890713"/>
                <a:gd name="connsiteX20" fmla="*/ 219075 w 1026319"/>
                <a:gd name="connsiteY20" fmla="*/ 664369 h 1890713"/>
                <a:gd name="connsiteX21" fmla="*/ 326231 w 1026319"/>
                <a:gd name="connsiteY21" fmla="*/ 550069 h 1890713"/>
                <a:gd name="connsiteX22" fmla="*/ 283369 w 1026319"/>
                <a:gd name="connsiteY22" fmla="*/ 909638 h 1890713"/>
                <a:gd name="connsiteX23" fmla="*/ 252413 w 1026319"/>
                <a:gd name="connsiteY23" fmla="*/ 992982 h 1890713"/>
                <a:gd name="connsiteX24" fmla="*/ 302419 w 1026319"/>
                <a:gd name="connsiteY24" fmla="*/ 997744 h 1890713"/>
                <a:gd name="connsiteX25" fmla="*/ 11906 w 1026319"/>
                <a:gd name="connsiteY25" fmla="*/ 1707357 h 1890713"/>
                <a:gd name="connsiteX26" fmla="*/ 0 w 1026319"/>
                <a:gd name="connsiteY26" fmla="*/ 1757363 h 1890713"/>
                <a:gd name="connsiteX27" fmla="*/ 233363 w 1026319"/>
                <a:gd name="connsiteY27" fmla="*/ 1890713 h 1890713"/>
                <a:gd name="connsiteX28" fmla="*/ 261938 w 1026319"/>
                <a:gd name="connsiteY28" fmla="*/ 1852613 h 1890713"/>
                <a:gd name="connsiteX29" fmla="*/ 197644 w 1026319"/>
                <a:gd name="connsiteY29" fmla="*/ 1752600 h 1890713"/>
                <a:gd name="connsiteX30" fmla="*/ 219075 w 1026319"/>
                <a:gd name="connsiteY30" fmla="*/ 1762125 h 1890713"/>
                <a:gd name="connsiteX31" fmla="*/ 452438 w 1026319"/>
                <a:gd name="connsiteY31" fmla="*/ 1214438 h 1890713"/>
                <a:gd name="connsiteX32" fmla="*/ 638175 w 1026319"/>
                <a:gd name="connsiteY32" fmla="*/ 1402557 h 1890713"/>
                <a:gd name="connsiteX33" fmla="*/ 757238 w 1026319"/>
                <a:gd name="connsiteY33" fmla="*/ 1762125 h 1890713"/>
                <a:gd name="connsiteX34" fmla="*/ 773906 w 1026319"/>
                <a:gd name="connsiteY34" fmla="*/ 1757363 h 1890713"/>
                <a:gd name="connsiteX35" fmla="*/ 804863 w 1026319"/>
                <a:gd name="connsiteY35" fmla="*/ 1835944 h 1890713"/>
                <a:gd name="connsiteX36" fmla="*/ 1019175 w 1026319"/>
                <a:gd name="connsiteY36" fmla="*/ 1793082 h 1890713"/>
                <a:gd name="connsiteX37" fmla="*/ 1026319 w 1026319"/>
                <a:gd name="connsiteY37" fmla="*/ 1757363 h 1890713"/>
                <a:gd name="connsiteX38" fmla="*/ 912019 w 1026319"/>
                <a:gd name="connsiteY38" fmla="*/ 1719263 h 1890713"/>
                <a:gd name="connsiteX39" fmla="*/ 797719 w 1026319"/>
                <a:gd name="connsiteY39" fmla="*/ 1297782 h 1890713"/>
                <a:gd name="connsiteX40" fmla="*/ 604838 w 1026319"/>
                <a:gd name="connsiteY40" fmla="*/ 1002507 h 1890713"/>
                <a:gd name="connsiteX41" fmla="*/ 631031 w 1026319"/>
                <a:gd name="connsiteY41" fmla="*/ 685800 h 1890713"/>
                <a:gd name="connsiteX42" fmla="*/ 873919 w 1026319"/>
                <a:gd name="connsiteY42" fmla="*/ 881063 h 1890713"/>
                <a:gd name="connsiteX43" fmla="*/ 890588 w 1026319"/>
                <a:gd name="connsiteY43" fmla="*/ 857250 h 1890713"/>
                <a:gd name="connsiteX44" fmla="*/ 940594 w 1026319"/>
                <a:gd name="connsiteY44" fmla="*/ 895350 h 1890713"/>
                <a:gd name="connsiteX45" fmla="*/ 1002506 w 1026319"/>
                <a:gd name="connsiteY45" fmla="*/ 873919 h 1890713"/>
                <a:gd name="connsiteX46" fmla="*/ 1007269 w 1026319"/>
                <a:gd name="connsiteY46" fmla="*/ 833438 h 1890713"/>
                <a:gd name="connsiteX47" fmla="*/ 983456 w 1026319"/>
                <a:gd name="connsiteY47" fmla="*/ 804863 h 1890713"/>
                <a:gd name="connsiteX48" fmla="*/ 933450 w 1026319"/>
                <a:gd name="connsiteY48" fmla="*/ 800100 h 1890713"/>
                <a:gd name="connsiteX49" fmla="*/ 950119 w 1026319"/>
                <a:gd name="connsiteY49" fmla="*/ 781050 h 1890713"/>
                <a:gd name="connsiteX50" fmla="*/ 707231 w 1026319"/>
                <a:gd name="connsiteY50" fmla="*/ 597694 h 1890713"/>
                <a:gd name="connsiteX51" fmla="*/ 650081 w 1026319"/>
                <a:gd name="connsiteY51" fmla="*/ 397669 h 1890713"/>
                <a:gd name="connsiteX52" fmla="*/ 542925 w 1026319"/>
                <a:gd name="connsiteY52" fmla="*/ 321469 h 1890713"/>
                <a:gd name="connsiteX53" fmla="*/ 542925 w 1026319"/>
                <a:gd name="connsiteY53" fmla="*/ 290513 h 1890713"/>
                <a:gd name="connsiteX54" fmla="*/ 597694 w 1026319"/>
                <a:gd name="connsiteY54" fmla="*/ 290513 h 1890713"/>
                <a:gd name="connsiteX55" fmla="*/ 614363 w 1026319"/>
                <a:gd name="connsiteY55" fmla="*/ 273844 h 1890713"/>
                <a:gd name="connsiteX56" fmla="*/ 631031 w 1026319"/>
                <a:gd name="connsiteY56" fmla="*/ 140494 h 1890713"/>
                <a:gd name="connsiteX57" fmla="*/ 702469 w 1026319"/>
                <a:gd name="connsiteY57" fmla="*/ 123825 h 1890713"/>
                <a:gd name="connsiteX58" fmla="*/ 621506 w 1026319"/>
                <a:gd name="connsiteY58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23825 w 1026319"/>
                <a:gd name="connsiteY11" fmla="*/ 600075 h 1890713"/>
                <a:gd name="connsiteX12" fmla="*/ 114300 w 1026319"/>
                <a:gd name="connsiteY12" fmla="*/ 621507 h 1890713"/>
                <a:gd name="connsiteX13" fmla="*/ 59531 w 1026319"/>
                <a:gd name="connsiteY13" fmla="*/ 914400 h 1890713"/>
                <a:gd name="connsiteX14" fmla="*/ 90488 w 1026319"/>
                <a:gd name="connsiteY14" fmla="*/ 914400 h 1890713"/>
                <a:gd name="connsiteX15" fmla="*/ 83344 w 1026319"/>
                <a:gd name="connsiteY15" fmla="*/ 964407 h 1890713"/>
                <a:gd name="connsiteX16" fmla="*/ 123825 w 1026319"/>
                <a:gd name="connsiteY16" fmla="*/ 1007269 h 1890713"/>
                <a:gd name="connsiteX17" fmla="*/ 161925 w 1026319"/>
                <a:gd name="connsiteY17" fmla="*/ 978694 h 1890713"/>
                <a:gd name="connsiteX18" fmla="*/ 159544 w 1026319"/>
                <a:gd name="connsiteY18" fmla="*/ 921544 h 1890713"/>
                <a:gd name="connsiteX19" fmla="*/ 178594 w 1026319"/>
                <a:gd name="connsiteY19" fmla="*/ 921544 h 1890713"/>
                <a:gd name="connsiteX20" fmla="*/ 219075 w 1026319"/>
                <a:gd name="connsiteY20" fmla="*/ 664369 h 1890713"/>
                <a:gd name="connsiteX21" fmla="*/ 326231 w 1026319"/>
                <a:gd name="connsiteY21" fmla="*/ 550069 h 1890713"/>
                <a:gd name="connsiteX22" fmla="*/ 283369 w 1026319"/>
                <a:gd name="connsiteY22" fmla="*/ 909638 h 1890713"/>
                <a:gd name="connsiteX23" fmla="*/ 252413 w 1026319"/>
                <a:gd name="connsiteY23" fmla="*/ 992982 h 1890713"/>
                <a:gd name="connsiteX24" fmla="*/ 302419 w 1026319"/>
                <a:gd name="connsiteY24" fmla="*/ 997744 h 1890713"/>
                <a:gd name="connsiteX25" fmla="*/ 11906 w 1026319"/>
                <a:gd name="connsiteY25" fmla="*/ 1707357 h 1890713"/>
                <a:gd name="connsiteX26" fmla="*/ 0 w 1026319"/>
                <a:gd name="connsiteY26" fmla="*/ 1757363 h 1890713"/>
                <a:gd name="connsiteX27" fmla="*/ 233363 w 1026319"/>
                <a:gd name="connsiteY27" fmla="*/ 1890713 h 1890713"/>
                <a:gd name="connsiteX28" fmla="*/ 261938 w 1026319"/>
                <a:gd name="connsiteY28" fmla="*/ 1852613 h 1890713"/>
                <a:gd name="connsiteX29" fmla="*/ 197644 w 1026319"/>
                <a:gd name="connsiteY29" fmla="*/ 1752600 h 1890713"/>
                <a:gd name="connsiteX30" fmla="*/ 219075 w 1026319"/>
                <a:gd name="connsiteY30" fmla="*/ 1762125 h 1890713"/>
                <a:gd name="connsiteX31" fmla="*/ 452438 w 1026319"/>
                <a:gd name="connsiteY31" fmla="*/ 1214438 h 1890713"/>
                <a:gd name="connsiteX32" fmla="*/ 638175 w 1026319"/>
                <a:gd name="connsiteY32" fmla="*/ 1402557 h 1890713"/>
                <a:gd name="connsiteX33" fmla="*/ 757238 w 1026319"/>
                <a:gd name="connsiteY33" fmla="*/ 1762125 h 1890713"/>
                <a:gd name="connsiteX34" fmla="*/ 773906 w 1026319"/>
                <a:gd name="connsiteY34" fmla="*/ 1757363 h 1890713"/>
                <a:gd name="connsiteX35" fmla="*/ 804863 w 1026319"/>
                <a:gd name="connsiteY35" fmla="*/ 1835944 h 1890713"/>
                <a:gd name="connsiteX36" fmla="*/ 1019175 w 1026319"/>
                <a:gd name="connsiteY36" fmla="*/ 1793082 h 1890713"/>
                <a:gd name="connsiteX37" fmla="*/ 1026319 w 1026319"/>
                <a:gd name="connsiteY37" fmla="*/ 1757363 h 1890713"/>
                <a:gd name="connsiteX38" fmla="*/ 912019 w 1026319"/>
                <a:gd name="connsiteY38" fmla="*/ 1719263 h 1890713"/>
                <a:gd name="connsiteX39" fmla="*/ 797719 w 1026319"/>
                <a:gd name="connsiteY39" fmla="*/ 1297782 h 1890713"/>
                <a:gd name="connsiteX40" fmla="*/ 604838 w 1026319"/>
                <a:gd name="connsiteY40" fmla="*/ 1002507 h 1890713"/>
                <a:gd name="connsiteX41" fmla="*/ 631031 w 1026319"/>
                <a:gd name="connsiteY41" fmla="*/ 685800 h 1890713"/>
                <a:gd name="connsiteX42" fmla="*/ 873919 w 1026319"/>
                <a:gd name="connsiteY42" fmla="*/ 881063 h 1890713"/>
                <a:gd name="connsiteX43" fmla="*/ 890588 w 1026319"/>
                <a:gd name="connsiteY43" fmla="*/ 857250 h 1890713"/>
                <a:gd name="connsiteX44" fmla="*/ 940594 w 1026319"/>
                <a:gd name="connsiteY44" fmla="*/ 895350 h 1890713"/>
                <a:gd name="connsiteX45" fmla="*/ 1002506 w 1026319"/>
                <a:gd name="connsiteY45" fmla="*/ 873919 h 1890713"/>
                <a:gd name="connsiteX46" fmla="*/ 1007269 w 1026319"/>
                <a:gd name="connsiteY46" fmla="*/ 833438 h 1890713"/>
                <a:gd name="connsiteX47" fmla="*/ 983456 w 1026319"/>
                <a:gd name="connsiteY47" fmla="*/ 804863 h 1890713"/>
                <a:gd name="connsiteX48" fmla="*/ 933450 w 1026319"/>
                <a:gd name="connsiteY48" fmla="*/ 800100 h 1890713"/>
                <a:gd name="connsiteX49" fmla="*/ 950119 w 1026319"/>
                <a:gd name="connsiteY49" fmla="*/ 781050 h 1890713"/>
                <a:gd name="connsiteX50" fmla="*/ 707231 w 1026319"/>
                <a:gd name="connsiteY50" fmla="*/ 597694 h 1890713"/>
                <a:gd name="connsiteX51" fmla="*/ 650081 w 1026319"/>
                <a:gd name="connsiteY51" fmla="*/ 397669 h 1890713"/>
                <a:gd name="connsiteX52" fmla="*/ 542925 w 1026319"/>
                <a:gd name="connsiteY52" fmla="*/ 321469 h 1890713"/>
                <a:gd name="connsiteX53" fmla="*/ 542925 w 1026319"/>
                <a:gd name="connsiteY53" fmla="*/ 290513 h 1890713"/>
                <a:gd name="connsiteX54" fmla="*/ 597694 w 1026319"/>
                <a:gd name="connsiteY54" fmla="*/ 290513 h 1890713"/>
                <a:gd name="connsiteX55" fmla="*/ 614363 w 1026319"/>
                <a:gd name="connsiteY55" fmla="*/ 273844 h 1890713"/>
                <a:gd name="connsiteX56" fmla="*/ 631031 w 1026319"/>
                <a:gd name="connsiteY56" fmla="*/ 140494 h 1890713"/>
                <a:gd name="connsiteX57" fmla="*/ 702469 w 1026319"/>
                <a:gd name="connsiteY57" fmla="*/ 123825 h 1890713"/>
                <a:gd name="connsiteX58" fmla="*/ 621506 w 1026319"/>
                <a:gd name="connsiteY58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23825 w 1026319"/>
                <a:gd name="connsiteY11" fmla="*/ 600075 h 1890713"/>
                <a:gd name="connsiteX12" fmla="*/ 114300 w 1026319"/>
                <a:gd name="connsiteY12" fmla="*/ 621507 h 1890713"/>
                <a:gd name="connsiteX13" fmla="*/ 59531 w 1026319"/>
                <a:gd name="connsiteY13" fmla="*/ 914400 h 1890713"/>
                <a:gd name="connsiteX14" fmla="*/ 90488 w 1026319"/>
                <a:gd name="connsiteY14" fmla="*/ 914400 h 1890713"/>
                <a:gd name="connsiteX15" fmla="*/ 83344 w 1026319"/>
                <a:gd name="connsiteY15" fmla="*/ 964407 h 1890713"/>
                <a:gd name="connsiteX16" fmla="*/ 123825 w 1026319"/>
                <a:gd name="connsiteY16" fmla="*/ 1007269 h 1890713"/>
                <a:gd name="connsiteX17" fmla="*/ 161925 w 1026319"/>
                <a:gd name="connsiteY17" fmla="*/ 978694 h 1890713"/>
                <a:gd name="connsiteX18" fmla="*/ 159544 w 1026319"/>
                <a:gd name="connsiteY18" fmla="*/ 921544 h 1890713"/>
                <a:gd name="connsiteX19" fmla="*/ 178594 w 1026319"/>
                <a:gd name="connsiteY19" fmla="*/ 921544 h 1890713"/>
                <a:gd name="connsiteX20" fmla="*/ 219075 w 1026319"/>
                <a:gd name="connsiteY20" fmla="*/ 664369 h 1890713"/>
                <a:gd name="connsiteX21" fmla="*/ 326231 w 1026319"/>
                <a:gd name="connsiteY21" fmla="*/ 550069 h 1890713"/>
                <a:gd name="connsiteX22" fmla="*/ 283369 w 1026319"/>
                <a:gd name="connsiteY22" fmla="*/ 909638 h 1890713"/>
                <a:gd name="connsiteX23" fmla="*/ 252413 w 1026319"/>
                <a:gd name="connsiteY23" fmla="*/ 992982 h 1890713"/>
                <a:gd name="connsiteX24" fmla="*/ 302419 w 1026319"/>
                <a:gd name="connsiteY24" fmla="*/ 997744 h 1890713"/>
                <a:gd name="connsiteX25" fmla="*/ 11906 w 1026319"/>
                <a:gd name="connsiteY25" fmla="*/ 1707357 h 1890713"/>
                <a:gd name="connsiteX26" fmla="*/ 0 w 1026319"/>
                <a:gd name="connsiteY26" fmla="*/ 1757363 h 1890713"/>
                <a:gd name="connsiteX27" fmla="*/ 233363 w 1026319"/>
                <a:gd name="connsiteY27" fmla="*/ 1890713 h 1890713"/>
                <a:gd name="connsiteX28" fmla="*/ 261938 w 1026319"/>
                <a:gd name="connsiteY28" fmla="*/ 1852613 h 1890713"/>
                <a:gd name="connsiteX29" fmla="*/ 197644 w 1026319"/>
                <a:gd name="connsiteY29" fmla="*/ 1752600 h 1890713"/>
                <a:gd name="connsiteX30" fmla="*/ 219075 w 1026319"/>
                <a:gd name="connsiteY30" fmla="*/ 1762125 h 1890713"/>
                <a:gd name="connsiteX31" fmla="*/ 452438 w 1026319"/>
                <a:gd name="connsiteY31" fmla="*/ 1214438 h 1890713"/>
                <a:gd name="connsiteX32" fmla="*/ 638175 w 1026319"/>
                <a:gd name="connsiteY32" fmla="*/ 1402557 h 1890713"/>
                <a:gd name="connsiteX33" fmla="*/ 757238 w 1026319"/>
                <a:gd name="connsiteY33" fmla="*/ 1762125 h 1890713"/>
                <a:gd name="connsiteX34" fmla="*/ 773906 w 1026319"/>
                <a:gd name="connsiteY34" fmla="*/ 1757363 h 1890713"/>
                <a:gd name="connsiteX35" fmla="*/ 804863 w 1026319"/>
                <a:gd name="connsiteY35" fmla="*/ 1835944 h 1890713"/>
                <a:gd name="connsiteX36" fmla="*/ 1019175 w 1026319"/>
                <a:gd name="connsiteY36" fmla="*/ 1793082 h 1890713"/>
                <a:gd name="connsiteX37" fmla="*/ 1026319 w 1026319"/>
                <a:gd name="connsiteY37" fmla="*/ 1757363 h 1890713"/>
                <a:gd name="connsiteX38" fmla="*/ 912019 w 1026319"/>
                <a:gd name="connsiteY38" fmla="*/ 1719263 h 1890713"/>
                <a:gd name="connsiteX39" fmla="*/ 797719 w 1026319"/>
                <a:gd name="connsiteY39" fmla="*/ 1297782 h 1890713"/>
                <a:gd name="connsiteX40" fmla="*/ 604838 w 1026319"/>
                <a:gd name="connsiteY40" fmla="*/ 1002507 h 1890713"/>
                <a:gd name="connsiteX41" fmla="*/ 631031 w 1026319"/>
                <a:gd name="connsiteY41" fmla="*/ 685800 h 1890713"/>
                <a:gd name="connsiteX42" fmla="*/ 873919 w 1026319"/>
                <a:gd name="connsiteY42" fmla="*/ 881063 h 1890713"/>
                <a:gd name="connsiteX43" fmla="*/ 890588 w 1026319"/>
                <a:gd name="connsiteY43" fmla="*/ 857250 h 1890713"/>
                <a:gd name="connsiteX44" fmla="*/ 940594 w 1026319"/>
                <a:gd name="connsiteY44" fmla="*/ 895350 h 1890713"/>
                <a:gd name="connsiteX45" fmla="*/ 992981 w 1026319"/>
                <a:gd name="connsiteY45" fmla="*/ 881062 h 1890713"/>
                <a:gd name="connsiteX46" fmla="*/ 1007269 w 1026319"/>
                <a:gd name="connsiteY46" fmla="*/ 833438 h 1890713"/>
                <a:gd name="connsiteX47" fmla="*/ 983456 w 1026319"/>
                <a:gd name="connsiteY47" fmla="*/ 804863 h 1890713"/>
                <a:gd name="connsiteX48" fmla="*/ 933450 w 1026319"/>
                <a:gd name="connsiteY48" fmla="*/ 800100 h 1890713"/>
                <a:gd name="connsiteX49" fmla="*/ 950119 w 1026319"/>
                <a:gd name="connsiteY49" fmla="*/ 781050 h 1890713"/>
                <a:gd name="connsiteX50" fmla="*/ 707231 w 1026319"/>
                <a:gd name="connsiteY50" fmla="*/ 597694 h 1890713"/>
                <a:gd name="connsiteX51" fmla="*/ 650081 w 1026319"/>
                <a:gd name="connsiteY51" fmla="*/ 397669 h 1890713"/>
                <a:gd name="connsiteX52" fmla="*/ 542925 w 1026319"/>
                <a:gd name="connsiteY52" fmla="*/ 321469 h 1890713"/>
                <a:gd name="connsiteX53" fmla="*/ 542925 w 1026319"/>
                <a:gd name="connsiteY53" fmla="*/ 290513 h 1890713"/>
                <a:gd name="connsiteX54" fmla="*/ 597694 w 1026319"/>
                <a:gd name="connsiteY54" fmla="*/ 290513 h 1890713"/>
                <a:gd name="connsiteX55" fmla="*/ 614363 w 1026319"/>
                <a:gd name="connsiteY55" fmla="*/ 273844 h 1890713"/>
                <a:gd name="connsiteX56" fmla="*/ 631031 w 1026319"/>
                <a:gd name="connsiteY56" fmla="*/ 140494 h 1890713"/>
                <a:gd name="connsiteX57" fmla="*/ 702469 w 1026319"/>
                <a:gd name="connsiteY57" fmla="*/ 123825 h 1890713"/>
                <a:gd name="connsiteX58" fmla="*/ 621506 w 1026319"/>
                <a:gd name="connsiteY58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23825 w 1026319"/>
                <a:gd name="connsiteY11" fmla="*/ 600075 h 1890713"/>
                <a:gd name="connsiteX12" fmla="*/ 114300 w 1026319"/>
                <a:gd name="connsiteY12" fmla="*/ 621507 h 1890713"/>
                <a:gd name="connsiteX13" fmla="*/ 59531 w 1026319"/>
                <a:gd name="connsiteY13" fmla="*/ 914400 h 1890713"/>
                <a:gd name="connsiteX14" fmla="*/ 90488 w 1026319"/>
                <a:gd name="connsiteY14" fmla="*/ 914400 h 1890713"/>
                <a:gd name="connsiteX15" fmla="*/ 83344 w 1026319"/>
                <a:gd name="connsiteY15" fmla="*/ 964407 h 1890713"/>
                <a:gd name="connsiteX16" fmla="*/ 123825 w 1026319"/>
                <a:gd name="connsiteY16" fmla="*/ 1007269 h 1890713"/>
                <a:gd name="connsiteX17" fmla="*/ 161925 w 1026319"/>
                <a:gd name="connsiteY17" fmla="*/ 978694 h 1890713"/>
                <a:gd name="connsiteX18" fmla="*/ 159544 w 1026319"/>
                <a:gd name="connsiteY18" fmla="*/ 921544 h 1890713"/>
                <a:gd name="connsiteX19" fmla="*/ 178594 w 1026319"/>
                <a:gd name="connsiteY19" fmla="*/ 921544 h 1890713"/>
                <a:gd name="connsiteX20" fmla="*/ 219075 w 1026319"/>
                <a:gd name="connsiteY20" fmla="*/ 664369 h 1890713"/>
                <a:gd name="connsiteX21" fmla="*/ 326231 w 1026319"/>
                <a:gd name="connsiteY21" fmla="*/ 550069 h 1890713"/>
                <a:gd name="connsiteX22" fmla="*/ 283369 w 1026319"/>
                <a:gd name="connsiteY22" fmla="*/ 909638 h 1890713"/>
                <a:gd name="connsiteX23" fmla="*/ 252413 w 1026319"/>
                <a:gd name="connsiteY23" fmla="*/ 992982 h 1890713"/>
                <a:gd name="connsiteX24" fmla="*/ 302419 w 1026319"/>
                <a:gd name="connsiteY24" fmla="*/ 997744 h 1890713"/>
                <a:gd name="connsiteX25" fmla="*/ 11906 w 1026319"/>
                <a:gd name="connsiteY25" fmla="*/ 1707357 h 1890713"/>
                <a:gd name="connsiteX26" fmla="*/ 0 w 1026319"/>
                <a:gd name="connsiteY26" fmla="*/ 1757363 h 1890713"/>
                <a:gd name="connsiteX27" fmla="*/ 233363 w 1026319"/>
                <a:gd name="connsiteY27" fmla="*/ 1890713 h 1890713"/>
                <a:gd name="connsiteX28" fmla="*/ 261938 w 1026319"/>
                <a:gd name="connsiteY28" fmla="*/ 1852613 h 1890713"/>
                <a:gd name="connsiteX29" fmla="*/ 197644 w 1026319"/>
                <a:gd name="connsiteY29" fmla="*/ 1752600 h 1890713"/>
                <a:gd name="connsiteX30" fmla="*/ 219075 w 1026319"/>
                <a:gd name="connsiteY30" fmla="*/ 1762125 h 1890713"/>
                <a:gd name="connsiteX31" fmla="*/ 452438 w 1026319"/>
                <a:gd name="connsiteY31" fmla="*/ 1214438 h 1890713"/>
                <a:gd name="connsiteX32" fmla="*/ 638175 w 1026319"/>
                <a:gd name="connsiteY32" fmla="*/ 1402557 h 1890713"/>
                <a:gd name="connsiteX33" fmla="*/ 757238 w 1026319"/>
                <a:gd name="connsiteY33" fmla="*/ 1762125 h 1890713"/>
                <a:gd name="connsiteX34" fmla="*/ 773906 w 1026319"/>
                <a:gd name="connsiteY34" fmla="*/ 1757363 h 1890713"/>
                <a:gd name="connsiteX35" fmla="*/ 804863 w 1026319"/>
                <a:gd name="connsiteY35" fmla="*/ 1835944 h 1890713"/>
                <a:gd name="connsiteX36" fmla="*/ 1019175 w 1026319"/>
                <a:gd name="connsiteY36" fmla="*/ 1793082 h 1890713"/>
                <a:gd name="connsiteX37" fmla="*/ 1026319 w 1026319"/>
                <a:gd name="connsiteY37" fmla="*/ 1757363 h 1890713"/>
                <a:gd name="connsiteX38" fmla="*/ 912019 w 1026319"/>
                <a:gd name="connsiteY38" fmla="*/ 1719263 h 1890713"/>
                <a:gd name="connsiteX39" fmla="*/ 797719 w 1026319"/>
                <a:gd name="connsiteY39" fmla="*/ 1297782 h 1890713"/>
                <a:gd name="connsiteX40" fmla="*/ 604838 w 1026319"/>
                <a:gd name="connsiteY40" fmla="*/ 1002507 h 1890713"/>
                <a:gd name="connsiteX41" fmla="*/ 631031 w 1026319"/>
                <a:gd name="connsiteY41" fmla="*/ 685800 h 1890713"/>
                <a:gd name="connsiteX42" fmla="*/ 873919 w 1026319"/>
                <a:gd name="connsiteY42" fmla="*/ 881063 h 1890713"/>
                <a:gd name="connsiteX43" fmla="*/ 890588 w 1026319"/>
                <a:gd name="connsiteY43" fmla="*/ 857250 h 1890713"/>
                <a:gd name="connsiteX44" fmla="*/ 940594 w 1026319"/>
                <a:gd name="connsiteY44" fmla="*/ 895350 h 1890713"/>
                <a:gd name="connsiteX45" fmla="*/ 1007268 w 1026319"/>
                <a:gd name="connsiteY45" fmla="*/ 883443 h 1890713"/>
                <a:gd name="connsiteX46" fmla="*/ 1007269 w 1026319"/>
                <a:gd name="connsiteY46" fmla="*/ 833438 h 1890713"/>
                <a:gd name="connsiteX47" fmla="*/ 983456 w 1026319"/>
                <a:gd name="connsiteY47" fmla="*/ 804863 h 1890713"/>
                <a:gd name="connsiteX48" fmla="*/ 933450 w 1026319"/>
                <a:gd name="connsiteY48" fmla="*/ 800100 h 1890713"/>
                <a:gd name="connsiteX49" fmla="*/ 950119 w 1026319"/>
                <a:gd name="connsiteY49" fmla="*/ 781050 h 1890713"/>
                <a:gd name="connsiteX50" fmla="*/ 707231 w 1026319"/>
                <a:gd name="connsiteY50" fmla="*/ 597694 h 1890713"/>
                <a:gd name="connsiteX51" fmla="*/ 650081 w 1026319"/>
                <a:gd name="connsiteY51" fmla="*/ 397669 h 1890713"/>
                <a:gd name="connsiteX52" fmla="*/ 542925 w 1026319"/>
                <a:gd name="connsiteY52" fmla="*/ 321469 h 1890713"/>
                <a:gd name="connsiteX53" fmla="*/ 542925 w 1026319"/>
                <a:gd name="connsiteY53" fmla="*/ 290513 h 1890713"/>
                <a:gd name="connsiteX54" fmla="*/ 597694 w 1026319"/>
                <a:gd name="connsiteY54" fmla="*/ 290513 h 1890713"/>
                <a:gd name="connsiteX55" fmla="*/ 614363 w 1026319"/>
                <a:gd name="connsiteY55" fmla="*/ 273844 h 1890713"/>
                <a:gd name="connsiteX56" fmla="*/ 631031 w 1026319"/>
                <a:gd name="connsiteY56" fmla="*/ 140494 h 1890713"/>
                <a:gd name="connsiteX57" fmla="*/ 702469 w 1026319"/>
                <a:gd name="connsiteY57" fmla="*/ 123825 h 1890713"/>
                <a:gd name="connsiteX58" fmla="*/ 621506 w 1026319"/>
                <a:gd name="connsiteY58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23825 w 1026319"/>
                <a:gd name="connsiteY11" fmla="*/ 600075 h 1890713"/>
                <a:gd name="connsiteX12" fmla="*/ 114300 w 1026319"/>
                <a:gd name="connsiteY12" fmla="*/ 621507 h 1890713"/>
                <a:gd name="connsiteX13" fmla="*/ 59531 w 1026319"/>
                <a:gd name="connsiteY13" fmla="*/ 914400 h 1890713"/>
                <a:gd name="connsiteX14" fmla="*/ 90488 w 1026319"/>
                <a:gd name="connsiteY14" fmla="*/ 914400 h 1890713"/>
                <a:gd name="connsiteX15" fmla="*/ 83344 w 1026319"/>
                <a:gd name="connsiteY15" fmla="*/ 964407 h 1890713"/>
                <a:gd name="connsiteX16" fmla="*/ 123825 w 1026319"/>
                <a:gd name="connsiteY16" fmla="*/ 1007269 h 1890713"/>
                <a:gd name="connsiteX17" fmla="*/ 161925 w 1026319"/>
                <a:gd name="connsiteY17" fmla="*/ 978694 h 1890713"/>
                <a:gd name="connsiteX18" fmla="*/ 159544 w 1026319"/>
                <a:gd name="connsiteY18" fmla="*/ 921544 h 1890713"/>
                <a:gd name="connsiteX19" fmla="*/ 178594 w 1026319"/>
                <a:gd name="connsiteY19" fmla="*/ 921544 h 1890713"/>
                <a:gd name="connsiteX20" fmla="*/ 219075 w 1026319"/>
                <a:gd name="connsiteY20" fmla="*/ 664369 h 1890713"/>
                <a:gd name="connsiteX21" fmla="*/ 326231 w 1026319"/>
                <a:gd name="connsiteY21" fmla="*/ 550069 h 1890713"/>
                <a:gd name="connsiteX22" fmla="*/ 283369 w 1026319"/>
                <a:gd name="connsiteY22" fmla="*/ 909638 h 1890713"/>
                <a:gd name="connsiteX23" fmla="*/ 252413 w 1026319"/>
                <a:gd name="connsiteY23" fmla="*/ 992982 h 1890713"/>
                <a:gd name="connsiteX24" fmla="*/ 302419 w 1026319"/>
                <a:gd name="connsiteY24" fmla="*/ 997744 h 1890713"/>
                <a:gd name="connsiteX25" fmla="*/ 11906 w 1026319"/>
                <a:gd name="connsiteY25" fmla="*/ 1707357 h 1890713"/>
                <a:gd name="connsiteX26" fmla="*/ 0 w 1026319"/>
                <a:gd name="connsiteY26" fmla="*/ 1757363 h 1890713"/>
                <a:gd name="connsiteX27" fmla="*/ 233363 w 1026319"/>
                <a:gd name="connsiteY27" fmla="*/ 1890713 h 1890713"/>
                <a:gd name="connsiteX28" fmla="*/ 261938 w 1026319"/>
                <a:gd name="connsiteY28" fmla="*/ 1852613 h 1890713"/>
                <a:gd name="connsiteX29" fmla="*/ 197644 w 1026319"/>
                <a:gd name="connsiteY29" fmla="*/ 1752600 h 1890713"/>
                <a:gd name="connsiteX30" fmla="*/ 219075 w 1026319"/>
                <a:gd name="connsiteY30" fmla="*/ 1762125 h 1890713"/>
                <a:gd name="connsiteX31" fmla="*/ 452438 w 1026319"/>
                <a:gd name="connsiteY31" fmla="*/ 1214438 h 1890713"/>
                <a:gd name="connsiteX32" fmla="*/ 638175 w 1026319"/>
                <a:gd name="connsiteY32" fmla="*/ 1402557 h 1890713"/>
                <a:gd name="connsiteX33" fmla="*/ 757238 w 1026319"/>
                <a:gd name="connsiteY33" fmla="*/ 1762125 h 1890713"/>
                <a:gd name="connsiteX34" fmla="*/ 773906 w 1026319"/>
                <a:gd name="connsiteY34" fmla="*/ 1757363 h 1890713"/>
                <a:gd name="connsiteX35" fmla="*/ 804863 w 1026319"/>
                <a:gd name="connsiteY35" fmla="*/ 1835944 h 1890713"/>
                <a:gd name="connsiteX36" fmla="*/ 1019175 w 1026319"/>
                <a:gd name="connsiteY36" fmla="*/ 1793082 h 1890713"/>
                <a:gd name="connsiteX37" fmla="*/ 1026319 w 1026319"/>
                <a:gd name="connsiteY37" fmla="*/ 1757363 h 1890713"/>
                <a:gd name="connsiteX38" fmla="*/ 912019 w 1026319"/>
                <a:gd name="connsiteY38" fmla="*/ 1719263 h 1890713"/>
                <a:gd name="connsiteX39" fmla="*/ 797719 w 1026319"/>
                <a:gd name="connsiteY39" fmla="*/ 1297782 h 1890713"/>
                <a:gd name="connsiteX40" fmla="*/ 604838 w 1026319"/>
                <a:gd name="connsiteY40" fmla="*/ 1002507 h 1890713"/>
                <a:gd name="connsiteX41" fmla="*/ 631031 w 1026319"/>
                <a:gd name="connsiteY41" fmla="*/ 685800 h 1890713"/>
                <a:gd name="connsiteX42" fmla="*/ 873919 w 1026319"/>
                <a:gd name="connsiteY42" fmla="*/ 881063 h 1890713"/>
                <a:gd name="connsiteX43" fmla="*/ 890588 w 1026319"/>
                <a:gd name="connsiteY43" fmla="*/ 857250 h 1890713"/>
                <a:gd name="connsiteX44" fmla="*/ 940594 w 1026319"/>
                <a:gd name="connsiteY44" fmla="*/ 895350 h 1890713"/>
                <a:gd name="connsiteX45" fmla="*/ 1007268 w 1026319"/>
                <a:gd name="connsiteY45" fmla="*/ 883443 h 1890713"/>
                <a:gd name="connsiteX46" fmla="*/ 1007269 w 1026319"/>
                <a:gd name="connsiteY46" fmla="*/ 833438 h 1890713"/>
                <a:gd name="connsiteX47" fmla="*/ 983456 w 1026319"/>
                <a:gd name="connsiteY47" fmla="*/ 804863 h 1890713"/>
                <a:gd name="connsiteX48" fmla="*/ 933450 w 1026319"/>
                <a:gd name="connsiteY48" fmla="*/ 800100 h 1890713"/>
                <a:gd name="connsiteX49" fmla="*/ 950119 w 1026319"/>
                <a:gd name="connsiteY49" fmla="*/ 781050 h 1890713"/>
                <a:gd name="connsiteX50" fmla="*/ 707231 w 1026319"/>
                <a:gd name="connsiteY50" fmla="*/ 597694 h 1890713"/>
                <a:gd name="connsiteX51" fmla="*/ 650081 w 1026319"/>
                <a:gd name="connsiteY51" fmla="*/ 397669 h 1890713"/>
                <a:gd name="connsiteX52" fmla="*/ 542925 w 1026319"/>
                <a:gd name="connsiteY52" fmla="*/ 321469 h 1890713"/>
                <a:gd name="connsiteX53" fmla="*/ 542925 w 1026319"/>
                <a:gd name="connsiteY53" fmla="*/ 290513 h 1890713"/>
                <a:gd name="connsiteX54" fmla="*/ 597694 w 1026319"/>
                <a:gd name="connsiteY54" fmla="*/ 290513 h 1890713"/>
                <a:gd name="connsiteX55" fmla="*/ 614363 w 1026319"/>
                <a:gd name="connsiteY55" fmla="*/ 273844 h 1890713"/>
                <a:gd name="connsiteX56" fmla="*/ 631031 w 1026319"/>
                <a:gd name="connsiteY56" fmla="*/ 140494 h 1890713"/>
                <a:gd name="connsiteX57" fmla="*/ 702469 w 1026319"/>
                <a:gd name="connsiteY57" fmla="*/ 123825 h 1890713"/>
                <a:gd name="connsiteX58" fmla="*/ 621506 w 1026319"/>
                <a:gd name="connsiteY58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23825 w 1026319"/>
                <a:gd name="connsiteY11" fmla="*/ 600075 h 1890713"/>
                <a:gd name="connsiteX12" fmla="*/ 114300 w 1026319"/>
                <a:gd name="connsiteY12" fmla="*/ 621507 h 1890713"/>
                <a:gd name="connsiteX13" fmla="*/ 59531 w 1026319"/>
                <a:gd name="connsiteY13" fmla="*/ 914400 h 1890713"/>
                <a:gd name="connsiteX14" fmla="*/ 90488 w 1026319"/>
                <a:gd name="connsiteY14" fmla="*/ 914400 h 1890713"/>
                <a:gd name="connsiteX15" fmla="*/ 83344 w 1026319"/>
                <a:gd name="connsiteY15" fmla="*/ 964407 h 1890713"/>
                <a:gd name="connsiteX16" fmla="*/ 123825 w 1026319"/>
                <a:gd name="connsiteY16" fmla="*/ 1007269 h 1890713"/>
                <a:gd name="connsiteX17" fmla="*/ 161925 w 1026319"/>
                <a:gd name="connsiteY17" fmla="*/ 978694 h 1890713"/>
                <a:gd name="connsiteX18" fmla="*/ 159544 w 1026319"/>
                <a:gd name="connsiteY18" fmla="*/ 921544 h 1890713"/>
                <a:gd name="connsiteX19" fmla="*/ 178594 w 1026319"/>
                <a:gd name="connsiteY19" fmla="*/ 921544 h 1890713"/>
                <a:gd name="connsiteX20" fmla="*/ 219075 w 1026319"/>
                <a:gd name="connsiteY20" fmla="*/ 664369 h 1890713"/>
                <a:gd name="connsiteX21" fmla="*/ 326231 w 1026319"/>
                <a:gd name="connsiteY21" fmla="*/ 550069 h 1890713"/>
                <a:gd name="connsiteX22" fmla="*/ 283369 w 1026319"/>
                <a:gd name="connsiteY22" fmla="*/ 909638 h 1890713"/>
                <a:gd name="connsiteX23" fmla="*/ 252413 w 1026319"/>
                <a:gd name="connsiteY23" fmla="*/ 992982 h 1890713"/>
                <a:gd name="connsiteX24" fmla="*/ 302419 w 1026319"/>
                <a:gd name="connsiteY24" fmla="*/ 997744 h 1890713"/>
                <a:gd name="connsiteX25" fmla="*/ 11906 w 1026319"/>
                <a:gd name="connsiteY25" fmla="*/ 1707357 h 1890713"/>
                <a:gd name="connsiteX26" fmla="*/ 0 w 1026319"/>
                <a:gd name="connsiteY26" fmla="*/ 1757363 h 1890713"/>
                <a:gd name="connsiteX27" fmla="*/ 233363 w 1026319"/>
                <a:gd name="connsiteY27" fmla="*/ 1890713 h 1890713"/>
                <a:gd name="connsiteX28" fmla="*/ 261938 w 1026319"/>
                <a:gd name="connsiteY28" fmla="*/ 1852613 h 1890713"/>
                <a:gd name="connsiteX29" fmla="*/ 197644 w 1026319"/>
                <a:gd name="connsiteY29" fmla="*/ 1752600 h 1890713"/>
                <a:gd name="connsiteX30" fmla="*/ 219075 w 1026319"/>
                <a:gd name="connsiteY30" fmla="*/ 1762125 h 1890713"/>
                <a:gd name="connsiteX31" fmla="*/ 452438 w 1026319"/>
                <a:gd name="connsiteY31" fmla="*/ 1214438 h 1890713"/>
                <a:gd name="connsiteX32" fmla="*/ 638175 w 1026319"/>
                <a:gd name="connsiteY32" fmla="*/ 1402557 h 1890713"/>
                <a:gd name="connsiteX33" fmla="*/ 757238 w 1026319"/>
                <a:gd name="connsiteY33" fmla="*/ 1762125 h 1890713"/>
                <a:gd name="connsiteX34" fmla="*/ 773906 w 1026319"/>
                <a:gd name="connsiteY34" fmla="*/ 1757363 h 1890713"/>
                <a:gd name="connsiteX35" fmla="*/ 804863 w 1026319"/>
                <a:gd name="connsiteY35" fmla="*/ 1835944 h 1890713"/>
                <a:gd name="connsiteX36" fmla="*/ 1019175 w 1026319"/>
                <a:gd name="connsiteY36" fmla="*/ 1793082 h 1890713"/>
                <a:gd name="connsiteX37" fmla="*/ 1026319 w 1026319"/>
                <a:gd name="connsiteY37" fmla="*/ 1757363 h 1890713"/>
                <a:gd name="connsiteX38" fmla="*/ 912019 w 1026319"/>
                <a:gd name="connsiteY38" fmla="*/ 1719263 h 1890713"/>
                <a:gd name="connsiteX39" fmla="*/ 797719 w 1026319"/>
                <a:gd name="connsiteY39" fmla="*/ 1297782 h 1890713"/>
                <a:gd name="connsiteX40" fmla="*/ 604838 w 1026319"/>
                <a:gd name="connsiteY40" fmla="*/ 1002507 h 1890713"/>
                <a:gd name="connsiteX41" fmla="*/ 631031 w 1026319"/>
                <a:gd name="connsiteY41" fmla="*/ 685800 h 1890713"/>
                <a:gd name="connsiteX42" fmla="*/ 873919 w 1026319"/>
                <a:gd name="connsiteY42" fmla="*/ 881063 h 1890713"/>
                <a:gd name="connsiteX43" fmla="*/ 890588 w 1026319"/>
                <a:gd name="connsiteY43" fmla="*/ 857250 h 1890713"/>
                <a:gd name="connsiteX44" fmla="*/ 940594 w 1026319"/>
                <a:gd name="connsiteY44" fmla="*/ 895350 h 1890713"/>
                <a:gd name="connsiteX45" fmla="*/ 990600 w 1026319"/>
                <a:gd name="connsiteY45" fmla="*/ 883443 h 1890713"/>
                <a:gd name="connsiteX46" fmla="*/ 1007269 w 1026319"/>
                <a:gd name="connsiteY46" fmla="*/ 833438 h 1890713"/>
                <a:gd name="connsiteX47" fmla="*/ 983456 w 1026319"/>
                <a:gd name="connsiteY47" fmla="*/ 804863 h 1890713"/>
                <a:gd name="connsiteX48" fmla="*/ 933450 w 1026319"/>
                <a:gd name="connsiteY48" fmla="*/ 800100 h 1890713"/>
                <a:gd name="connsiteX49" fmla="*/ 950119 w 1026319"/>
                <a:gd name="connsiteY49" fmla="*/ 781050 h 1890713"/>
                <a:gd name="connsiteX50" fmla="*/ 707231 w 1026319"/>
                <a:gd name="connsiteY50" fmla="*/ 597694 h 1890713"/>
                <a:gd name="connsiteX51" fmla="*/ 650081 w 1026319"/>
                <a:gd name="connsiteY51" fmla="*/ 397669 h 1890713"/>
                <a:gd name="connsiteX52" fmla="*/ 542925 w 1026319"/>
                <a:gd name="connsiteY52" fmla="*/ 321469 h 1890713"/>
                <a:gd name="connsiteX53" fmla="*/ 542925 w 1026319"/>
                <a:gd name="connsiteY53" fmla="*/ 290513 h 1890713"/>
                <a:gd name="connsiteX54" fmla="*/ 597694 w 1026319"/>
                <a:gd name="connsiteY54" fmla="*/ 290513 h 1890713"/>
                <a:gd name="connsiteX55" fmla="*/ 614363 w 1026319"/>
                <a:gd name="connsiteY55" fmla="*/ 273844 h 1890713"/>
                <a:gd name="connsiteX56" fmla="*/ 631031 w 1026319"/>
                <a:gd name="connsiteY56" fmla="*/ 140494 h 1890713"/>
                <a:gd name="connsiteX57" fmla="*/ 702469 w 1026319"/>
                <a:gd name="connsiteY57" fmla="*/ 123825 h 1890713"/>
                <a:gd name="connsiteX58" fmla="*/ 621506 w 1026319"/>
                <a:gd name="connsiteY58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23825 w 1026319"/>
                <a:gd name="connsiteY11" fmla="*/ 600075 h 1890713"/>
                <a:gd name="connsiteX12" fmla="*/ 114300 w 1026319"/>
                <a:gd name="connsiteY12" fmla="*/ 621507 h 1890713"/>
                <a:gd name="connsiteX13" fmla="*/ 59531 w 1026319"/>
                <a:gd name="connsiteY13" fmla="*/ 914400 h 1890713"/>
                <a:gd name="connsiteX14" fmla="*/ 90488 w 1026319"/>
                <a:gd name="connsiteY14" fmla="*/ 914400 h 1890713"/>
                <a:gd name="connsiteX15" fmla="*/ 83344 w 1026319"/>
                <a:gd name="connsiteY15" fmla="*/ 964407 h 1890713"/>
                <a:gd name="connsiteX16" fmla="*/ 123825 w 1026319"/>
                <a:gd name="connsiteY16" fmla="*/ 1007269 h 1890713"/>
                <a:gd name="connsiteX17" fmla="*/ 161925 w 1026319"/>
                <a:gd name="connsiteY17" fmla="*/ 978694 h 1890713"/>
                <a:gd name="connsiteX18" fmla="*/ 159544 w 1026319"/>
                <a:gd name="connsiteY18" fmla="*/ 921544 h 1890713"/>
                <a:gd name="connsiteX19" fmla="*/ 178594 w 1026319"/>
                <a:gd name="connsiteY19" fmla="*/ 921544 h 1890713"/>
                <a:gd name="connsiteX20" fmla="*/ 219075 w 1026319"/>
                <a:gd name="connsiteY20" fmla="*/ 664369 h 1890713"/>
                <a:gd name="connsiteX21" fmla="*/ 326231 w 1026319"/>
                <a:gd name="connsiteY21" fmla="*/ 550069 h 1890713"/>
                <a:gd name="connsiteX22" fmla="*/ 283369 w 1026319"/>
                <a:gd name="connsiteY22" fmla="*/ 909638 h 1890713"/>
                <a:gd name="connsiteX23" fmla="*/ 252413 w 1026319"/>
                <a:gd name="connsiteY23" fmla="*/ 992982 h 1890713"/>
                <a:gd name="connsiteX24" fmla="*/ 295275 w 1026319"/>
                <a:gd name="connsiteY24" fmla="*/ 1021556 h 1890713"/>
                <a:gd name="connsiteX25" fmla="*/ 11906 w 1026319"/>
                <a:gd name="connsiteY25" fmla="*/ 1707357 h 1890713"/>
                <a:gd name="connsiteX26" fmla="*/ 0 w 1026319"/>
                <a:gd name="connsiteY26" fmla="*/ 1757363 h 1890713"/>
                <a:gd name="connsiteX27" fmla="*/ 233363 w 1026319"/>
                <a:gd name="connsiteY27" fmla="*/ 1890713 h 1890713"/>
                <a:gd name="connsiteX28" fmla="*/ 261938 w 1026319"/>
                <a:gd name="connsiteY28" fmla="*/ 1852613 h 1890713"/>
                <a:gd name="connsiteX29" fmla="*/ 197644 w 1026319"/>
                <a:gd name="connsiteY29" fmla="*/ 1752600 h 1890713"/>
                <a:gd name="connsiteX30" fmla="*/ 219075 w 1026319"/>
                <a:gd name="connsiteY30" fmla="*/ 1762125 h 1890713"/>
                <a:gd name="connsiteX31" fmla="*/ 452438 w 1026319"/>
                <a:gd name="connsiteY31" fmla="*/ 1214438 h 1890713"/>
                <a:gd name="connsiteX32" fmla="*/ 638175 w 1026319"/>
                <a:gd name="connsiteY32" fmla="*/ 1402557 h 1890713"/>
                <a:gd name="connsiteX33" fmla="*/ 757238 w 1026319"/>
                <a:gd name="connsiteY33" fmla="*/ 1762125 h 1890713"/>
                <a:gd name="connsiteX34" fmla="*/ 773906 w 1026319"/>
                <a:gd name="connsiteY34" fmla="*/ 1757363 h 1890713"/>
                <a:gd name="connsiteX35" fmla="*/ 804863 w 1026319"/>
                <a:gd name="connsiteY35" fmla="*/ 1835944 h 1890713"/>
                <a:gd name="connsiteX36" fmla="*/ 1019175 w 1026319"/>
                <a:gd name="connsiteY36" fmla="*/ 1793082 h 1890713"/>
                <a:gd name="connsiteX37" fmla="*/ 1026319 w 1026319"/>
                <a:gd name="connsiteY37" fmla="*/ 1757363 h 1890713"/>
                <a:gd name="connsiteX38" fmla="*/ 912019 w 1026319"/>
                <a:gd name="connsiteY38" fmla="*/ 1719263 h 1890713"/>
                <a:gd name="connsiteX39" fmla="*/ 797719 w 1026319"/>
                <a:gd name="connsiteY39" fmla="*/ 1297782 h 1890713"/>
                <a:gd name="connsiteX40" fmla="*/ 604838 w 1026319"/>
                <a:gd name="connsiteY40" fmla="*/ 1002507 h 1890713"/>
                <a:gd name="connsiteX41" fmla="*/ 631031 w 1026319"/>
                <a:gd name="connsiteY41" fmla="*/ 685800 h 1890713"/>
                <a:gd name="connsiteX42" fmla="*/ 873919 w 1026319"/>
                <a:gd name="connsiteY42" fmla="*/ 881063 h 1890713"/>
                <a:gd name="connsiteX43" fmla="*/ 890588 w 1026319"/>
                <a:gd name="connsiteY43" fmla="*/ 857250 h 1890713"/>
                <a:gd name="connsiteX44" fmla="*/ 940594 w 1026319"/>
                <a:gd name="connsiteY44" fmla="*/ 895350 h 1890713"/>
                <a:gd name="connsiteX45" fmla="*/ 990600 w 1026319"/>
                <a:gd name="connsiteY45" fmla="*/ 883443 h 1890713"/>
                <a:gd name="connsiteX46" fmla="*/ 1007269 w 1026319"/>
                <a:gd name="connsiteY46" fmla="*/ 833438 h 1890713"/>
                <a:gd name="connsiteX47" fmla="*/ 983456 w 1026319"/>
                <a:gd name="connsiteY47" fmla="*/ 804863 h 1890713"/>
                <a:gd name="connsiteX48" fmla="*/ 933450 w 1026319"/>
                <a:gd name="connsiteY48" fmla="*/ 800100 h 1890713"/>
                <a:gd name="connsiteX49" fmla="*/ 950119 w 1026319"/>
                <a:gd name="connsiteY49" fmla="*/ 781050 h 1890713"/>
                <a:gd name="connsiteX50" fmla="*/ 707231 w 1026319"/>
                <a:gd name="connsiteY50" fmla="*/ 597694 h 1890713"/>
                <a:gd name="connsiteX51" fmla="*/ 650081 w 1026319"/>
                <a:gd name="connsiteY51" fmla="*/ 397669 h 1890713"/>
                <a:gd name="connsiteX52" fmla="*/ 542925 w 1026319"/>
                <a:gd name="connsiteY52" fmla="*/ 321469 h 1890713"/>
                <a:gd name="connsiteX53" fmla="*/ 542925 w 1026319"/>
                <a:gd name="connsiteY53" fmla="*/ 290513 h 1890713"/>
                <a:gd name="connsiteX54" fmla="*/ 597694 w 1026319"/>
                <a:gd name="connsiteY54" fmla="*/ 290513 h 1890713"/>
                <a:gd name="connsiteX55" fmla="*/ 614363 w 1026319"/>
                <a:gd name="connsiteY55" fmla="*/ 273844 h 1890713"/>
                <a:gd name="connsiteX56" fmla="*/ 631031 w 1026319"/>
                <a:gd name="connsiteY56" fmla="*/ 140494 h 1890713"/>
                <a:gd name="connsiteX57" fmla="*/ 702469 w 1026319"/>
                <a:gd name="connsiteY57" fmla="*/ 123825 h 1890713"/>
                <a:gd name="connsiteX58" fmla="*/ 621506 w 1026319"/>
                <a:gd name="connsiteY58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23825 w 1026319"/>
                <a:gd name="connsiteY11" fmla="*/ 600075 h 1890713"/>
                <a:gd name="connsiteX12" fmla="*/ 114300 w 1026319"/>
                <a:gd name="connsiteY12" fmla="*/ 621507 h 1890713"/>
                <a:gd name="connsiteX13" fmla="*/ 59531 w 1026319"/>
                <a:gd name="connsiteY13" fmla="*/ 914400 h 1890713"/>
                <a:gd name="connsiteX14" fmla="*/ 90488 w 1026319"/>
                <a:gd name="connsiteY14" fmla="*/ 914400 h 1890713"/>
                <a:gd name="connsiteX15" fmla="*/ 83344 w 1026319"/>
                <a:gd name="connsiteY15" fmla="*/ 964407 h 1890713"/>
                <a:gd name="connsiteX16" fmla="*/ 123825 w 1026319"/>
                <a:gd name="connsiteY16" fmla="*/ 1007269 h 1890713"/>
                <a:gd name="connsiteX17" fmla="*/ 161925 w 1026319"/>
                <a:gd name="connsiteY17" fmla="*/ 978694 h 1890713"/>
                <a:gd name="connsiteX18" fmla="*/ 159544 w 1026319"/>
                <a:gd name="connsiteY18" fmla="*/ 921544 h 1890713"/>
                <a:gd name="connsiteX19" fmla="*/ 178594 w 1026319"/>
                <a:gd name="connsiteY19" fmla="*/ 921544 h 1890713"/>
                <a:gd name="connsiteX20" fmla="*/ 219075 w 1026319"/>
                <a:gd name="connsiteY20" fmla="*/ 664369 h 1890713"/>
                <a:gd name="connsiteX21" fmla="*/ 326231 w 1026319"/>
                <a:gd name="connsiteY21" fmla="*/ 550069 h 1890713"/>
                <a:gd name="connsiteX22" fmla="*/ 307182 w 1026319"/>
                <a:gd name="connsiteY22" fmla="*/ 828675 h 1890713"/>
                <a:gd name="connsiteX23" fmla="*/ 252413 w 1026319"/>
                <a:gd name="connsiteY23" fmla="*/ 992982 h 1890713"/>
                <a:gd name="connsiteX24" fmla="*/ 295275 w 1026319"/>
                <a:gd name="connsiteY24" fmla="*/ 1021556 h 1890713"/>
                <a:gd name="connsiteX25" fmla="*/ 11906 w 1026319"/>
                <a:gd name="connsiteY25" fmla="*/ 1707357 h 1890713"/>
                <a:gd name="connsiteX26" fmla="*/ 0 w 1026319"/>
                <a:gd name="connsiteY26" fmla="*/ 1757363 h 1890713"/>
                <a:gd name="connsiteX27" fmla="*/ 233363 w 1026319"/>
                <a:gd name="connsiteY27" fmla="*/ 1890713 h 1890713"/>
                <a:gd name="connsiteX28" fmla="*/ 261938 w 1026319"/>
                <a:gd name="connsiteY28" fmla="*/ 1852613 h 1890713"/>
                <a:gd name="connsiteX29" fmla="*/ 197644 w 1026319"/>
                <a:gd name="connsiteY29" fmla="*/ 1752600 h 1890713"/>
                <a:gd name="connsiteX30" fmla="*/ 219075 w 1026319"/>
                <a:gd name="connsiteY30" fmla="*/ 1762125 h 1890713"/>
                <a:gd name="connsiteX31" fmla="*/ 452438 w 1026319"/>
                <a:gd name="connsiteY31" fmla="*/ 1214438 h 1890713"/>
                <a:gd name="connsiteX32" fmla="*/ 638175 w 1026319"/>
                <a:gd name="connsiteY32" fmla="*/ 1402557 h 1890713"/>
                <a:gd name="connsiteX33" fmla="*/ 757238 w 1026319"/>
                <a:gd name="connsiteY33" fmla="*/ 1762125 h 1890713"/>
                <a:gd name="connsiteX34" fmla="*/ 773906 w 1026319"/>
                <a:gd name="connsiteY34" fmla="*/ 1757363 h 1890713"/>
                <a:gd name="connsiteX35" fmla="*/ 804863 w 1026319"/>
                <a:gd name="connsiteY35" fmla="*/ 1835944 h 1890713"/>
                <a:gd name="connsiteX36" fmla="*/ 1019175 w 1026319"/>
                <a:gd name="connsiteY36" fmla="*/ 1793082 h 1890713"/>
                <a:gd name="connsiteX37" fmla="*/ 1026319 w 1026319"/>
                <a:gd name="connsiteY37" fmla="*/ 1757363 h 1890713"/>
                <a:gd name="connsiteX38" fmla="*/ 912019 w 1026319"/>
                <a:gd name="connsiteY38" fmla="*/ 1719263 h 1890713"/>
                <a:gd name="connsiteX39" fmla="*/ 797719 w 1026319"/>
                <a:gd name="connsiteY39" fmla="*/ 1297782 h 1890713"/>
                <a:gd name="connsiteX40" fmla="*/ 604838 w 1026319"/>
                <a:gd name="connsiteY40" fmla="*/ 1002507 h 1890713"/>
                <a:gd name="connsiteX41" fmla="*/ 631031 w 1026319"/>
                <a:gd name="connsiteY41" fmla="*/ 685800 h 1890713"/>
                <a:gd name="connsiteX42" fmla="*/ 873919 w 1026319"/>
                <a:gd name="connsiteY42" fmla="*/ 881063 h 1890713"/>
                <a:gd name="connsiteX43" fmla="*/ 890588 w 1026319"/>
                <a:gd name="connsiteY43" fmla="*/ 857250 h 1890713"/>
                <a:gd name="connsiteX44" fmla="*/ 940594 w 1026319"/>
                <a:gd name="connsiteY44" fmla="*/ 895350 h 1890713"/>
                <a:gd name="connsiteX45" fmla="*/ 990600 w 1026319"/>
                <a:gd name="connsiteY45" fmla="*/ 883443 h 1890713"/>
                <a:gd name="connsiteX46" fmla="*/ 1007269 w 1026319"/>
                <a:gd name="connsiteY46" fmla="*/ 833438 h 1890713"/>
                <a:gd name="connsiteX47" fmla="*/ 983456 w 1026319"/>
                <a:gd name="connsiteY47" fmla="*/ 804863 h 1890713"/>
                <a:gd name="connsiteX48" fmla="*/ 933450 w 1026319"/>
                <a:gd name="connsiteY48" fmla="*/ 800100 h 1890713"/>
                <a:gd name="connsiteX49" fmla="*/ 950119 w 1026319"/>
                <a:gd name="connsiteY49" fmla="*/ 781050 h 1890713"/>
                <a:gd name="connsiteX50" fmla="*/ 707231 w 1026319"/>
                <a:gd name="connsiteY50" fmla="*/ 597694 h 1890713"/>
                <a:gd name="connsiteX51" fmla="*/ 650081 w 1026319"/>
                <a:gd name="connsiteY51" fmla="*/ 397669 h 1890713"/>
                <a:gd name="connsiteX52" fmla="*/ 542925 w 1026319"/>
                <a:gd name="connsiteY52" fmla="*/ 321469 h 1890713"/>
                <a:gd name="connsiteX53" fmla="*/ 542925 w 1026319"/>
                <a:gd name="connsiteY53" fmla="*/ 290513 h 1890713"/>
                <a:gd name="connsiteX54" fmla="*/ 597694 w 1026319"/>
                <a:gd name="connsiteY54" fmla="*/ 290513 h 1890713"/>
                <a:gd name="connsiteX55" fmla="*/ 614363 w 1026319"/>
                <a:gd name="connsiteY55" fmla="*/ 273844 h 1890713"/>
                <a:gd name="connsiteX56" fmla="*/ 631031 w 1026319"/>
                <a:gd name="connsiteY56" fmla="*/ 140494 h 1890713"/>
                <a:gd name="connsiteX57" fmla="*/ 702469 w 1026319"/>
                <a:gd name="connsiteY57" fmla="*/ 123825 h 1890713"/>
                <a:gd name="connsiteX58" fmla="*/ 621506 w 1026319"/>
                <a:gd name="connsiteY58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23825 w 1026319"/>
                <a:gd name="connsiteY11" fmla="*/ 600075 h 1890713"/>
                <a:gd name="connsiteX12" fmla="*/ 114300 w 1026319"/>
                <a:gd name="connsiteY12" fmla="*/ 621507 h 1890713"/>
                <a:gd name="connsiteX13" fmla="*/ 59531 w 1026319"/>
                <a:gd name="connsiteY13" fmla="*/ 914400 h 1890713"/>
                <a:gd name="connsiteX14" fmla="*/ 90488 w 1026319"/>
                <a:gd name="connsiteY14" fmla="*/ 914400 h 1890713"/>
                <a:gd name="connsiteX15" fmla="*/ 83344 w 1026319"/>
                <a:gd name="connsiteY15" fmla="*/ 964407 h 1890713"/>
                <a:gd name="connsiteX16" fmla="*/ 123825 w 1026319"/>
                <a:gd name="connsiteY16" fmla="*/ 1007269 h 1890713"/>
                <a:gd name="connsiteX17" fmla="*/ 161925 w 1026319"/>
                <a:gd name="connsiteY17" fmla="*/ 978694 h 1890713"/>
                <a:gd name="connsiteX18" fmla="*/ 159544 w 1026319"/>
                <a:gd name="connsiteY18" fmla="*/ 921544 h 1890713"/>
                <a:gd name="connsiteX19" fmla="*/ 178594 w 1026319"/>
                <a:gd name="connsiteY19" fmla="*/ 921544 h 1890713"/>
                <a:gd name="connsiteX20" fmla="*/ 219075 w 1026319"/>
                <a:gd name="connsiteY20" fmla="*/ 664369 h 1890713"/>
                <a:gd name="connsiteX21" fmla="*/ 326231 w 1026319"/>
                <a:gd name="connsiteY21" fmla="*/ 550069 h 1890713"/>
                <a:gd name="connsiteX22" fmla="*/ 307182 w 1026319"/>
                <a:gd name="connsiteY22" fmla="*/ 828675 h 1890713"/>
                <a:gd name="connsiteX23" fmla="*/ 252413 w 1026319"/>
                <a:gd name="connsiteY23" fmla="*/ 992982 h 1890713"/>
                <a:gd name="connsiteX24" fmla="*/ 295275 w 1026319"/>
                <a:gd name="connsiteY24" fmla="*/ 1021556 h 1890713"/>
                <a:gd name="connsiteX25" fmla="*/ 11906 w 1026319"/>
                <a:gd name="connsiteY25" fmla="*/ 1707357 h 1890713"/>
                <a:gd name="connsiteX26" fmla="*/ 0 w 1026319"/>
                <a:gd name="connsiteY26" fmla="*/ 1757363 h 1890713"/>
                <a:gd name="connsiteX27" fmla="*/ 233363 w 1026319"/>
                <a:gd name="connsiteY27" fmla="*/ 1890713 h 1890713"/>
                <a:gd name="connsiteX28" fmla="*/ 261938 w 1026319"/>
                <a:gd name="connsiteY28" fmla="*/ 1852613 h 1890713"/>
                <a:gd name="connsiteX29" fmla="*/ 197644 w 1026319"/>
                <a:gd name="connsiteY29" fmla="*/ 1752600 h 1890713"/>
                <a:gd name="connsiteX30" fmla="*/ 219075 w 1026319"/>
                <a:gd name="connsiteY30" fmla="*/ 1762125 h 1890713"/>
                <a:gd name="connsiteX31" fmla="*/ 452438 w 1026319"/>
                <a:gd name="connsiteY31" fmla="*/ 1214438 h 1890713"/>
                <a:gd name="connsiteX32" fmla="*/ 638175 w 1026319"/>
                <a:gd name="connsiteY32" fmla="*/ 1402557 h 1890713"/>
                <a:gd name="connsiteX33" fmla="*/ 757238 w 1026319"/>
                <a:gd name="connsiteY33" fmla="*/ 1762125 h 1890713"/>
                <a:gd name="connsiteX34" fmla="*/ 773906 w 1026319"/>
                <a:gd name="connsiteY34" fmla="*/ 1757363 h 1890713"/>
                <a:gd name="connsiteX35" fmla="*/ 804863 w 1026319"/>
                <a:gd name="connsiteY35" fmla="*/ 1835944 h 1890713"/>
                <a:gd name="connsiteX36" fmla="*/ 1019175 w 1026319"/>
                <a:gd name="connsiteY36" fmla="*/ 1793082 h 1890713"/>
                <a:gd name="connsiteX37" fmla="*/ 1026319 w 1026319"/>
                <a:gd name="connsiteY37" fmla="*/ 1757363 h 1890713"/>
                <a:gd name="connsiteX38" fmla="*/ 912019 w 1026319"/>
                <a:gd name="connsiteY38" fmla="*/ 1719263 h 1890713"/>
                <a:gd name="connsiteX39" fmla="*/ 797719 w 1026319"/>
                <a:gd name="connsiteY39" fmla="*/ 1297782 h 1890713"/>
                <a:gd name="connsiteX40" fmla="*/ 604838 w 1026319"/>
                <a:gd name="connsiteY40" fmla="*/ 1002507 h 1890713"/>
                <a:gd name="connsiteX41" fmla="*/ 631031 w 1026319"/>
                <a:gd name="connsiteY41" fmla="*/ 685800 h 1890713"/>
                <a:gd name="connsiteX42" fmla="*/ 873919 w 1026319"/>
                <a:gd name="connsiteY42" fmla="*/ 881063 h 1890713"/>
                <a:gd name="connsiteX43" fmla="*/ 890588 w 1026319"/>
                <a:gd name="connsiteY43" fmla="*/ 857250 h 1890713"/>
                <a:gd name="connsiteX44" fmla="*/ 940594 w 1026319"/>
                <a:gd name="connsiteY44" fmla="*/ 895350 h 1890713"/>
                <a:gd name="connsiteX45" fmla="*/ 990600 w 1026319"/>
                <a:gd name="connsiteY45" fmla="*/ 883443 h 1890713"/>
                <a:gd name="connsiteX46" fmla="*/ 1007269 w 1026319"/>
                <a:gd name="connsiteY46" fmla="*/ 833438 h 1890713"/>
                <a:gd name="connsiteX47" fmla="*/ 983456 w 1026319"/>
                <a:gd name="connsiteY47" fmla="*/ 804863 h 1890713"/>
                <a:gd name="connsiteX48" fmla="*/ 933450 w 1026319"/>
                <a:gd name="connsiteY48" fmla="*/ 800100 h 1890713"/>
                <a:gd name="connsiteX49" fmla="*/ 950119 w 1026319"/>
                <a:gd name="connsiteY49" fmla="*/ 781050 h 1890713"/>
                <a:gd name="connsiteX50" fmla="*/ 707231 w 1026319"/>
                <a:gd name="connsiteY50" fmla="*/ 597694 h 1890713"/>
                <a:gd name="connsiteX51" fmla="*/ 650081 w 1026319"/>
                <a:gd name="connsiteY51" fmla="*/ 397669 h 1890713"/>
                <a:gd name="connsiteX52" fmla="*/ 542925 w 1026319"/>
                <a:gd name="connsiteY52" fmla="*/ 321469 h 1890713"/>
                <a:gd name="connsiteX53" fmla="*/ 542925 w 1026319"/>
                <a:gd name="connsiteY53" fmla="*/ 290513 h 1890713"/>
                <a:gd name="connsiteX54" fmla="*/ 597694 w 1026319"/>
                <a:gd name="connsiteY54" fmla="*/ 290513 h 1890713"/>
                <a:gd name="connsiteX55" fmla="*/ 614363 w 1026319"/>
                <a:gd name="connsiteY55" fmla="*/ 273844 h 1890713"/>
                <a:gd name="connsiteX56" fmla="*/ 631031 w 1026319"/>
                <a:gd name="connsiteY56" fmla="*/ 140494 h 1890713"/>
                <a:gd name="connsiteX57" fmla="*/ 702469 w 1026319"/>
                <a:gd name="connsiteY57" fmla="*/ 123825 h 1890713"/>
                <a:gd name="connsiteX58" fmla="*/ 621506 w 1026319"/>
                <a:gd name="connsiteY58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23825 w 1026319"/>
                <a:gd name="connsiteY11" fmla="*/ 600075 h 1890713"/>
                <a:gd name="connsiteX12" fmla="*/ 114300 w 1026319"/>
                <a:gd name="connsiteY12" fmla="*/ 621507 h 1890713"/>
                <a:gd name="connsiteX13" fmla="*/ 59531 w 1026319"/>
                <a:gd name="connsiteY13" fmla="*/ 914400 h 1890713"/>
                <a:gd name="connsiteX14" fmla="*/ 90488 w 1026319"/>
                <a:gd name="connsiteY14" fmla="*/ 914400 h 1890713"/>
                <a:gd name="connsiteX15" fmla="*/ 83344 w 1026319"/>
                <a:gd name="connsiteY15" fmla="*/ 964407 h 1890713"/>
                <a:gd name="connsiteX16" fmla="*/ 123825 w 1026319"/>
                <a:gd name="connsiteY16" fmla="*/ 1007269 h 1890713"/>
                <a:gd name="connsiteX17" fmla="*/ 161925 w 1026319"/>
                <a:gd name="connsiteY17" fmla="*/ 978694 h 1890713"/>
                <a:gd name="connsiteX18" fmla="*/ 159544 w 1026319"/>
                <a:gd name="connsiteY18" fmla="*/ 921544 h 1890713"/>
                <a:gd name="connsiteX19" fmla="*/ 178594 w 1026319"/>
                <a:gd name="connsiteY19" fmla="*/ 921544 h 1890713"/>
                <a:gd name="connsiteX20" fmla="*/ 219075 w 1026319"/>
                <a:gd name="connsiteY20" fmla="*/ 664369 h 1890713"/>
                <a:gd name="connsiteX21" fmla="*/ 326231 w 1026319"/>
                <a:gd name="connsiteY21" fmla="*/ 550069 h 1890713"/>
                <a:gd name="connsiteX22" fmla="*/ 300038 w 1026319"/>
                <a:gd name="connsiteY22" fmla="*/ 821531 h 1890713"/>
                <a:gd name="connsiteX23" fmla="*/ 252413 w 1026319"/>
                <a:gd name="connsiteY23" fmla="*/ 992982 h 1890713"/>
                <a:gd name="connsiteX24" fmla="*/ 295275 w 1026319"/>
                <a:gd name="connsiteY24" fmla="*/ 1021556 h 1890713"/>
                <a:gd name="connsiteX25" fmla="*/ 11906 w 1026319"/>
                <a:gd name="connsiteY25" fmla="*/ 1707357 h 1890713"/>
                <a:gd name="connsiteX26" fmla="*/ 0 w 1026319"/>
                <a:gd name="connsiteY26" fmla="*/ 1757363 h 1890713"/>
                <a:gd name="connsiteX27" fmla="*/ 233363 w 1026319"/>
                <a:gd name="connsiteY27" fmla="*/ 1890713 h 1890713"/>
                <a:gd name="connsiteX28" fmla="*/ 261938 w 1026319"/>
                <a:gd name="connsiteY28" fmla="*/ 1852613 h 1890713"/>
                <a:gd name="connsiteX29" fmla="*/ 197644 w 1026319"/>
                <a:gd name="connsiteY29" fmla="*/ 1752600 h 1890713"/>
                <a:gd name="connsiteX30" fmla="*/ 219075 w 1026319"/>
                <a:gd name="connsiteY30" fmla="*/ 1762125 h 1890713"/>
                <a:gd name="connsiteX31" fmla="*/ 452438 w 1026319"/>
                <a:gd name="connsiteY31" fmla="*/ 1214438 h 1890713"/>
                <a:gd name="connsiteX32" fmla="*/ 638175 w 1026319"/>
                <a:gd name="connsiteY32" fmla="*/ 1402557 h 1890713"/>
                <a:gd name="connsiteX33" fmla="*/ 757238 w 1026319"/>
                <a:gd name="connsiteY33" fmla="*/ 1762125 h 1890713"/>
                <a:gd name="connsiteX34" fmla="*/ 773906 w 1026319"/>
                <a:gd name="connsiteY34" fmla="*/ 1757363 h 1890713"/>
                <a:gd name="connsiteX35" fmla="*/ 804863 w 1026319"/>
                <a:gd name="connsiteY35" fmla="*/ 1835944 h 1890713"/>
                <a:gd name="connsiteX36" fmla="*/ 1019175 w 1026319"/>
                <a:gd name="connsiteY36" fmla="*/ 1793082 h 1890713"/>
                <a:gd name="connsiteX37" fmla="*/ 1026319 w 1026319"/>
                <a:gd name="connsiteY37" fmla="*/ 1757363 h 1890713"/>
                <a:gd name="connsiteX38" fmla="*/ 912019 w 1026319"/>
                <a:gd name="connsiteY38" fmla="*/ 1719263 h 1890713"/>
                <a:gd name="connsiteX39" fmla="*/ 797719 w 1026319"/>
                <a:gd name="connsiteY39" fmla="*/ 1297782 h 1890713"/>
                <a:gd name="connsiteX40" fmla="*/ 604838 w 1026319"/>
                <a:gd name="connsiteY40" fmla="*/ 1002507 h 1890713"/>
                <a:gd name="connsiteX41" fmla="*/ 631031 w 1026319"/>
                <a:gd name="connsiteY41" fmla="*/ 685800 h 1890713"/>
                <a:gd name="connsiteX42" fmla="*/ 873919 w 1026319"/>
                <a:gd name="connsiteY42" fmla="*/ 881063 h 1890713"/>
                <a:gd name="connsiteX43" fmla="*/ 890588 w 1026319"/>
                <a:gd name="connsiteY43" fmla="*/ 857250 h 1890713"/>
                <a:gd name="connsiteX44" fmla="*/ 940594 w 1026319"/>
                <a:gd name="connsiteY44" fmla="*/ 895350 h 1890713"/>
                <a:gd name="connsiteX45" fmla="*/ 990600 w 1026319"/>
                <a:gd name="connsiteY45" fmla="*/ 883443 h 1890713"/>
                <a:gd name="connsiteX46" fmla="*/ 1007269 w 1026319"/>
                <a:gd name="connsiteY46" fmla="*/ 833438 h 1890713"/>
                <a:gd name="connsiteX47" fmla="*/ 983456 w 1026319"/>
                <a:gd name="connsiteY47" fmla="*/ 804863 h 1890713"/>
                <a:gd name="connsiteX48" fmla="*/ 933450 w 1026319"/>
                <a:gd name="connsiteY48" fmla="*/ 800100 h 1890713"/>
                <a:gd name="connsiteX49" fmla="*/ 950119 w 1026319"/>
                <a:gd name="connsiteY49" fmla="*/ 781050 h 1890713"/>
                <a:gd name="connsiteX50" fmla="*/ 707231 w 1026319"/>
                <a:gd name="connsiteY50" fmla="*/ 597694 h 1890713"/>
                <a:gd name="connsiteX51" fmla="*/ 650081 w 1026319"/>
                <a:gd name="connsiteY51" fmla="*/ 397669 h 1890713"/>
                <a:gd name="connsiteX52" fmla="*/ 542925 w 1026319"/>
                <a:gd name="connsiteY52" fmla="*/ 321469 h 1890713"/>
                <a:gd name="connsiteX53" fmla="*/ 542925 w 1026319"/>
                <a:gd name="connsiteY53" fmla="*/ 290513 h 1890713"/>
                <a:gd name="connsiteX54" fmla="*/ 597694 w 1026319"/>
                <a:gd name="connsiteY54" fmla="*/ 290513 h 1890713"/>
                <a:gd name="connsiteX55" fmla="*/ 614363 w 1026319"/>
                <a:gd name="connsiteY55" fmla="*/ 273844 h 1890713"/>
                <a:gd name="connsiteX56" fmla="*/ 631031 w 1026319"/>
                <a:gd name="connsiteY56" fmla="*/ 140494 h 1890713"/>
                <a:gd name="connsiteX57" fmla="*/ 702469 w 1026319"/>
                <a:gd name="connsiteY57" fmla="*/ 123825 h 1890713"/>
                <a:gd name="connsiteX58" fmla="*/ 621506 w 1026319"/>
                <a:gd name="connsiteY58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14300 w 1026319"/>
                <a:gd name="connsiteY11" fmla="*/ 621507 h 1890713"/>
                <a:gd name="connsiteX12" fmla="*/ 59531 w 1026319"/>
                <a:gd name="connsiteY12" fmla="*/ 914400 h 1890713"/>
                <a:gd name="connsiteX13" fmla="*/ 90488 w 1026319"/>
                <a:gd name="connsiteY13" fmla="*/ 914400 h 1890713"/>
                <a:gd name="connsiteX14" fmla="*/ 83344 w 1026319"/>
                <a:gd name="connsiteY14" fmla="*/ 964407 h 1890713"/>
                <a:gd name="connsiteX15" fmla="*/ 123825 w 1026319"/>
                <a:gd name="connsiteY15" fmla="*/ 1007269 h 1890713"/>
                <a:gd name="connsiteX16" fmla="*/ 161925 w 1026319"/>
                <a:gd name="connsiteY16" fmla="*/ 978694 h 1890713"/>
                <a:gd name="connsiteX17" fmla="*/ 159544 w 1026319"/>
                <a:gd name="connsiteY17" fmla="*/ 921544 h 1890713"/>
                <a:gd name="connsiteX18" fmla="*/ 178594 w 1026319"/>
                <a:gd name="connsiteY18" fmla="*/ 921544 h 1890713"/>
                <a:gd name="connsiteX19" fmla="*/ 219075 w 1026319"/>
                <a:gd name="connsiteY19" fmla="*/ 664369 h 1890713"/>
                <a:gd name="connsiteX20" fmla="*/ 326231 w 1026319"/>
                <a:gd name="connsiteY20" fmla="*/ 550069 h 1890713"/>
                <a:gd name="connsiteX21" fmla="*/ 300038 w 1026319"/>
                <a:gd name="connsiteY21" fmla="*/ 821531 h 1890713"/>
                <a:gd name="connsiteX22" fmla="*/ 252413 w 1026319"/>
                <a:gd name="connsiteY22" fmla="*/ 992982 h 1890713"/>
                <a:gd name="connsiteX23" fmla="*/ 295275 w 1026319"/>
                <a:gd name="connsiteY23" fmla="*/ 1021556 h 1890713"/>
                <a:gd name="connsiteX24" fmla="*/ 11906 w 1026319"/>
                <a:gd name="connsiteY24" fmla="*/ 1707357 h 1890713"/>
                <a:gd name="connsiteX25" fmla="*/ 0 w 1026319"/>
                <a:gd name="connsiteY25" fmla="*/ 1757363 h 1890713"/>
                <a:gd name="connsiteX26" fmla="*/ 233363 w 1026319"/>
                <a:gd name="connsiteY26" fmla="*/ 1890713 h 1890713"/>
                <a:gd name="connsiteX27" fmla="*/ 261938 w 1026319"/>
                <a:gd name="connsiteY27" fmla="*/ 1852613 h 1890713"/>
                <a:gd name="connsiteX28" fmla="*/ 197644 w 1026319"/>
                <a:gd name="connsiteY28" fmla="*/ 1752600 h 1890713"/>
                <a:gd name="connsiteX29" fmla="*/ 219075 w 1026319"/>
                <a:gd name="connsiteY29" fmla="*/ 1762125 h 1890713"/>
                <a:gd name="connsiteX30" fmla="*/ 452438 w 1026319"/>
                <a:gd name="connsiteY30" fmla="*/ 1214438 h 1890713"/>
                <a:gd name="connsiteX31" fmla="*/ 638175 w 1026319"/>
                <a:gd name="connsiteY31" fmla="*/ 1402557 h 1890713"/>
                <a:gd name="connsiteX32" fmla="*/ 757238 w 1026319"/>
                <a:gd name="connsiteY32" fmla="*/ 1762125 h 1890713"/>
                <a:gd name="connsiteX33" fmla="*/ 773906 w 1026319"/>
                <a:gd name="connsiteY33" fmla="*/ 1757363 h 1890713"/>
                <a:gd name="connsiteX34" fmla="*/ 804863 w 1026319"/>
                <a:gd name="connsiteY34" fmla="*/ 1835944 h 1890713"/>
                <a:gd name="connsiteX35" fmla="*/ 1019175 w 1026319"/>
                <a:gd name="connsiteY35" fmla="*/ 1793082 h 1890713"/>
                <a:gd name="connsiteX36" fmla="*/ 1026319 w 1026319"/>
                <a:gd name="connsiteY36" fmla="*/ 1757363 h 1890713"/>
                <a:gd name="connsiteX37" fmla="*/ 912019 w 1026319"/>
                <a:gd name="connsiteY37" fmla="*/ 1719263 h 1890713"/>
                <a:gd name="connsiteX38" fmla="*/ 797719 w 1026319"/>
                <a:gd name="connsiteY38" fmla="*/ 1297782 h 1890713"/>
                <a:gd name="connsiteX39" fmla="*/ 604838 w 1026319"/>
                <a:gd name="connsiteY39" fmla="*/ 1002507 h 1890713"/>
                <a:gd name="connsiteX40" fmla="*/ 631031 w 1026319"/>
                <a:gd name="connsiteY40" fmla="*/ 685800 h 1890713"/>
                <a:gd name="connsiteX41" fmla="*/ 873919 w 1026319"/>
                <a:gd name="connsiteY41" fmla="*/ 881063 h 1890713"/>
                <a:gd name="connsiteX42" fmla="*/ 890588 w 1026319"/>
                <a:gd name="connsiteY42" fmla="*/ 857250 h 1890713"/>
                <a:gd name="connsiteX43" fmla="*/ 940594 w 1026319"/>
                <a:gd name="connsiteY43" fmla="*/ 895350 h 1890713"/>
                <a:gd name="connsiteX44" fmla="*/ 990600 w 1026319"/>
                <a:gd name="connsiteY44" fmla="*/ 883443 h 1890713"/>
                <a:gd name="connsiteX45" fmla="*/ 1007269 w 1026319"/>
                <a:gd name="connsiteY45" fmla="*/ 833438 h 1890713"/>
                <a:gd name="connsiteX46" fmla="*/ 983456 w 1026319"/>
                <a:gd name="connsiteY46" fmla="*/ 804863 h 1890713"/>
                <a:gd name="connsiteX47" fmla="*/ 933450 w 1026319"/>
                <a:gd name="connsiteY47" fmla="*/ 800100 h 1890713"/>
                <a:gd name="connsiteX48" fmla="*/ 950119 w 1026319"/>
                <a:gd name="connsiteY48" fmla="*/ 781050 h 1890713"/>
                <a:gd name="connsiteX49" fmla="*/ 707231 w 1026319"/>
                <a:gd name="connsiteY49" fmla="*/ 597694 h 1890713"/>
                <a:gd name="connsiteX50" fmla="*/ 650081 w 1026319"/>
                <a:gd name="connsiteY50" fmla="*/ 397669 h 1890713"/>
                <a:gd name="connsiteX51" fmla="*/ 542925 w 1026319"/>
                <a:gd name="connsiteY51" fmla="*/ 321469 h 1890713"/>
                <a:gd name="connsiteX52" fmla="*/ 542925 w 1026319"/>
                <a:gd name="connsiteY52" fmla="*/ 290513 h 1890713"/>
                <a:gd name="connsiteX53" fmla="*/ 597694 w 1026319"/>
                <a:gd name="connsiteY53" fmla="*/ 290513 h 1890713"/>
                <a:gd name="connsiteX54" fmla="*/ 614363 w 1026319"/>
                <a:gd name="connsiteY54" fmla="*/ 273844 h 1890713"/>
                <a:gd name="connsiteX55" fmla="*/ 631031 w 1026319"/>
                <a:gd name="connsiteY55" fmla="*/ 140494 h 1890713"/>
                <a:gd name="connsiteX56" fmla="*/ 702469 w 1026319"/>
                <a:gd name="connsiteY56" fmla="*/ 123825 h 1890713"/>
                <a:gd name="connsiteX57" fmla="*/ 621506 w 1026319"/>
                <a:gd name="connsiteY57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14300 w 1026319"/>
                <a:gd name="connsiteY11" fmla="*/ 621507 h 1890713"/>
                <a:gd name="connsiteX12" fmla="*/ 59531 w 1026319"/>
                <a:gd name="connsiteY12" fmla="*/ 914400 h 1890713"/>
                <a:gd name="connsiteX13" fmla="*/ 90488 w 1026319"/>
                <a:gd name="connsiteY13" fmla="*/ 914400 h 1890713"/>
                <a:gd name="connsiteX14" fmla="*/ 83344 w 1026319"/>
                <a:gd name="connsiteY14" fmla="*/ 964407 h 1890713"/>
                <a:gd name="connsiteX15" fmla="*/ 123825 w 1026319"/>
                <a:gd name="connsiteY15" fmla="*/ 1007269 h 1890713"/>
                <a:gd name="connsiteX16" fmla="*/ 161925 w 1026319"/>
                <a:gd name="connsiteY16" fmla="*/ 978694 h 1890713"/>
                <a:gd name="connsiteX17" fmla="*/ 159544 w 1026319"/>
                <a:gd name="connsiteY17" fmla="*/ 921544 h 1890713"/>
                <a:gd name="connsiteX18" fmla="*/ 178594 w 1026319"/>
                <a:gd name="connsiteY18" fmla="*/ 921544 h 1890713"/>
                <a:gd name="connsiteX19" fmla="*/ 219075 w 1026319"/>
                <a:gd name="connsiteY19" fmla="*/ 664369 h 1890713"/>
                <a:gd name="connsiteX20" fmla="*/ 326231 w 1026319"/>
                <a:gd name="connsiteY20" fmla="*/ 550069 h 1890713"/>
                <a:gd name="connsiteX21" fmla="*/ 300038 w 1026319"/>
                <a:gd name="connsiteY21" fmla="*/ 821531 h 1890713"/>
                <a:gd name="connsiteX22" fmla="*/ 252413 w 1026319"/>
                <a:gd name="connsiteY22" fmla="*/ 992982 h 1890713"/>
                <a:gd name="connsiteX23" fmla="*/ 295275 w 1026319"/>
                <a:gd name="connsiteY23" fmla="*/ 1021556 h 1890713"/>
                <a:gd name="connsiteX24" fmla="*/ 11906 w 1026319"/>
                <a:gd name="connsiteY24" fmla="*/ 1707357 h 1890713"/>
                <a:gd name="connsiteX25" fmla="*/ 0 w 1026319"/>
                <a:gd name="connsiteY25" fmla="*/ 1757363 h 1890713"/>
                <a:gd name="connsiteX26" fmla="*/ 233363 w 1026319"/>
                <a:gd name="connsiteY26" fmla="*/ 1890713 h 1890713"/>
                <a:gd name="connsiteX27" fmla="*/ 261938 w 1026319"/>
                <a:gd name="connsiteY27" fmla="*/ 1852613 h 1890713"/>
                <a:gd name="connsiteX28" fmla="*/ 197644 w 1026319"/>
                <a:gd name="connsiteY28" fmla="*/ 1752600 h 1890713"/>
                <a:gd name="connsiteX29" fmla="*/ 219075 w 1026319"/>
                <a:gd name="connsiteY29" fmla="*/ 1762125 h 1890713"/>
                <a:gd name="connsiteX30" fmla="*/ 452438 w 1026319"/>
                <a:gd name="connsiteY30" fmla="*/ 1214438 h 1890713"/>
                <a:gd name="connsiteX31" fmla="*/ 638175 w 1026319"/>
                <a:gd name="connsiteY31" fmla="*/ 1402557 h 1890713"/>
                <a:gd name="connsiteX32" fmla="*/ 757238 w 1026319"/>
                <a:gd name="connsiteY32" fmla="*/ 1762125 h 1890713"/>
                <a:gd name="connsiteX33" fmla="*/ 773906 w 1026319"/>
                <a:gd name="connsiteY33" fmla="*/ 1757363 h 1890713"/>
                <a:gd name="connsiteX34" fmla="*/ 804863 w 1026319"/>
                <a:gd name="connsiteY34" fmla="*/ 1835944 h 1890713"/>
                <a:gd name="connsiteX35" fmla="*/ 1019175 w 1026319"/>
                <a:gd name="connsiteY35" fmla="*/ 1793082 h 1890713"/>
                <a:gd name="connsiteX36" fmla="*/ 1026319 w 1026319"/>
                <a:gd name="connsiteY36" fmla="*/ 1757363 h 1890713"/>
                <a:gd name="connsiteX37" fmla="*/ 912019 w 1026319"/>
                <a:gd name="connsiteY37" fmla="*/ 1719263 h 1890713"/>
                <a:gd name="connsiteX38" fmla="*/ 797719 w 1026319"/>
                <a:gd name="connsiteY38" fmla="*/ 1297782 h 1890713"/>
                <a:gd name="connsiteX39" fmla="*/ 604838 w 1026319"/>
                <a:gd name="connsiteY39" fmla="*/ 1002507 h 1890713"/>
                <a:gd name="connsiteX40" fmla="*/ 631031 w 1026319"/>
                <a:gd name="connsiteY40" fmla="*/ 685800 h 1890713"/>
                <a:gd name="connsiteX41" fmla="*/ 873919 w 1026319"/>
                <a:gd name="connsiteY41" fmla="*/ 881063 h 1890713"/>
                <a:gd name="connsiteX42" fmla="*/ 890588 w 1026319"/>
                <a:gd name="connsiteY42" fmla="*/ 857250 h 1890713"/>
                <a:gd name="connsiteX43" fmla="*/ 940594 w 1026319"/>
                <a:gd name="connsiteY43" fmla="*/ 895350 h 1890713"/>
                <a:gd name="connsiteX44" fmla="*/ 990600 w 1026319"/>
                <a:gd name="connsiteY44" fmla="*/ 883443 h 1890713"/>
                <a:gd name="connsiteX45" fmla="*/ 1007269 w 1026319"/>
                <a:gd name="connsiteY45" fmla="*/ 833438 h 1890713"/>
                <a:gd name="connsiteX46" fmla="*/ 983456 w 1026319"/>
                <a:gd name="connsiteY46" fmla="*/ 804863 h 1890713"/>
                <a:gd name="connsiteX47" fmla="*/ 933450 w 1026319"/>
                <a:gd name="connsiteY47" fmla="*/ 800100 h 1890713"/>
                <a:gd name="connsiteX48" fmla="*/ 950119 w 1026319"/>
                <a:gd name="connsiteY48" fmla="*/ 781050 h 1890713"/>
                <a:gd name="connsiteX49" fmla="*/ 707231 w 1026319"/>
                <a:gd name="connsiteY49" fmla="*/ 597694 h 1890713"/>
                <a:gd name="connsiteX50" fmla="*/ 650081 w 1026319"/>
                <a:gd name="connsiteY50" fmla="*/ 397669 h 1890713"/>
                <a:gd name="connsiteX51" fmla="*/ 542925 w 1026319"/>
                <a:gd name="connsiteY51" fmla="*/ 321469 h 1890713"/>
                <a:gd name="connsiteX52" fmla="*/ 542925 w 1026319"/>
                <a:gd name="connsiteY52" fmla="*/ 290513 h 1890713"/>
                <a:gd name="connsiteX53" fmla="*/ 597694 w 1026319"/>
                <a:gd name="connsiteY53" fmla="*/ 290513 h 1890713"/>
                <a:gd name="connsiteX54" fmla="*/ 614363 w 1026319"/>
                <a:gd name="connsiteY54" fmla="*/ 273844 h 1890713"/>
                <a:gd name="connsiteX55" fmla="*/ 631031 w 1026319"/>
                <a:gd name="connsiteY55" fmla="*/ 140494 h 1890713"/>
                <a:gd name="connsiteX56" fmla="*/ 702469 w 1026319"/>
                <a:gd name="connsiteY56" fmla="*/ 123825 h 1890713"/>
                <a:gd name="connsiteX57" fmla="*/ 621506 w 1026319"/>
                <a:gd name="connsiteY57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61938 w 1026319"/>
                <a:gd name="connsiteY10" fmla="*/ 390526 h 1890713"/>
                <a:gd name="connsiteX11" fmla="*/ 114300 w 1026319"/>
                <a:gd name="connsiteY11" fmla="*/ 621507 h 1890713"/>
                <a:gd name="connsiteX12" fmla="*/ 59531 w 1026319"/>
                <a:gd name="connsiteY12" fmla="*/ 914400 h 1890713"/>
                <a:gd name="connsiteX13" fmla="*/ 90488 w 1026319"/>
                <a:gd name="connsiteY13" fmla="*/ 914400 h 1890713"/>
                <a:gd name="connsiteX14" fmla="*/ 83344 w 1026319"/>
                <a:gd name="connsiteY14" fmla="*/ 964407 h 1890713"/>
                <a:gd name="connsiteX15" fmla="*/ 123825 w 1026319"/>
                <a:gd name="connsiteY15" fmla="*/ 1007269 h 1890713"/>
                <a:gd name="connsiteX16" fmla="*/ 161925 w 1026319"/>
                <a:gd name="connsiteY16" fmla="*/ 978694 h 1890713"/>
                <a:gd name="connsiteX17" fmla="*/ 159544 w 1026319"/>
                <a:gd name="connsiteY17" fmla="*/ 921544 h 1890713"/>
                <a:gd name="connsiteX18" fmla="*/ 178594 w 1026319"/>
                <a:gd name="connsiteY18" fmla="*/ 921544 h 1890713"/>
                <a:gd name="connsiteX19" fmla="*/ 219075 w 1026319"/>
                <a:gd name="connsiteY19" fmla="*/ 664369 h 1890713"/>
                <a:gd name="connsiteX20" fmla="*/ 326231 w 1026319"/>
                <a:gd name="connsiteY20" fmla="*/ 550069 h 1890713"/>
                <a:gd name="connsiteX21" fmla="*/ 300038 w 1026319"/>
                <a:gd name="connsiteY21" fmla="*/ 821531 h 1890713"/>
                <a:gd name="connsiteX22" fmla="*/ 252413 w 1026319"/>
                <a:gd name="connsiteY22" fmla="*/ 992982 h 1890713"/>
                <a:gd name="connsiteX23" fmla="*/ 295275 w 1026319"/>
                <a:gd name="connsiteY23" fmla="*/ 1021556 h 1890713"/>
                <a:gd name="connsiteX24" fmla="*/ 11906 w 1026319"/>
                <a:gd name="connsiteY24" fmla="*/ 1707357 h 1890713"/>
                <a:gd name="connsiteX25" fmla="*/ 0 w 1026319"/>
                <a:gd name="connsiteY25" fmla="*/ 1757363 h 1890713"/>
                <a:gd name="connsiteX26" fmla="*/ 233363 w 1026319"/>
                <a:gd name="connsiteY26" fmla="*/ 1890713 h 1890713"/>
                <a:gd name="connsiteX27" fmla="*/ 261938 w 1026319"/>
                <a:gd name="connsiteY27" fmla="*/ 1852613 h 1890713"/>
                <a:gd name="connsiteX28" fmla="*/ 197644 w 1026319"/>
                <a:gd name="connsiteY28" fmla="*/ 1752600 h 1890713"/>
                <a:gd name="connsiteX29" fmla="*/ 219075 w 1026319"/>
                <a:gd name="connsiteY29" fmla="*/ 1762125 h 1890713"/>
                <a:gd name="connsiteX30" fmla="*/ 452438 w 1026319"/>
                <a:gd name="connsiteY30" fmla="*/ 1214438 h 1890713"/>
                <a:gd name="connsiteX31" fmla="*/ 638175 w 1026319"/>
                <a:gd name="connsiteY31" fmla="*/ 1402557 h 1890713"/>
                <a:gd name="connsiteX32" fmla="*/ 757238 w 1026319"/>
                <a:gd name="connsiteY32" fmla="*/ 1762125 h 1890713"/>
                <a:gd name="connsiteX33" fmla="*/ 773906 w 1026319"/>
                <a:gd name="connsiteY33" fmla="*/ 1757363 h 1890713"/>
                <a:gd name="connsiteX34" fmla="*/ 804863 w 1026319"/>
                <a:gd name="connsiteY34" fmla="*/ 1835944 h 1890713"/>
                <a:gd name="connsiteX35" fmla="*/ 1019175 w 1026319"/>
                <a:gd name="connsiteY35" fmla="*/ 1793082 h 1890713"/>
                <a:gd name="connsiteX36" fmla="*/ 1026319 w 1026319"/>
                <a:gd name="connsiteY36" fmla="*/ 1757363 h 1890713"/>
                <a:gd name="connsiteX37" fmla="*/ 912019 w 1026319"/>
                <a:gd name="connsiteY37" fmla="*/ 1719263 h 1890713"/>
                <a:gd name="connsiteX38" fmla="*/ 797719 w 1026319"/>
                <a:gd name="connsiteY38" fmla="*/ 1297782 h 1890713"/>
                <a:gd name="connsiteX39" fmla="*/ 604838 w 1026319"/>
                <a:gd name="connsiteY39" fmla="*/ 1002507 h 1890713"/>
                <a:gd name="connsiteX40" fmla="*/ 631031 w 1026319"/>
                <a:gd name="connsiteY40" fmla="*/ 685800 h 1890713"/>
                <a:gd name="connsiteX41" fmla="*/ 873919 w 1026319"/>
                <a:gd name="connsiteY41" fmla="*/ 881063 h 1890713"/>
                <a:gd name="connsiteX42" fmla="*/ 890588 w 1026319"/>
                <a:gd name="connsiteY42" fmla="*/ 857250 h 1890713"/>
                <a:gd name="connsiteX43" fmla="*/ 940594 w 1026319"/>
                <a:gd name="connsiteY43" fmla="*/ 895350 h 1890713"/>
                <a:gd name="connsiteX44" fmla="*/ 990600 w 1026319"/>
                <a:gd name="connsiteY44" fmla="*/ 883443 h 1890713"/>
                <a:gd name="connsiteX45" fmla="*/ 1007269 w 1026319"/>
                <a:gd name="connsiteY45" fmla="*/ 833438 h 1890713"/>
                <a:gd name="connsiteX46" fmla="*/ 983456 w 1026319"/>
                <a:gd name="connsiteY46" fmla="*/ 804863 h 1890713"/>
                <a:gd name="connsiteX47" fmla="*/ 933450 w 1026319"/>
                <a:gd name="connsiteY47" fmla="*/ 800100 h 1890713"/>
                <a:gd name="connsiteX48" fmla="*/ 950119 w 1026319"/>
                <a:gd name="connsiteY48" fmla="*/ 781050 h 1890713"/>
                <a:gd name="connsiteX49" fmla="*/ 707231 w 1026319"/>
                <a:gd name="connsiteY49" fmla="*/ 597694 h 1890713"/>
                <a:gd name="connsiteX50" fmla="*/ 650081 w 1026319"/>
                <a:gd name="connsiteY50" fmla="*/ 397669 h 1890713"/>
                <a:gd name="connsiteX51" fmla="*/ 542925 w 1026319"/>
                <a:gd name="connsiteY51" fmla="*/ 321469 h 1890713"/>
                <a:gd name="connsiteX52" fmla="*/ 542925 w 1026319"/>
                <a:gd name="connsiteY52" fmla="*/ 290513 h 1890713"/>
                <a:gd name="connsiteX53" fmla="*/ 597694 w 1026319"/>
                <a:gd name="connsiteY53" fmla="*/ 290513 h 1890713"/>
                <a:gd name="connsiteX54" fmla="*/ 614363 w 1026319"/>
                <a:gd name="connsiteY54" fmla="*/ 273844 h 1890713"/>
                <a:gd name="connsiteX55" fmla="*/ 631031 w 1026319"/>
                <a:gd name="connsiteY55" fmla="*/ 140494 h 1890713"/>
                <a:gd name="connsiteX56" fmla="*/ 702469 w 1026319"/>
                <a:gd name="connsiteY56" fmla="*/ 123825 h 1890713"/>
                <a:gd name="connsiteX57" fmla="*/ 621506 w 1026319"/>
                <a:gd name="connsiteY57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61938 w 1026319"/>
                <a:gd name="connsiteY10" fmla="*/ 390526 h 1890713"/>
                <a:gd name="connsiteX11" fmla="*/ 114300 w 1026319"/>
                <a:gd name="connsiteY11" fmla="*/ 621507 h 1890713"/>
                <a:gd name="connsiteX12" fmla="*/ 59531 w 1026319"/>
                <a:gd name="connsiteY12" fmla="*/ 914400 h 1890713"/>
                <a:gd name="connsiteX13" fmla="*/ 90488 w 1026319"/>
                <a:gd name="connsiteY13" fmla="*/ 914400 h 1890713"/>
                <a:gd name="connsiteX14" fmla="*/ 83344 w 1026319"/>
                <a:gd name="connsiteY14" fmla="*/ 964407 h 1890713"/>
                <a:gd name="connsiteX15" fmla="*/ 123825 w 1026319"/>
                <a:gd name="connsiteY15" fmla="*/ 1007269 h 1890713"/>
                <a:gd name="connsiteX16" fmla="*/ 161925 w 1026319"/>
                <a:gd name="connsiteY16" fmla="*/ 978694 h 1890713"/>
                <a:gd name="connsiteX17" fmla="*/ 159544 w 1026319"/>
                <a:gd name="connsiteY17" fmla="*/ 921544 h 1890713"/>
                <a:gd name="connsiteX18" fmla="*/ 178594 w 1026319"/>
                <a:gd name="connsiteY18" fmla="*/ 921544 h 1890713"/>
                <a:gd name="connsiteX19" fmla="*/ 219075 w 1026319"/>
                <a:gd name="connsiteY19" fmla="*/ 664369 h 1890713"/>
                <a:gd name="connsiteX20" fmla="*/ 326231 w 1026319"/>
                <a:gd name="connsiteY20" fmla="*/ 550069 h 1890713"/>
                <a:gd name="connsiteX21" fmla="*/ 300038 w 1026319"/>
                <a:gd name="connsiteY21" fmla="*/ 821531 h 1890713"/>
                <a:gd name="connsiteX22" fmla="*/ 252413 w 1026319"/>
                <a:gd name="connsiteY22" fmla="*/ 992982 h 1890713"/>
                <a:gd name="connsiteX23" fmla="*/ 295275 w 1026319"/>
                <a:gd name="connsiteY23" fmla="*/ 1021556 h 1890713"/>
                <a:gd name="connsiteX24" fmla="*/ 11906 w 1026319"/>
                <a:gd name="connsiteY24" fmla="*/ 1707357 h 1890713"/>
                <a:gd name="connsiteX25" fmla="*/ 0 w 1026319"/>
                <a:gd name="connsiteY25" fmla="*/ 1757363 h 1890713"/>
                <a:gd name="connsiteX26" fmla="*/ 233363 w 1026319"/>
                <a:gd name="connsiteY26" fmla="*/ 1890713 h 1890713"/>
                <a:gd name="connsiteX27" fmla="*/ 261938 w 1026319"/>
                <a:gd name="connsiteY27" fmla="*/ 1852613 h 1890713"/>
                <a:gd name="connsiteX28" fmla="*/ 197644 w 1026319"/>
                <a:gd name="connsiteY28" fmla="*/ 1752600 h 1890713"/>
                <a:gd name="connsiteX29" fmla="*/ 219075 w 1026319"/>
                <a:gd name="connsiteY29" fmla="*/ 1762125 h 1890713"/>
                <a:gd name="connsiteX30" fmla="*/ 452438 w 1026319"/>
                <a:gd name="connsiteY30" fmla="*/ 1214438 h 1890713"/>
                <a:gd name="connsiteX31" fmla="*/ 638175 w 1026319"/>
                <a:gd name="connsiteY31" fmla="*/ 1402557 h 1890713"/>
                <a:gd name="connsiteX32" fmla="*/ 757238 w 1026319"/>
                <a:gd name="connsiteY32" fmla="*/ 1762125 h 1890713"/>
                <a:gd name="connsiteX33" fmla="*/ 773906 w 1026319"/>
                <a:gd name="connsiteY33" fmla="*/ 1757363 h 1890713"/>
                <a:gd name="connsiteX34" fmla="*/ 804863 w 1026319"/>
                <a:gd name="connsiteY34" fmla="*/ 1835944 h 1890713"/>
                <a:gd name="connsiteX35" fmla="*/ 1019175 w 1026319"/>
                <a:gd name="connsiteY35" fmla="*/ 1793082 h 1890713"/>
                <a:gd name="connsiteX36" fmla="*/ 1026319 w 1026319"/>
                <a:gd name="connsiteY36" fmla="*/ 1757363 h 1890713"/>
                <a:gd name="connsiteX37" fmla="*/ 912019 w 1026319"/>
                <a:gd name="connsiteY37" fmla="*/ 1719263 h 1890713"/>
                <a:gd name="connsiteX38" fmla="*/ 797719 w 1026319"/>
                <a:gd name="connsiteY38" fmla="*/ 1297782 h 1890713"/>
                <a:gd name="connsiteX39" fmla="*/ 604838 w 1026319"/>
                <a:gd name="connsiteY39" fmla="*/ 1002507 h 1890713"/>
                <a:gd name="connsiteX40" fmla="*/ 631031 w 1026319"/>
                <a:gd name="connsiteY40" fmla="*/ 685800 h 1890713"/>
                <a:gd name="connsiteX41" fmla="*/ 873919 w 1026319"/>
                <a:gd name="connsiteY41" fmla="*/ 881063 h 1890713"/>
                <a:gd name="connsiteX42" fmla="*/ 890588 w 1026319"/>
                <a:gd name="connsiteY42" fmla="*/ 857250 h 1890713"/>
                <a:gd name="connsiteX43" fmla="*/ 940594 w 1026319"/>
                <a:gd name="connsiteY43" fmla="*/ 895350 h 1890713"/>
                <a:gd name="connsiteX44" fmla="*/ 990600 w 1026319"/>
                <a:gd name="connsiteY44" fmla="*/ 883443 h 1890713"/>
                <a:gd name="connsiteX45" fmla="*/ 1007269 w 1026319"/>
                <a:gd name="connsiteY45" fmla="*/ 833438 h 1890713"/>
                <a:gd name="connsiteX46" fmla="*/ 983456 w 1026319"/>
                <a:gd name="connsiteY46" fmla="*/ 804863 h 1890713"/>
                <a:gd name="connsiteX47" fmla="*/ 933450 w 1026319"/>
                <a:gd name="connsiteY47" fmla="*/ 800100 h 1890713"/>
                <a:gd name="connsiteX48" fmla="*/ 950119 w 1026319"/>
                <a:gd name="connsiteY48" fmla="*/ 781050 h 1890713"/>
                <a:gd name="connsiteX49" fmla="*/ 707231 w 1026319"/>
                <a:gd name="connsiteY49" fmla="*/ 597694 h 1890713"/>
                <a:gd name="connsiteX50" fmla="*/ 650081 w 1026319"/>
                <a:gd name="connsiteY50" fmla="*/ 397669 h 1890713"/>
                <a:gd name="connsiteX51" fmla="*/ 542925 w 1026319"/>
                <a:gd name="connsiteY51" fmla="*/ 321469 h 1890713"/>
                <a:gd name="connsiteX52" fmla="*/ 542925 w 1026319"/>
                <a:gd name="connsiteY52" fmla="*/ 290513 h 1890713"/>
                <a:gd name="connsiteX53" fmla="*/ 597694 w 1026319"/>
                <a:gd name="connsiteY53" fmla="*/ 290513 h 1890713"/>
                <a:gd name="connsiteX54" fmla="*/ 614363 w 1026319"/>
                <a:gd name="connsiteY54" fmla="*/ 273844 h 1890713"/>
                <a:gd name="connsiteX55" fmla="*/ 631031 w 1026319"/>
                <a:gd name="connsiteY55" fmla="*/ 140494 h 1890713"/>
                <a:gd name="connsiteX56" fmla="*/ 702469 w 1026319"/>
                <a:gd name="connsiteY56" fmla="*/ 123825 h 1890713"/>
                <a:gd name="connsiteX57" fmla="*/ 621506 w 1026319"/>
                <a:gd name="connsiteY57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61938 w 1026319"/>
                <a:gd name="connsiteY10" fmla="*/ 390526 h 1890713"/>
                <a:gd name="connsiteX11" fmla="*/ 114300 w 1026319"/>
                <a:gd name="connsiteY11" fmla="*/ 621507 h 1890713"/>
                <a:gd name="connsiteX12" fmla="*/ 59531 w 1026319"/>
                <a:gd name="connsiteY12" fmla="*/ 914400 h 1890713"/>
                <a:gd name="connsiteX13" fmla="*/ 90488 w 1026319"/>
                <a:gd name="connsiteY13" fmla="*/ 914400 h 1890713"/>
                <a:gd name="connsiteX14" fmla="*/ 83344 w 1026319"/>
                <a:gd name="connsiteY14" fmla="*/ 964407 h 1890713"/>
                <a:gd name="connsiteX15" fmla="*/ 123825 w 1026319"/>
                <a:gd name="connsiteY15" fmla="*/ 1007269 h 1890713"/>
                <a:gd name="connsiteX16" fmla="*/ 161925 w 1026319"/>
                <a:gd name="connsiteY16" fmla="*/ 978694 h 1890713"/>
                <a:gd name="connsiteX17" fmla="*/ 159544 w 1026319"/>
                <a:gd name="connsiteY17" fmla="*/ 921544 h 1890713"/>
                <a:gd name="connsiteX18" fmla="*/ 178594 w 1026319"/>
                <a:gd name="connsiteY18" fmla="*/ 921544 h 1890713"/>
                <a:gd name="connsiteX19" fmla="*/ 219075 w 1026319"/>
                <a:gd name="connsiteY19" fmla="*/ 664369 h 1890713"/>
                <a:gd name="connsiteX20" fmla="*/ 326231 w 1026319"/>
                <a:gd name="connsiteY20" fmla="*/ 550069 h 1890713"/>
                <a:gd name="connsiteX21" fmla="*/ 300038 w 1026319"/>
                <a:gd name="connsiteY21" fmla="*/ 821531 h 1890713"/>
                <a:gd name="connsiteX22" fmla="*/ 252413 w 1026319"/>
                <a:gd name="connsiteY22" fmla="*/ 992982 h 1890713"/>
                <a:gd name="connsiteX23" fmla="*/ 295275 w 1026319"/>
                <a:gd name="connsiteY23" fmla="*/ 1021556 h 1890713"/>
                <a:gd name="connsiteX24" fmla="*/ 11906 w 1026319"/>
                <a:gd name="connsiteY24" fmla="*/ 1707357 h 1890713"/>
                <a:gd name="connsiteX25" fmla="*/ 0 w 1026319"/>
                <a:gd name="connsiteY25" fmla="*/ 1757363 h 1890713"/>
                <a:gd name="connsiteX26" fmla="*/ 233363 w 1026319"/>
                <a:gd name="connsiteY26" fmla="*/ 1890713 h 1890713"/>
                <a:gd name="connsiteX27" fmla="*/ 261938 w 1026319"/>
                <a:gd name="connsiteY27" fmla="*/ 1852613 h 1890713"/>
                <a:gd name="connsiteX28" fmla="*/ 197644 w 1026319"/>
                <a:gd name="connsiteY28" fmla="*/ 1752600 h 1890713"/>
                <a:gd name="connsiteX29" fmla="*/ 219075 w 1026319"/>
                <a:gd name="connsiteY29" fmla="*/ 1762125 h 1890713"/>
                <a:gd name="connsiteX30" fmla="*/ 452438 w 1026319"/>
                <a:gd name="connsiteY30" fmla="*/ 1214438 h 1890713"/>
                <a:gd name="connsiteX31" fmla="*/ 638175 w 1026319"/>
                <a:gd name="connsiteY31" fmla="*/ 1402557 h 1890713"/>
                <a:gd name="connsiteX32" fmla="*/ 757238 w 1026319"/>
                <a:gd name="connsiteY32" fmla="*/ 1762125 h 1890713"/>
                <a:gd name="connsiteX33" fmla="*/ 773906 w 1026319"/>
                <a:gd name="connsiteY33" fmla="*/ 1757363 h 1890713"/>
                <a:gd name="connsiteX34" fmla="*/ 804863 w 1026319"/>
                <a:gd name="connsiteY34" fmla="*/ 1835944 h 1890713"/>
                <a:gd name="connsiteX35" fmla="*/ 1019175 w 1026319"/>
                <a:gd name="connsiteY35" fmla="*/ 1793082 h 1890713"/>
                <a:gd name="connsiteX36" fmla="*/ 1026319 w 1026319"/>
                <a:gd name="connsiteY36" fmla="*/ 1757363 h 1890713"/>
                <a:gd name="connsiteX37" fmla="*/ 912019 w 1026319"/>
                <a:gd name="connsiteY37" fmla="*/ 1719263 h 1890713"/>
                <a:gd name="connsiteX38" fmla="*/ 797719 w 1026319"/>
                <a:gd name="connsiteY38" fmla="*/ 1297782 h 1890713"/>
                <a:gd name="connsiteX39" fmla="*/ 604838 w 1026319"/>
                <a:gd name="connsiteY39" fmla="*/ 1002507 h 1890713"/>
                <a:gd name="connsiteX40" fmla="*/ 631031 w 1026319"/>
                <a:gd name="connsiteY40" fmla="*/ 685800 h 1890713"/>
                <a:gd name="connsiteX41" fmla="*/ 873919 w 1026319"/>
                <a:gd name="connsiteY41" fmla="*/ 881063 h 1890713"/>
                <a:gd name="connsiteX42" fmla="*/ 890588 w 1026319"/>
                <a:gd name="connsiteY42" fmla="*/ 857250 h 1890713"/>
                <a:gd name="connsiteX43" fmla="*/ 940594 w 1026319"/>
                <a:gd name="connsiteY43" fmla="*/ 895350 h 1890713"/>
                <a:gd name="connsiteX44" fmla="*/ 990600 w 1026319"/>
                <a:gd name="connsiteY44" fmla="*/ 883443 h 1890713"/>
                <a:gd name="connsiteX45" fmla="*/ 1007269 w 1026319"/>
                <a:gd name="connsiteY45" fmla="*/ 833438 h 1890713"/>
                <a:gd name="connsiteX46" fmla="*/ 983456 w 1026319"/>
                <a:gd name="connsiteY46" fmla="*/ 804863 h 1890713"/>
                <a:gd name="connsiteX47" fmla="*/ 933450 w 1026319"/>
                <a:gd name="connsiteY47" fmla="*/ 800100 h 1890713"/>
                <a:gd name="connsiteX48" fmla="*/ 950119 w 1026319"/>
                <a:gd name="connsiteY48" fmla="*/ 781050 h 1890713"/>
                <a:gd name="connsiteX49" fmla="*/ 707231 w 1026319"/>
                <a:gd name="connsiteY49" fmla="*/ 597694 h 1890713"/>
                <a:gd name="connsiteX50" fmla="*/ 650081 w 1026319"/>
                <a:gd name="connsiteY50" fmla="*/ 397669 h 1890713"/>
                <a:gd name="connsiteX51" fmla="*/ 542925 w 1026319"/>
                <a:gd name="connsiteY51" fmla="*/ 321469 h 1890713"/>
                <a:gd name="connsiteX52" fmla="*/ 542925 w 1026319"/>
                <a:gd name="connsiteY52" fmla="*/ 290513 h 1890713"/>
                <a:gd name="connsiteX53" fmla="*/ 597694 w 1026319"/>
                <a:gd name="connsiteY53" fmla="*/ 290513 h 1890713"/>
                <a:gd name="connsiteX54" fmla="*/ 614363 w 1026319"/>
                <a:gd name="connsiteY54" fmla="*/ 273844 h 1890713"/>
                <a:gd name="connsiteX55" fmla="*/ 631031 w 1026319"/>
                <a:gd name="connsiteY55" fmla="*/ 140494 h 1890713"/>
                <a:gd name="connsiteX56" fmla="*/ 702469 w 1026319"/>
                <a:gd name="connsiteY56" fmla="*/ 123825 h 1890713"/>
                <a:gd name="connsiteX57" fmla="*/ 621506 w 1026319"/>
                <a:gd name="connsiteY57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61938 w 1026319"/>
                <a:gd name="connsiteY10" fmla="*/ 390526 h 1890713"/>
                <a:gd name="connsiteX11" fmla="*/ 114300 w 1026319"/>
                <a:gd name="connsiteY11" fmla="*/ 621507 h 1890713"/>
                <a:gd name="connsiteX12" fmla="*/ 59531 w 1026319"/>
                <a:gd name="connsiteY12" fmla="*/ 914400 h 1890713"/>
                <a:gd name="connsiteX13" fmla="*/ 90488 w 1026319"/>
                <a:gd name="connsiteY13" fmla="*/ 914400 h 1890713"/>
                <a:gd name="connsiteX14" fmla="*/ 83344 w 1026319"/>
                <a:gd name="connsiteY14" fmla="*/ 964407 h 1890713"/>
                <a:gd name="connsiteX15" fmla="*/ 123825 w 1026319"/>
                <a:gd name="connsiteY15" fmla="*/ 1007269 h 1890713"/>
                <a:gd name="connsiteX16" fmla="*/ 161925 w 1026319"/>
                <a:gd name="connsiteY16" fmla="*/ 978694 h 1890713"/>
                <a:gd name="connsiteX17" fmla="*/ 159544 w 1026319"/>
                <a:gd name="connsiteY17" fmla="*/ 921544 h 1890713"/>
                <a:gd name="connsiteX18" fmla="*/ 178594 w 1026319"/>
                <a:gd name="connsiteY18" fmla="*/ 921544 h 1890713"/>
                <a:gd name="connsiteX19" fmla="*/ 219075 w 1026319"/>
                <a:gd name="connsiteY19" fmla="*/ 664369 h 1890713"/>
                <a:gd name="connsiteX20" fmla="*/ 326231 w 1026319"/>
                <a:gd name="connsiteY20" fmla="*/ 550069 h 1890713"/>
                <a:gd name="connsiteX21" fmla="*/ 300038 w 1026319"/>
                <a:gd name="connsiteY21" fmla="*/ 821531 h 1890713"/>
                <a:gd name="connsiteX22" fmla="*/ 252413 w 1026319"/>
                <a:gd name="connsiteY22" fmla="*/ 992982 h 1890713"/>
                <a:gd name="connsiteX23" fmla="*/ 295275 w 1026319"/>
                <a:gd name="connsiteY23" fmla="*/ 1021556 h 1890713"/>
                <a:gd name="connsiteX24" fmla="*/ 11906 w 1026319"/>
                <a:gd name="connsiteY24" fmla="*/ 1707357 h 1890713"/>
                <a:gd name="connsiteX25" fmla="*/ 0 w 1026319"/>
                <a:gd name="connsiteY25" fmla="*/ 1757363 h 1890713"/>
                <a:gd name="connsiteX26" fmla="*/ 233363 w 1026319"/>
                <a:gd name="connsiteY26" fmla="*/ 1890713 h 1890713"/>
                <a:gd name="connsiteX27" fmla="*/ 261938 w 1026319"/>
                <a:gd name="connsiteY27" fmla="*/ 1852613 h 1890713"/>
                <a:gd name="connsiteX28" fmla="*/ 197644 w 1026319"/>
                <a:gd name="connsiteY28" fmla="*/ 1752600 h 1890713"/>
                <a:gd name="connsiteX29" fmla="*/ 219075 w 1026319"/>
                <a:gd name="connsiteY29" fmla="*/ 1762125 h 1890713"/>
                <a:gd name="connsiteX30" fmla="*/ 452438 w 1026319"/>
                <a:gd name="connsiteY30" fmla="*/ 1214438 h 1890713"/>
                <a:gd name="connsiteX31" fmla="*/ 638175 w 1026319"/>
                <a:gd name="connsiteY31" fmla="*/ 1402557 h 1890713"/>
                <a:gd name="connsiteX32" fmla="*/ 757238 w 1026319"/>
                <a:gd name="connsiteY32" fmla="*/ 1762125 h 1890713"/>
                <a:gd name="connsiteX33" fmla="*/ 773906 w 1026319"/>
                <a:gd name="connsiteY33" fmla="*/ 1757363 h 1890713"/>
                <a:gd name="connsiteX34" fmla="*/ 804863 w 1026319"/>
                <a:gd name="connsiteY34" fmla="*/ 1835944 h 1890713"/>
                <a:gd name="connsiteX35" fmla="*/ 1019175 w 1026319"/>
                <a:gd name="connsiteY35" fmla="*/ 1793082 h 1890713"/>
                <a:gd name="connsiteX36" fmla="*/ 1026319 w 1026319"/>
                <a:gd name="connsiteY36" fmla="*/ 1757363 h 1890713"/>
                <a:gd name="connsiteX37" fmla="*/ 912019 w 1026319"/>
                <a:gd name="connsiteY37" fmla="*/ 1719263 h 1890713"/>
                <a:gd name="connsiteX38" fmla="*/ 797719 w 1026319"/>
                <a:gd name="connsiteY38" fmla="*/ 1297782 h 1890713"/>
                <a:gd name="connsiteX39" fmla="*/ 604838 w 1026319"/>
                <a:gd name="connsiteY39" fmla="*/ 1002507 h 1890713"/>
                <a:gd name="connsiteX40" fmla="*/ 631031 w 1026319"/>
                <a:gd name="connsiteY40" fmla="*/ 685800 h 1890713"/>
                <a:gd name="connsiteX41" fmla="*/ 873919 w 1026319"/>
                <a:gd name="connsiteY41" fmla="*/ 881063 h 1890713"/>
                <a:gd name="connsiteX42" fmla="*/ 890588 w 1026319"/>
                <a:gd name="connsiteY42" fmla="*/ 857250 h 1890713"/>
                <a:gd name="connsiteX43" fmla="*/ 940594 w 1026319"/>
                <a:gd name="connsiteY43" fmla="*/ 895350 h 1890713"/>
                <a:gd name="connsiteX44" fmla="*/ 990600 w 1026319"/>
                <a:gd name="connsiteY44" fmla="*/ 883443 h 1890713"/>
                <a:gd name="connsiteX45" fmla="*/ 1007269 w 1026319"/>
                <a:gd name="connsiteY45" fmla="*/ 833438 h 1890713"/>
                <a:gd name="connsiteX46" fmla="*/ 983456 w 1026319"/>
                <a:gd name="connsiteY46" fmla="*/ 804863 h 1890713"/>
                <a:gd name="connsiteX47" fmla="*/ 933450 w 1026319"/>
                <a:gd name="connsiteY47" fmla="*/ 800100 h 1890713"/>
                <a:gd name="connsiteX48" fmla="*/ 950119 w 1026319"/>
                <a:gd name="connsiteY48" fmla="*/ 781050 h 1890713"/>
                <a:gd name="connsiteX49" fmla="*/ 707231 w 1026319"/>
                <a:gd name="connsiteY49" fmla="*/ 597694 h 1890713"/>
                <a:gd name="connsiteX50" fmla="*/ 650081 w 1026319"/>
                <a:gd name="connsiteY50" fmla="*/ 397669 h 1890713"/>
                <a:gd name="connsiteX51" fmla="*/ 542925 w 1026319"/>
                <a:gd name="connsiteY51" fmla="*/ 321469 h 1890713"/>
                <a:gd name="connsiteX52" fmla="*/ 542925 w 1026319"/>
                <a:gd name="connsiteY52" fmla="*/ 290513 h 1890713"/>
                <a:gd name="connsiteX53" fmla="*/ 597694 w 1026319"/>
                <a:gd name="connsiteY53" fmla="*/ 290513 h 1890713"/>
                <a:gd name="connsiteX54" fmla="*/ 631031 w 1026319"/>
                <a:gd name="connsiteY54" fmla="*/ 140494 h 1890713"/>
                <a:gd name="connsiteX55" fmla="*/ 702469 w 1026319"/>
                <a:gd name="connsiteY55" fmla="*/ 123825 h 1890713"/>
                <a:gd name="connsiteX56" fmla="*/ 621506 w 1026319"/>
                <a:gd name="connsiteY56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61938 w 1026319"/>
                <a:gd name="connsiteY10" fmla="*/ 390526 h 1890713"/>
                <a:gd name="connsiteX11" fmla="*/ 114300 w 1026319"/>
                <a:gd name="connsiteY11" fmla="*/ 621507 h 1890713"/>
                <a:gd name="connsiteX12" fmla="*/ 59531 w 1026319"/>
                <a:gd name="connsiteY12" fmla="*/ 914400 h 1890713"/>
                <a:gd name="connsiteX13" fmla="*/ 90488 w 1026319"/>
                <a:gd name="connsiteY13" fmla="*/ 914400 h 1890713"/>
                <a:gd name="connsiteX14" fmla="*/ 83344 w 1026319"/>
                <a:gd name="connsiteY14" fmla="*/ 964407 h 1890713"/>
                <a:gd name="connsiteX15" fmla="*/ 123825 w 1026319"/>
                <a:gd name="connsiteY15" fmla="*/ 1007269 h 1890713"/>
                <a:gd name="connsiteX16" fmla="*/ 161925 w 1026319"/>
                <a:gd name="connsiteY16" fmla="*/ 978694 h 1890713"/>
                <a:gd name="connsiteX17" fmla="*/ 159544 w 1026319"/>
                <a:gd name="connsiteY17" fmla="*/ 921544 h 1890713"/>
                <a:gd name="connsiteX18" fmla="*/ 178594 w 1026319"/>
                <a:gd name="connsiteY18" fmla="*/ 921544 h 1890713"/>
                <a:gd name="connsiteX19" fmla="*/ 219075 w 1026319"/>
                <a:gd name="connsiteY19" fmla="*/ 664369 h 1890713"/>
                <a:gd name="connsiteX20" fmla="*/ 326231 w 1026319"/>
                <a:gd name="connsiteY20" fmla="*/ 550069 h 1890713"/>
                <a:gd name="connsiteX21" fmla="*/ 300038 w 1026319"/>
                <a:gd name="connsiteY21" fmla="*/ 821531 h 1890713"/>
                <a:gd name="connsiteX22" fmla="*/ 252413 w 1026319"/>
                <a:gd name="connsiteY22" fmla="*/ 992982 h 1890713"/>
                <a:gd name="connsiteX23" fmla="*/ 295275 w 1026319"/>
                <a:gd name="connsiteY23" fmla="*/ 1021556 h 1890713"/>
                <a:gd name="connsiteX24" fmla="*/ 11906 w 1026319"/>
                <a:gd name="connsiteY24" fmla="*/ 1707357 h 1890713"/>
                <a:gd name="connsiteX25" fmla="*/ 0 w 1026319"/>
                <a:gd name="connsiteY25" fmla="*/ 1757363 h 1890713"/>
                <a:gd name="connsiteX26" fmla="*/ 233363 w 1026319"/>
                <a:gd name="connsiteY26" fmla="*/ 1890713 h 1890713"/>
                <a:gd name="connsiteX27" fmla="*/ 261938 w 1026319"/>
                <a:gd name="connsiteY27" fmla="*/ 1852613 h 1890713"/>
                <a:gd name="connsiteX28" fmla="*/ 197644 w 1026319"/>
                <a:gd name="connsiteY28" fmla="*/ 1752600 h 1890713"/>
                <a:gd name="connsiteX29" fmla="*/ 219075 w 1026319"/>
                <a:gd name="connsiteY29" fmla="*/ 1762125 h 1890713"/>
                <a:gd name="connsiteX30" fmla="*/ 452438 w 1026319"/>
                <a:gd name="connsiteY30" fmla="*/ 1214438 h 1890713"/>
                <a:gd name="connsiteX31" fmla="*/ 638175 w 1026319"/>
                <a:gd name="connsiteY31" fmla="*/ 1402557 h 1890713"/>
                <a:gd name="connsiteX32" fmla="*/ 757238 w 1026319"/>
                <a:gd name="connsiteY32" fmla="*/ 1762125 h 1890713"/>
                <a:gd name="connsiteX33" fmla="*/ 773906 w 1026319"/>
                <a:gd name="connsiteY33" fmla="*/ 1757363 h 1890713"/>
                <a:gd name="connsiteX34" fmla="*/ 804863 w 1026319"/>
                <a:gd name="connsiteY34" fmla="*/ 1835944 h 1890713"/>
                <a:gd name="connsiteX35" fmla="*/ 1019175 w 1026319"/>
                <a:gd name="connsiteY35" fmla="*/ 1793082 h 1890713"/>
                <a:gd name="connsiteX36" fmla="*/ 1026319 w 1026319"/>
                <a:gd name="connsiteY36" fmla="*/ 1757363 h 1890713"/>
                <a:gd name="connsiteX37" fmla="*/ 912019 w 1026319"/>
                <a:gd name="connsiteY37" fmla="*/ 1719263 h 1890713"/>
                <a:gd name="connsiteX38" fmla="*/ 797719 w 1026319"/>
                <a:gd name="connsiteY38" fmla="*/ 1297782 h 1890713"/>
                <a:gd name="connsiteX39" fmla="*/ 604838 w 1026319"/>
                <a:gd name="connsiteY39" fmla="*/ 1002507 h 1890713"/>
                <a:gd name="connsiteX40" fmla="*/ 631031 w 1026319"/>
                <a:gd name="connsiteY40" fmla="*/ 685800 h 1890713"/>
                <a:gd name="connsiteX41" fmla="*/ 873919 w 1026319"/>
                <a:gd name="connsiteY41" fmla="*/ 881063 h 1890713"/>
                <a:gd name="connsiteX42" fmla="*/ 890588 w 1026319"/>
                <a:gd name="connsiteY42" fmla="*/ 857250 h 1890713"/>
                <a:gd name="connsiteX43" fmla="*/ 940594 w 1026319"/>
                <a:gd name="connsiteY43" fmla="*/ 895350 h 1890713"/>
                <a:gd name="connsiteX44" fmla="*/ 990600 w 1026319"/>
                <a:gd name="connsiteY44" fmla="*/ 883443 h 1890713"/>
                <a:gd name="connsiteX45" fmla="*/ 1007269 w 1026319"/>
                <a:gd name="connsiteY45" fmla="*/ 833438 h 1890713"/>
                <a:gd name="connsiteX46" fmla="*/ 983456 w 1026319"/>
                <a:gd name="connsiteY46" fmla="*/ 804863 h 1890713"/>
                <a:gd name="connsiteX47" fmla="*/ 933450 w 1026319"/>
                <a:gd name="connsiteY47" fmla="*/ 800100 h 1890713"/>
                <a:gd name="connsiteX48" fmla="*/ 950119 w 1026319"/>
                <a:gd name="connsiteY48" fmla="*/ 781050 h 1890713"/>
                <a:gd name="connsiteX49" fmla="*/ 707231 w 1026319"/>
                <a:gd name="connsiteY49" fmla="*/ 597694 h 1890713"/>
                <a:gd name="connsiteX50" fmla="*/ 650081 w 1026319"/>
                <a:gd name="connsiteY50" fmla="*/ 397669 h 1890713"/>
                <a:gd name="connsiteX51" fmla="*/ 542925 w 1026319"/>
                <a:gd name="connsiteY51" fmla="*/ 321469 h 1890713"/>
                <a:gd name="connsiteX52" fmla="*/ 542925 w 1026319"/>
                <a:gd name="connsiteY52" fmla="*/ 290513 h 1890713"/>
                <a:gd name="connsiteX53" fmla="*/ 602457 w 1026319"/>
                <a:gd name="connsiteY53" fmla="*/ 276226 h 1890713"/>
                <a:gd name="connsiteX54" fmla="*/ 631031 w 1026319"/>
                <a:gd name="connsiteY54" fmla="*/ 140494 h 1890713"/>
                <a:gd name="connsiteX55" fmla="*/ 702469 w 1026319"/>
                <a:gd name="connsiteY55" fmla="*/ 123825 h 1890713"/>
                <a:gd name="connsiteX56" fmla="*/ 621506 w 1026319"/>
                <a:gd name="connsiteY56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61938 w 1026319"/>
                <a:gd name="connsiteY10" fmla="*/ 390526 h 1890713"/>
                <a:gd name="connsiteX11" fmla="*/ 114300 w 1026319"/>
                <a:gd name="connsiteY11" fmla="*/ 621507 h 1890713"/>
                <a:gd name="connsiteX12" fmla="*/ 59531 w 1026319"/>
                <a:gd name="connsiteY12" fmla="*/ 914400 h 1890713"/>
                <a:gd name="connsiteX13" fmla="*/ 90488 w 1026319"/>
                <a:gd name="connsiteY13" fmla="*/ 914400 h 1890713"/>
                <a:gd name="connsiteX14" fmla="*/ 83344 w 1026319"/>
                <a:gd name="connsiteY14" fmla="*/ 964407 h 1890713"/>
                <a:gd name="connsiteX15" fmla="*/ 123825 w 1026319"/>
                <a:gd name="connsiteY15" fmla="*/ 1007269 h 1890713"/>
                <a:gd name="connsiteX16" fmla="*/ 161925 w 1026319"/>
                <a:gd name="connsiteY16" fmla="*/ 978694 h 1890713"/>
                <a:gd name="connsiteX17" fmla="*/ 159544 w 1026319"/>
                <a:gd name="connsiteY17" fmla="*/ 921544 h 1890713"/>
                <a:gd name="connsiteX18" fmla="*/ 178594 w 1026319"/>
                <a:gd name="connsiteY18" fmla="*/ 921544 h 1890713"/>
                <a:gd name="connsiteX19" fmla="*/ 219075 w 1026319"/>
                <a:gd name="connsiteY19" fmla="*/ 664369 h 1890713"/>
                <a:gd name="connsiteX20" fmla="*/ 326231 w 1026319"/>
                <a:gd name="connsiteY20" fmla="*/ 550069 h 1890713"/>
                <a:gd name="connsiteX21" fmla="*/ 300038 w 1026319"/>
                <a:gd name="connsiteY21" fmla="*/ 821531 h 1890713"/>
                <a:gd name="connsiteX22" fmla="*/ 252413 w 1026319"/>
                <a:gd name="connsiteY22" fmla="*/ 992982 h 1890713"/>
                <a:gd name="connsiteX23" fmla="*/ 295275 w 1026319"/>
                <a:gd name="connsiteY23" fmla="*/ 1021556 h 1890713"/>
                <a:gd name="connsiteX24" fmla="*/ 11906 w 1026319"/>
                <a:gd name="connsiteY24" fmla="*/ 1707357 h 1890713"/>
                <a:gd name="connsiteX25" fmla="*/ 0 w 1026319"/>
                <a:gd name="connsiteY25" fmla="*/ 1757363 h 1890713"/>
                <a:gd name="connsiteX26" fmla="*/ 233363 w 1026319"/>
                <a:gd name="connsiteY26" fmla="*/ 1890713 h 1890713"/>
                <a:gd name="connsiteX27" fmla="*/ 261938 w 1026319"/>
                <a:gd name="connsiteY27" fmla="*/ 1852613 h 1890713"/>
                <a:gd name="connsiteX28" fmla="*/ 197644 w 1026319"/>
                <a:gd name="connsiteY28" fmla="*/ 1752600 h 1890713"/>
                <a:gd name="connsiteX29" fmla="*/ 219075 w 1026319"/>
                <a:gd name="connsiteY29" fmla="*/ 1762125 h 1890713"/>
                <a:gd name="connsiteX30" fmla="*/ 452438 w 1026319"/>
                <a:gd name="connsiteY30" fmla="*/ 1214438 h 1890713"/>
                <a:gd name="connsiteX31" fmla="*/ 638175 w 1026319"/>
                <a:gd name="connsiteY31" fmla="*/ 1402557 h 1890713"/>
                <a:gd name="connsiteX32" fmla="*/ 757238 w 1026319"/>
                <a:gd name="connsiteY32" fmla="*/ 1762125 h 1890713"/>
                <a:gd name="connsiteX33" fmla="*/ 773906 w 1026319"/>
                <a:gd name="connsiteY33" fmla="*/ 1757363 h 1890713"/>
                <a:gd name="connsiteX34" fmla="*/ 804863 w 1026319"/>
                <a:gd name="connsiteY34" fmla="*/ 1835944 h 1890713"/>
                <a:gd name="connsiteX35" fmla="*/ 1019175 w 1026319"/>
                <a:gd name="connsiteY35" fmla="*/ 1793082 h 1890713"/>
                <a:gd name="connsiteX36" fmla="*/ 1026319 w 1026319"/>
                <a:gd name="connsiteY36" fmla="*/ 1757363 h 1890713"/>
                <a:gd name="connsiteX37" fmla="*/ 912019 w 1026319"/>
                <a:gd name="connsiteY37" fmla="*/ 1719263 h 1890713"/>
                <a:gd name="connsiteX38" fmla="*/ 797719 w 1026319"/>
                <a:gd name="connsiteY38" fmla="*/ 1297782 h 1890713"/>
                <a:gd name="connsiteX39" fmla="*/ 604838 w 1026319"/>
                <a:gd name="connsiteY39" fmla="*/ 1002507 h 1890713"/>
                <a:gd name="connsiteX40" fmla="*/ 631031 w 1026319"/>
                <a:gd name="connsiteY40" fmla="*/ 685800 h 1890713"/>
                <a:gd name="connsiteX41" fmla="*/ 873919 w 1026319"/>
                <a:gd name="connsiteY41" fmla="*/ 881063 h 1890713"/>
                <a:gd name="connsiteX42" fmla="*/ 890588 w 1026319"/>
                <a:gd name="connsiteY42" fmla="*/ 857250 h 1890713"/>
                <a:gd name="connsiteX43" fmla="*/ 940594 w 1026319"/>
                <a:gd name="connsiteY43" fmla="*/ 895350 h 1890713"/>
                <a:gd name="connsiteX44" fmla="*/ 990600 w 1026319"/>
                <a:gd name="connsiteY44" fmla="*/ 883443 h 1890713"/>
                <a:gd name="connsiteX45" fmla="*/ 1007269 w 1026319"/>
                <a:gd name="connsiteY45" fmla="*/ 833438 h 1890713"/>
                <a:gd name="connsiteX46" fmla="*/ 983456 w 1026319"/>
                <a:gd name="connsiteY46" fmla="*/ 804863 h 1890713"/>
                <a:gd name="connsiteX47" fmla="*/ 933450 w 1026319"/>
                <a:gd name="connsiteY47" fmla="*/ 800100 h 1890713"/>
                <a:gd name="connsiteX48" fmla="*/ 950119 w 1026319"/>
                <a:gd name="connsiteY48" fmla="*/ 781050 h 1890713"/>
                <a:gd name="connsiteX49" fmla="*/ 707231 w 1026319"/>
                <a:gd name="connsiteY49" fmla="*/ 597694 h 1890713"/>
                <a:gd name="connsiteX50" fmla="*/ 650081 w 1026319"/>
                <a:gd name="connsiteY50" fmla="*/ 397669 h 1890713"/>
                <a:gd name="connsiteX51" fmla="*/ 542925 w 1026319"/>
                <a:gd name="connsiteY51" fmla="*/ 321469 h 1890713"/>
                <a:gd name="connsiteX52" fmla="*/ 542925 w 1026319"/>
                <a:gd name="connsiteY52" fmla="*/ 290513 h 1890713"/>
                <a:gd name="connsiteX53" fmla="*/ 602457 w 1026319"/>
                <a:gd name="connsiteY53" fmla="*/ 276226 h 1890713"/>
                <a:gd name="connsiteX54" fmla="*/ 631031 w 1026319"/>
                <a:gd name="connsiteY54" fmla="*/ 140494 h 1890713"/>
                <a:gd name="connsiteX55" fmla="*/ 702469 w 1026319"/>
                <a:gd name="connsiteY55" fmla="*/ 123825 h 1890713"/>
                <a:gd name="connsiteX56" fmla="*/ 621506 w 1026319"/>
                <a:gd name="connsiteY56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61938 w 1026319"/>
                <a:gd name="connsiteY10" fmla="*/ 390526 h 1890713"/>
                <a:gd name="connsiteX11" fmla="*/ 114300 w 1026319"/>
                <a:gd name="connsiteY11" fmla="*/ 621507 h 1890713"/>
                <a:gd name="connsiteX12" fmla="*/ 59531 w 1026319"/>
                <a:gd name="connsiteY12" fmla="*/ 914400 h 1890713"/>
                <a:gd name="connsiteX13" fmla="*/ 90488 w 1026319"/>
                <a:gd name="connsiteY13" fmla="*/ 914400 h 1890713"/>
                <a:gd name="connsiteX14" fmla="*/ 83344 w 1026319"/>
                <a:gd name="connsiteY14" fmla="*/ 964407 h 1890713"/>
                <a:gd name="connsiteX15" fmla="*/ 123825 w 1026319"/>
                <a:gd name="connsiteY15" fmla="*/ 1007269 h 1890713"/>
                <a:gd name="connsiteX16" fmla="*/ 161925 w 1026319"/>
                <a:gd name="connsiteY16" fmla="*/ 978694 h 1890713"/>
                <a:gd name="connsiteX17" fmla="*/ 159544 w 1026319"/>
                <a:gd name="connsiteY17" fmla="*/ 921544 h 1890713"/>
                <a:gd name="connsiteX18" fmla="*/ 178594 w 1026319"/>
                <a:gd name="connsiteY18" fmla="*/ 921544 h 1890713"/>
                <a:gd name="connsiteX19" fmla="*/ 219075 w 1026319"/>
                <a:gd name="connsiteY19" fmla="*/ 664369 h 1890713"/>
                <a:gd name="connsiteX20" fmla="*/ 326231 w 1026319"/>
                <a:gd name="connsiteY20" fmla="*/ 550069 h 1890713"/>
                <a:gd name="connsiteX21" fmla="*/ 300038 w 1026319"/>
                <a:gd name="connsiteY21" fmla="*/ 821531 h 1890713"/>
                <a:gd name="connsiteX22" fmla="*/ 252413 w 1026319"/>
                <a:gd name="connsiteY22" fmla="*/ 992982 h 1890713"/>
                <a:gd name="connsiteX23" fmla="*/ 295275 w 1026319"/>
                <a:gd name="connsiteY23" fmla="*/ 1021556 h 1890713"/>
                <a:gd name="connsiteX24" fmla="*/ 11906 w 1026319"/>
                <a:gd name="connsiteY24" fmla="*/ 1707357 h 1890713"/>
                <a:gd name="connsiteX25" fmla="*/ 0 w 1026319"/>
                <a:gd name="connsiteY25" fmla="*/ 1757363 h 1890713"/>
                <a:gd name="connsiteX26" fmla="*/ 233363 w 1026319"/>
                <a:gd name="connsiteY26" fmla="*/ 1890713 h 1890713"/>
                <a:gd name="connsiteX27" fmla="*/ 261938 w 1026319"/>
                <a:gd name="connsiteY27" fmla="*/ 1852613 h 1890713"/>
                <a:gd name="connsiteX28" fmla="*/ 197644 w 1026319"/>
                <a:gd name="connsiteY28" fmla="*/ 1752600 h 1890713"/>
                <a:gd name="connsiteX29" fmla="*/ 219075 w 1026319"/>
                <a:gd name="connsiteY29" fmla="*/ 1762125 h 1890713"/>
                <a:gd name="connsiteX30" fmla="*/ 452438 w 1026319"/>
                <a:gd name="connsiteY30" fmla="*/ 1214438 h 1890713"/>
                <a:gd name="connsiteX31" fmla="*/ 638175 w 1026319"/>
                <a:gd name="connsiteY31" fmla="*/ 1402557 h 1890713"/>
                <a:gd name="connsiteX32" fmla="*/ 757238 w 1026319"/>
                <a:gd name="connsiteY32" fmla="*/ 1762125 h 1890713"/>
                <a:gd name="connsiteX33" fmla="*/ 773906 w 1026319"/>
                <a:gd name="connsiteY33" fmla="*/ 1757363 h 1890713"/>
                <a:gd name="connsiteX34" fmla="*/ 804863 w 1026319"/>
                <a:gd name="connsiteY34" fmla="*/ 1835944 h 1890713"/>
                <a:gd name="connsiteX35" fmla="*/ 1019175 w 1026319"/>
                <a:gd name="connsiteY35" fmla="*/ 1793082 h 1890713"/>
                <a:gd name="connsiteX36" fmla="*/ 1026319 w 1026319"/>
                <a:gd name="connsiteY36" fmla="*/ 1757363 h 1890713"/>
                <a:gd name="connsiteX37" fmla="*/ 912019 w 1026319"/>
                <a:gd name="connsiteY37" fmla="*/ 1719263 h 1890713"/>
                <a:gd name="connsiteX38" fmla="*/ 797719 w 1026319"/>
                <a:gd name="connsiteY38" fmla="*/ 1297782 h 1890713"/>
                <a:gd name="connsiteX39" fmla="*/ 604838 w 1026319"/>
                <a:gd name="connsiteY39" fmla="*/ 1002507 h 1890713"/>
                <a:gd name="connsiteX40" fmla="*/ 631031 w 1026319"/>
                <a:gd name="connsiteY40" fmla="*/ 685800 h 1890713"/>
                <a:gd name="connsiteX41" fmla="*/ 873919 w 1026319"/>
                <a:gd name="connsiteY41" fmla="*/ 881063 h 1890713"/>
                <a:gd name="connsiteX42" fmla="*/ 890588 w 1026319"/>
                <a:gd name="connsiteY42" fmla="*/ 857250 h 1890713"/>
                <a:gd name="connsiteX43" fmla="*/ 940594 w 1026319"/>
                <a:gd name="connsiteY43" fmla="*/ 895350 h 1890713"/>
                <a:gd name="connsiteX44" fmla="*/ 990600 w 1026319"/>
                <a:gd name="connsiteY44" fmla="*/ 883443 h 1890713"/>
                <a:gd name="connsiteX45" fmla="*/ 1007269 w 1026319"/>
                <a:gd name="connsiteY45" fmla="*/ 833438 h 1890713"/>
                <a:gd name="connsiteX46" fmla="*/ 983456 w 1026319"/>
                <a:gd name="connsiteY46" fmla="*/ 804863 h 1890713"/>
                <a:gd name="connsiteX47" fmla="*/ 933450 w 1026319"/>
                <a:gd name="connsiteY47" fmla="*/ 800100 h 1890713"/>
                <a:gd name="connsiteX48" fmla="*/ 950119 w 1026319"/>
                <a:gd name="connsiteY48" fmla="*/ 781050 h 1890713"/>
                <a:gd name="connsiteX49" fmla="*/ 707231 w 1026319"/>
                <a:gd name="connsiteY49" fmla="*/ 597694 h 1890713"/>
                <a:gd name="connsiteX50" fmla="*/ 650081 w 1026319"/>
                <a:gd name="connsiteY50" fmla="*/ 397669 h 1890713"/>
                <a:gd name="connsiteX51" fmla="*/ 542925 w 1026319"/>
                <a:gd name="connsiteY51" fmla="*/ 321469 h 1890713"/>
                <a:gd name="connsiteX52" fmla="*/ 542925 w 1026319"/>
                <a:gd name="connsiteY52" fmla="*/ 290513 h 1890713"/>
                <a:gd name="connsiteX53" fmla="*/ 602457 w 1026319"/>
                <a:gd name="connsiteY53" fmla="*/ 276226 h 1890713"/>
                <a:gd name="connsiteX54" fmla="*/ 631031 w 1026319"/>
                <a:gd name="connsiteY54" fmla="*/ 140494 h 1890713"/>
                <a:gd name="connsiteX55" fmla="*/ 702469 w 1026319"/>
                <a:gd name="connsiteY55" fmla="*/ 123825 h 1890713"/>
                <a:gd name="connsiteX56" fmla="*/ 621506 w 1026319"/>
                <a:gd name="connsiteY56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61938 w 1026319"/>
                <a:gd name="connsiteY10" fmla="*/ 390526 h 1890713"/>
                <a:gd name="connsiteX11" fmla="*/ 114300 w 1026319"/>
                <a:gd name="connsiteY11" fmla="*/ 621507 h 1890713"/>
                <a:gd name="connsiteX12" fmla="*/ 59531 w 1026319"/>
                <a:gd name="connsiteY12" fmla="*/ 914400 h 1890713"/>
                <a:gd name="connsiteX13" fmla="*/ 90488 w 1026319"/>
                <a:gd name="connsiteY13" fmla="*/ 914400 h 1890713"/>
                <a:gd name="connsiteX14" fmla="*/ 83344 w 1026319"/>
                <a:gd name="connsiteY14" fmla="*/ 964407 h 1890713"/>
                <a:gd name="connsiteX15" fmla="*/ 123825 w 1026319"/>
                <a:gd name="connsiteY15" fmla="*/ 1007269 h 1890713"/>
                <a:gd name="connsiteX16" fmla="*/ 161925 w 1026319"/>
                <a:gd name="connsiteY16" fmla="*/ 978694 h 1890713"/>
                <a:gd name="connsiteX17" fmla="*/ 159544 w 1026319"/>
                <a:gd name="connsiteY17" fmla="*/ 921544 h 1890713"/>
                <a:gd name="connsiteX18" fmla="*/ 178594 w 1026319"/>
                <a:gd name="connsiteY18" fmla="*/ 921544 h 1890713"/>
                <a:gd name="connsiteX19" fmla="*/ 219075 w 1026319"/>
                <a:gd name="connsiteY19" fmla="*/ 664369 h 1890713"/>
                <a:gd name="connsiteX20" fmla="*/ 326231 w 1026319"/>
                <a:gd name="connsiteY20" fmla="*/ 550069 h 1890713"/>
                <a:gd name="connsiteX21" fmla="*/ 300038 w 1026319"/>
                <a:gd name="connsiteY21" fmla="*/ 821531 h 1890713"/>
                <a:gd name="connsiteX22" fmla="*/ 252413 w 1026319"/>
                <a:gd name="connsiteY22" fmla="*/ 992982 h 1890713"/>
                <a:gd name="connsiteX23" fmla="*/ 295275 w 1026319"/>
                <a:gd name="connsiteY23" fmla="*/ 1021556 h 1890713"/>
                <a:gd name="connsiteX24" fmla="*/ 11906 w 1026319"/>
                <a:gd name="connsiteY24" fmla="*/ 1707357 h 1890713"/>
                <a:gd name="connsiteX25" fmla="*/ 0 w 1026319"/>
                <a:gd name="connsiteY25" fmla="*/ 1757363 h 1890713"/>
                <a:gd name="connsiteX26" fmla="*/ 233363 w 1026319"/>
                <a:gd name="connsiteY26" fmla="*/ 1890713 h 1890713"/>
                <a:gd name="connsiteX27" fmla="*/ 261938 w 1026319"/>
                <a:gd name="connsiteY27" fmla="*/ 1852613 h 1890713"/>
                <a:gd name="connsiteX28" fmla="*/ 197644 w 1026319"/>
                <a:gd name="connsiteY28" fmla="*/ 1752600 h 1890713"/>
                <a:gd name="connsiteX29" fmla="*/ 219075 w 1026319"/>
                <a:gd name="connsiteY29" fmla="*/ 1762125 h 1890713"/>
                <a:gd name="connsiteX30" fmla="*/ 452438 w 1026319"/>
                <a:gd name="connsiteY30" fmla="*/ 1214438 h 1890713"/>
                <a:gd name="connsiteX31" fmla="*/ 638175 w 1026319"/>
                <a:gd name="connsiteY31" fmla="*/ 1402557 h 1890713"/>
                <a:gd name="connsiteX32" fmla="*/ 757238 w 1026319"/>
                <a:gd name="connsiteY32" fmla="*/ 1762125 h 1890713"/>
                <a:gd name="connsiteX33" fmla="*/ 773906 w 1026319"/>
                <a:gd name="connsiteY33" fmla="*/ 1757363 h 1890713"/>
                <a:gd name="connsiteX34" fmla="*/ 804863 w 1026319"/>
                <a:gd name="connsiteY34" fmla="*/ 1835944 h 1890713"/>
                <a:gd name="connsiteX35" fmla="*/ 1019175 w 1026319"/>
                <a:gd name="connsiteY35" fmla="*/ 1793082 h 1890713"/>
                <a:gd name="connsiteX36" fmla="*/ 1026319 w 1026319"/>
                <a:gd name="connsiteY36" fmla="*/ 1757363 h 1890713"/>
                <a:gd name="connsiteX37" fmla="*/ 912019 w 1026319"/>
                <a:gd name="connsiteY37" fmla="*/ 1719263 h 1890713"/>
                <a:gd name="connsiteX38" fmla="*/ 797719 w 1026319"/>
                <a:gd name="connsiteY38" fmla="*/ 1297782 h 1890713"/>
                <a:gd name="connsiteX39" fmla="*/ 604838 w 1026319"/>
                <a:gd name="connsiteY39" fmla="*/ 1002507 h 1890713"/>
                <a:gd name="connsiteX40" fmla="*/ 631031 w 1026319"/>
                <a:gd name="connsiteY40" fmla="*/ 685800 h 1890713"/>
                <a:gd name="connsiteX41" fmla="*/ 873919 w 1026319"/>
                <a:gd name="connsiteY41" fmla="*/ 881063 h 1890713"/>
                <a:gd name="connsiteX42" fmla="*/ 890588 w 1026319"/>
                <a:gd name="connsiteY42" fmla="*/ 857250 h 1890713"/>
                <a:gd name="connsiteX43" fmla="*/ 940594 w 1026319"/>
                <a:gd name="connsiteY43" fmla="*/ 895350 h 1890713"/>
                <a:gd name="connsiteX44" fmla="*/ 990600 w 1026319"/>
                <a:gd name="connsiteY44" fmla="*/ 883443 h 1890713"/>
                <a:gd name="connsiteX45" fmla="*/ 1007269 w 1026319"/>
                <a:gd name="connsiteY45" fmla="*/ 833438 h 1890713"/>
                <a:gd name="connsiteX46" fmla="*/ 983456 w 1026319"/>
                <a:gd name="connsiteY46" fmla="*/ 804863 h 1890713"/>
                <a:gd name="connsiteX47" fmla="*/ 933450 w 1026319"/>
                <a:gd name="connsiteY47" fmla="*/ 800100 h 1890713"/>
                <a:gd name="connsiteX48" fmla="*/ 950119 w 1026319"/>
                <a:gd name="connsiteY48" fmla="*/ 781050 h 1890713"/>
                <a:gd name="connsiteX49" fmla="*/ 707231 w 1026319"/>
                <a:gd name="connsiteY49" fmla="*/ 597694 h 1890713"/>
                <a:gd name="connsiteX50" fmla="*/ 650081 w 1026319"/>
                <a:gd name="connsiteY50" fmla="*/ 397669 h 1890713"/>
                <a:gd name="connsiteX51" fmla="*/ 542925 w 1026319"/>
                <a:gd name="connsiteY51" fmla="*/ 321469 h 1890713"/>
                <a:gd name="connsiteX52" fmla="*/ 542925 w 1026319"/>
                <a:gd name="connsiteY52" fmla="*/ 290513 h 1890713"/>
                <a:gd name="connsiteX53" fmla="*/ 602457 w 1026319"/>
                <a:gd name="connsiteY53" fmla="*/ 276226 h 1890713"/>
                <a:gd name="connsiteX54" fmla="*/ 631031 w 1026319"/>
                <a:gd name="connsiteY54" fmla="*/ 140494 h 1890713"/>
                <a:gd name="connsiteX55" fmla="*/ 702469 w 1026319"/>
                <a:gd name="connsiteY55" fmla="*/ 123825 h 1890713"/>
                <a:gd name="connsiteX56" fmla="*/ 621506 w 1026319"/>
                <a:gd name="connsiteY56" fmla="*/ 73819 h 1890713"/>
                <a:gd name="connsiteX0" fmla="*/ 621506 w 1026319"/>
                <a:gd name="connsiteY0" fmla="*/ 74475 h 1891369"/>
                <a:gd name="connsiteX1" fmla="*/ 619125 w 1026319"/>
                <a:gd name="connsiteY1" fmla="*/ 17325 h 1891369"/>
                <a:gd name="connsiteX2" fmla="*/ 538163 w 1026319"/>
                <a:gd name="connsiteY2" fmla="*/ 656 h 1891369"/>
                <a:gd name="connsiteX3" fmla="*/ 435769 w 1026319"/>
                <a:gd name="connsiteY3" fmla="*/ 24469 h 1891369"/>
                <a:gd name="connsiteX4" fmla="*/ 440531 w 1026319"/>
                <a:gd name="connsiteY4" fmla="*/ 81619 h 1891369"/>
                <a:gd name="connsiteX5" fmla="*/ 361950 w 1026319"/>
                <a:gd name="connsiteY5" fmla="*/ 124481 h 1891369"/>
                <a:gd name="connsiteX6" fmla="*/ 431006 w 1026319"/>
                <a:gd name="connsiteY6" fmla="*/ 138769 h 1891369"/>
                <a:gd name="connsiteX7" fmla="*/ 421481 w 1026319"/>
                <a:gd name="connsiteY7" fmla="*/ 212588 h 1891369"/>
                <a:gd name="connsiteX8" fmla="*/ 440531 w 1026319"/>
                <a:gd name="connsiteY8" fmla="*/ 276881 h 1891369"/>
                <a:gd name="connsiteX9" fmla="*/ 442913 w 1026319"/>
                <a:gd name="connsiteY9" fmla="*/ 307838 h 1891369"/>
                <a:gd name="connsiteX10" fmla="*/ 261938 w 1026319"/>
                <a:gd name="connsiteY10" fmla="*/ 391182 h 1891369"/>
                <a:gd name="connsiteX11" fmla="*/ 114300 w 1026319"/>
                <a:gd name="connsiteY11" fmla="*/ 622163 h 1891369"/>
                <a:gd name="connsiteX12" fmla="*/ 59531 w 1026319"/>
                <a:gd name="connsiteY12" fmla="*/ 915056 h 1891369"/>
                <a:gd name="connsiteX13" fmla="*/ 90488 w 1026319"/>
                <a:gd name="connsiteY13" fmla="*/ 915056 h 1891369"/>
                <a:gd name="connsiteX14" fmla="*/ 83344 w 1026319"/>
                <a:gd name="connsiteY14" fmla="*/ 965063 h 1891369"/>
                <a:gd name="connsiteX15" fmla="*/ 123825 w 1026319"/>
                <a:gd name="connsiteY15" fmla="*/ 1007925 h 1891369"/>
                <a:gd name="connsiteX16" fmla="*/ 161925 w 1026319"/>
                <a:gd name="connsiteY16" fmla="*/ 979350 h 1891369"/>
                <a:gd name="connsiteX17" fmla="*/ 159544 w 1026319"/>
                <a:gd name="connsiteY17" fmla="*/ 922200 h 1891369"/>
                <a:gd name="connsiteX18" fmla="*/ 178594 w 1026319"/>
                <a:gd name="connsiteY18" fmla="*/ 922200 h 1891369"/>
                <a:gd name="connsiteX19" fmla="*/ 219075 w 1026319"/>
                <a:gd name="connsiteY19" fmla="*/ 665025 h 1891369"/>
                <a:gd name="connsiteX20" fmla="*/ 326231 w 1026319"/>
                <a:gd name="connsiteY20" fmla="*/ 550725 h 1891369"/>
                <a:gd name="connsiteX21" fmla="*/ 300038 w 1026319"/>
                <a:gd name="connsiteY21" fmla="*/ 822187 h 1891369"/>
                <a:gd name="connsiteX22" fmla="*/ 252413 w 1026319"/>
                <a:gd name="connsiteY22" fmla="*/ 993638 h 1891369"/>
                <a:gd name="connsiteX23" fmla="*/ 295275 w 1026319"/>
                <a:gd name="connsiteY23" fmla="*/ 1022212 h 1891369"/>
                <a:gd name="connsiteX24" fmla="*/ 11906 w 1026319"/>
                <a:gd name="connsiteY24" fmla="*/ 1708013 h 1891369"/>
                <a:gd name="connsiteX25" fmla="*/ 0 w 1026319"/>
                <a:gd name="connsiteY25" fmla="*/ 1758019 h 1891369"/>
                <a:gd name="connsiteX26" fmla="*/ 233363 w 1026319"/>
                <a:gd name="connsiteY26" fmla="*/ 1891369 h 1891369"/>
                <a:gd name="connsiteX27" fmla="*/ 261938 w 1026319"/>
                <a:gd name="connsiteY27" fmla="*/ 1853269 h 1891369"/>
                <a:gd name="connsiteX28" fmla="*/ 197644 w 1026319"/>
                <a:gd name="connsiteY28" fmla="*/ 1753256 h 1891369"/>
                <a:gd name="connsiteX29" fmla="*/ 219075 w 1026319"/>
                <a:gd name="connsiteY29" fmla="*/ 1762781 h 1891369"/>
                <a:gd name="connsiteX30" fmla="*/ 452438 w 1026319"/>
                <a:gd name="connsiteY30" fmla="*/ 1215094 h 1891369"/>
                <a:gd name="connsiteX31" fmla="*/ 638175 w 1026319"/>
                <a:gd name="connsiteY31" fmla="*/ 1403213 h 1891369"/>
                <a:gd name="connsiteX32" fmla="*/ 757238 w 1026319"/>
                <a:gd name="connsiteY32" fmla="*/ 1762781 h 1891369"/>
                <a:gd name="connsiteX33" fmla="*/ 773906 w 1026319"/>
                <a:gd name="connsiteY33" fmla="*/ 1758019 h 1891369"/>
                <a:gd name="connsiteX34" fmla="*/ 804863 w 1026319"/>
                <a:gd name="connsiteY34" fmla="*/ 1836600 h 1891369"/>
                <a:gd name="connsiteX35" fmla="*/ 1019175 w 1026319"/>
                <a:gd name="connsiteY35" fmla="*/ 1793738 h 1891369"/>
                <a:gd name="connsiteX36" fmla="*/ 1026319 w 1026319"/>
                <a:gd name="connsiteY36" fmla="*/ 1758019 h 1891369"/>
                <a:gd name="connsiteX37" fmla="*/ 912019 w 1026319"/>
                <a:gd name="connsiteY37" fmla="*/ 1719919 h 1891369"/>
                <a:gd name="connsiteX38" fmla="*/ 797719 w 1026319"/>
                <a:gd name="connsiteY38" fmla="*/ 1298438 h 1891369"/>
                <a:gd name="connsiteX39" fmla="*/ 604838 w 1026319"/>
                <a:gd name="connsiteY39" fmla="*/ 1003163 h 1891369"/>
                <a:gd name="connsiteX40" fmla="*/ 631031 w 1026319"/>
                <a:gd name="connsiteY40" fmla="*/ 686456 h 1891369"/>
                <a:gd name="connsiteX41" fmla="*/ 873919 w 1026319"/>
                <a:gd name="connsiteY41" fmla="*/ 881719 h 1891369"/>
                <a:gd name="connsiteX42" fmla="*/ 890588 w 1026319"/>
                <a:gd name="connsiteY42" fmla="*/ 857906 h 1891369"/>
                <a:gd name="connsiteX43" fmla="*/ 940594 w 1026319"/>
                <a:gd name="connsiteY43" fmla="*/ 896006 h 1891369"/>
                <a:gd name="connsiteX44" fmla="*/ 990600 w 1026319"/>
                <a:gd name="connsiteY44" fmla="*/ 884099 h 1891369"/>
                <a:gd name="connsiteX45" fmla="*/ 1007269 w 1026319"/>
                <a:gd name="connsiteY45" fmla="*/ 834094 h 1891369"/>
                <a:gd name="connsiteX46" fmla="*/ 983456 w 1026319"/>
                <a:gd name="connsiteY46" fmla="*/ 805519 h 1891369"/>
                <a:gd name="connsiteX47" fmla="*/ 933450 w 1026319"/>
                <a:gd name="connsiteY47" fmla="*/ 800756 h 1891369"/>
                <a:gd name="connsiteX48" fmla="*/ 950119 w 1026319"/>
                <a:gd name="connsiteY48" fmla="*/ 781706 h 1891369"/>
                <a:gd name="connsiteX49" fmla="*/ 707231 w 1026319"/>
                <a:gd name="connsiteY49" fmla="*/ 598350 h 1891369"/>
                <a:gd name="connsiteX50" fmla="*/ 650081 w 1026319"/>
                <a:gd name="connsiteY50" fmla="*/ 398325 h 1891369"/>
                <a:gd name="connsiteX51" fmla="*/ 542925 w 1026319"/>
                <a:gd name="connsiteY51" fmla="*/ 322125 h 1891369"/>
                <a:gd name="connsiteX52" fmla="*/ 542925 w 1026319"/>
                <a:gd name="connsiteY52" fmla="*/ 291169 h 1891369"/>
                <a:gd name="connsiteX53" fmla="*/ 602457 w 1026319"/>
                <a:gd name="connsiteY53" fmla="*/ 276882 h 1891369"/>
                <a:gd name="connsiteX54" fmla="*/ 631031 w 1026319"/>
                <a:gd name="connsiteY54" fmla="*/ 141150 h 1891369"/>
                <a:gd name="connsiteX55" fmla="*/ 702469 w 1026319"/>
                <a:gd name="connsiteY55" fmla="*/ 124481 h 1891369"/>
                <a:gd name="connsiteX56" fmla="*/ 621506 w 1026319"/>
                <a:gd name="connsiteY56" fmla="*/ 74475 h 1891369"/>
                <a:gd name="connsiteX0" fmla="*/ 621506 w 1026319"/>
                <a:gd name="connsiteY0" fmla="*/ 74475 h 1891369"/>
                <a:gd name="connsiteX1" fmla="*/ 619125 w 1026319"/>
                <a:gd name="connsiteY1" fmla="*/ 17325 h 1891369"/>
                <a:gd name="connsiteX2" fmla="*/ 538163 w 1026319"/>
                <a:gd name="connsiteY2" fmla="*/ 656 h 1891369"/>
                <a:gd name="connsiteX3" fmla="*/ 435769 w 1026319"/>
                <a:gd name="connsiteY3" fmla="*/ 24469 h 1891369"/>
                <a:gd name="connsiteX4" fmla="*/ 426244 w 1026319"/>
                <a:gd name="connsiteY4" fmla="*/ 93525 h 1891369"/>
                <a:gd name="connsiteX5" fmla="*/ 361950 w 1026319"/>
                <a:gd name="connsiteY5" fmla="*/ 124481 h 1891369"/>
                <a:gd name="connsiteX6" fmla="*/ 431006 w 1026319"/>
                <a:gd name="connsiteY6" fmla="*/ 138769 h 1891369"/>
                <a:gd name="connsiteX7" fmla="*/ 421481 w 1026319"/>
                <a:gd name="connsiteY7" fmla="*/ 212588 h 1891369"/>
                <a:gd name="connsiteX8" fmla="*/ 440531 w 1026319"/>
                <a:gd name="connsiteY8" fmla="*/ 276881 h 1891369"/>
                <a:gd name="connsiteX9" fmla="*/ 442913 w 1026319"/>
                <a:gd name="connsiteY9" fmla="*/ 307838 h 1891369"/>
                <a:gd name="connsiteX10" fmla="*/ 261938 w 1026319"/>
                <a:gd name="connsiteY10" fmla="*/ 391182 h 1891369"/>
                <a:gd name="connsiteX11" fmla="*/ 114300 w 1026319"/>
                <a:gd name="connsiteY11" fmla="*/ 622163 h 1891369"/>
                <a:gd name="connsiteX12" fmla="*/ 59531 w 1026319"/>
                <a:gd name="connsiteY12" fmla="*/ 915056 h 1891369"/>
                <a:gd name="connsiteX13" fmla="*/ 90488 w 1026319"/>
                <a:gd name="connsiteY13" fmla="*/ 915056 h 1891369"/>
                <a:gd name="connsiteX14" fmla="*/ 83344 w 1026319"/>
                <a:gd name="connsiteY14" fmla="*/ 965063 h 1891369"/>
                <a:gd name="connsiteX15" fmla="*/ 123825 w 1026319"/>
                <a:gd name="connsiteY15" fmla="*/ 1007925 h 1891369"/>
                <a:gd name="connsiteX16" fmla="*/ 161925 w 1026319"/>
                <a:gd name="connsiteY16" fmla="*/ 979350 h 1891369"/>
                <a:gd name="connsiteX17" fmla="*/ 159544 w 1026319"/>
                <a:gd name="connsiteY17" fmla="*/ 922200 h 1891369"/>
                <a:gd name="connsiteX18" fmla="*/ 178594 w 1026319"/>
                <a:gd name="connsiteY18" fmla="*/ 922200 h 1891369"/>
                <a:gd name="connsiteX19" fmla="*/ 219075 w 1026319"/>
                <a:gd name="connsiteY19" fmla="*/ 665025 h 1891369"/>
                <a:gd name="connsiteX20" fmla="*/ 326231 w 1026319"/>
                <a:gd name="connsiteY20" fmla="*/ 550725 h 1891369"/>
                <a:gd name="connsiteX21" fmla="*/ 300038 w 1026319"/>
                <a:gd name="connsiteY21" fmla="*/ 822187 h 1891369"/>
                <a:gd name="connsiteX22" fmla="*/ 252413 w 1026319"/>
                <a:gd name="connsiteY22" fmla="*/ 993638 h 1891369"/>
                <a:gd name="connsiteX23" fmla="*/ 295275 w 1026319"/>
                <a:gd name="connsiteY23" fmla="*/ 1022212 h 1891369"/>
                <a:gd name="connsiteX24" fmla="*/ 11906 w 1026319"/>
                <a:gd name="connsiteY24" fmla="*/ 1708013 h 1891369"/>
                <a:gd name="connsiteX25" fmla="*/ 0 w 1026319"/>
                <a:gd name="connsiteY25" fmla="*/ 1758019 h 1891369"/>
                <a:gd name="connsiteX26" fmla="*/ 233363 w 1026319"/>
                <a:gd name="connsiteY26" fmla="*/ 1891369 h 1891369"/>
                <a:gd name="connsiteX27" fmla="*/ 261938 w 1026319"/>
                <a:gd name="connsiteY27" fmla="*/ 1853269 h 1891369"/>
                <a:gd name="connsiteX28" fmla="*/ 197644 w 1026319"/>
                <a:gd name="connsiteY28" fmla="*/ 1753256 h 1891369"/>
                <a:gd name="connsiteX29" fmla="*/ 219075 w 1026319"/>
                <a:gd name="connsiteY29" fmla="*/ 1762781 h 1891369"/>
                <a:gd name="connsiteX30" fmla="*/ 452438 w 1026319"/>
                <a:gd name="connsiteY30" fmla="*/ 1215094 h 1891369"/>
                <a:gd name="connsiteX31" fmla="*/ 638175 w 1026319"/>
                <a:gd name="connsiteY31" fmla="*/ 1403213 h 1891369"/>
                <a:gd name="connsiteX32" fmla="*/ 757238 w 1026319"/>
                <a:gd name="connsiteY32" fmla="*/ 1762781 h 1891369"/>
                <a:gd name="connsiteX33" fmla="*/ 773906 w 1026319"/>
                <a:gd name="connsiteY33" fmla="*/ 1758019 h 1891369"/>
                <a:gd name="connsiteX34" fmla="*/ 804863 w 1026319"/>
                <a:gd name="connsiteY34" fmla="*/ 1836600 h 1891369"/>
                <a:gd name="connsiteX35" fmla="*/ 1019175 w 1026319"/>
                <a:gd name="connsiteY35" fmla="*/ 1793738 h 1891369"/>
                <a:gd name="connsiteX36" fmla="*/ 1026319 w 1026319"/>
                <a:gd name="connsiteY36" fmla="*/ 1758019 h 1891369"/>
                <a:gd name="connsiteX37" fmla="*/ 912019 w 1026319"/>
                <a:gd name="connsiteY37" fmla="*/ 1719919 h 1891369"/>
                <a:gd name="connsiteX38" fmla="*/ 797719 w 1026319"/>
                <a:gd name="connsiteY38" fmla="*/ 1298438 h 1891369"/>
                <a:gd name="connsiteX39" fmla="*/ 604838 w 1026319"/>
                <a:gd name="connsiteY39" fmla="*/ 1003163 h 1891369"/>
                <a:gd name="connsiteX40" fmla="*/ 631031 w 1026319"/>
                <a:gd name="connsiteY40" fmla="*/ 686456 h 1891369"/>
                <a:gd name="connsiteX41" fmla="*/ 873919 w 1026319"/>
                <a:gd name="connsiteY41" fmla="*/ 881719 h 1891369"/>
                <a:gd name="connsiteX42" fmla="*/ 890588 w 1026319"/>
                <a:gd name="connsiteY42" fmla="*/ 857906 h 1891369"/>
                <a:gd name="connsiteX43" fmla="*/ 940594 w 1026319"/>
                <a:gd name="connsiteY43" fmla="*/ 896006 h 1891369"/>
                <a:gd name="connsiteX44" fmla="*/ 990600 w 1026319"/>
                <a:gd name="connsiteY44" fmla="*/ 884099 h 1891369"/>
                <a:gd name="connsiteX45" fmla="*/ 1007269 w 1026319"/>
                <a:gd name="connsiteY45" fmla="*/ 834094 h 1891369"/>
                <a:gd name="connsiteX46" fmla="*/ 983456 w 1026319"/>
                <a:gd name="connsiteY46" fmla="*/ 805519 h 1891369"/>
                <a:gd name="connsiteX47" fmla="*/ 933450 w 1026319"/>
                <a:gd name="connsiteY47" fmla="*/ 800756 h 1891369"/>
                <a:gd name="connsiteX48" fmla="*/ 950119 w 1026319"/>
                <a:gd name="connsiteY48" fmla="*/ 781706 h 1891369"/>
                <a:gd name="connsiteX49" fmla="*/ 707231 w 1026319"/>
                <a:gd name="connsiteY49" fmla="*/ 598350 h 1891369"/>
                <a:gd name="connsiteX50" fmla="*/ 650081 w 1026319"/>
                <a:gd name="connsiteY50" fmla="*/ 398325 h 1891369"/>
                <a:gd name="connsiteX51" fmla="*/ 542925 w 1026319"/>
                <a:gd name="connsiteY51" fmla="*/ 322125 h 1891369"/>
                <a:gd name="connsiteX52" fmla="*/ 542925 w 1026319"/>
                <a:gd name="connsiteY52" fmla="*/ 291169 h 1891369"/>
                <a:gd name="connsiteX53" fmla="*/ 602457 w 1026319"/>
                <a:gd name="connsiteY53" fmla="*/ 276882 h 1891369"/>
                <a:gd name="connsiteX54" fmla="*/ 631031 w 1026319"/>
                <a:gd name="connsiteY54" fmla="*/ 141150 h 1891369"/>
                <a:gd name="connsiteX55" fmla="*/ 702469 w 1026319"/>
                <a:gd name="connsiteY55" fmla="*/ 124481 h 1891369"/>
                <a:gd name="connsiteX56" fmla="*/ 621506 w 1026319"/>
                <a:gd name="connsiteY56" fmla="*/ 74475 h 1891369"/>
                <a:gd name="connsiteX0" fmla="*/ 623887 w 1026319"/>
                <a:gd name="connsiteY0" fmla="*/ 79237 h 1891369"/>
                <a:gd name="connsiteX1" fmla="*/ 619125 w 1026319"/>
                <a:gd name="connsiteY1" fmla="*/ 17325 h 1891369"/>
                <a:gd name="connsiteX2" fmla="*/ 538163 w 1026319"/>
                <a:gd name="connsiteY2" fmla="*/ 656 h 1891369"/>
                <a:gd name="connsiteX3" fmla="*/ 435769 w 1026319"/>
                <a:gd name="connsiteY3" fmla="*/ 24469 h 1891369"/>
                <a:gd name="connsiteX4" fmla="*/ 426244 w 1026319"/>
                <a:gd name="connsiteY4" fmla="*/ 93525 h 1891369"/>
                <a:gd name="connsiteX5" fmla="*/ 361950 w 1026319"/>
                <a:gd name="connsiteY5" fmla="*/ 124481 h 1891369"/>
                <a:gd name="connsiteX6" fmla="*/ 431006 w 1026319"/>
                <a:gd name="connsiteY6" fmla="*/ 138769 h 1891369"/>
                <a:gd name="connsiteX7" fmla="*/ 421481 w 1026319"/>
                <a:gd name="connsiteY7" fmla="*/ 212588 h 1891369"/>
                <a:gd name="connsiteX8" fmla="*/ 440531 w 1026319"/>
                <a:gd name="connsiteY8" fmla="*/ 276881 h 1891369"/>
                <a:gd name="connsiteX9" fmla="*/ 442913 w 1026319"/>
                <a:gd name="connsiteY9" fmla="*/ 307838 h 1891369"/>
                <a:gd name="connsiteX10" fmla="*/ 261938 w 1026319"/>
                <a:gd name="connsiteY10" fmla="*/ 391182 h 1891369"/>
                <a:gd name="connsiteX11" fmla="*/ 114300 w 1026319"/>
                <a:gd name="connsiteY11" fmla="*/ 622163 h 1891369"/>
                <a:gd name="connsiteX12" fmla="*/ 59531 w 1026319"/>
                <a:gd name="connsiteY12" fmla="*/ 915056 h 1891369"/>
                <a:gd name="connsiteX13" fmla="*/ 90488 w 1026319"/>
                <a:gd name="connsiteY13" fmla="*/ 915056 h 1891369"/>
                <a:gd name="connsiteX14" fmla="*/ 83344 w 1026319"/>
                <a:gd name="connsiteY14" fmla="*/ 965063 h 1891369"/>
                <a:gd name="connsiteX15" fmla="*/ 123825 w 1026319"/>
                <a:gd name="connsiteY15" fmla="*/ 1007925 h 1891369"/>
                <a:gd name="connsiteX16" fmla="*/ 161925 w 1026319"/>
                <a:gd name="connsiteY16" fmla="*/ 979350 h 1891369"/>
                <a:gd name="connsiteX17" fmla="*/ 159544 w 1026319"/>
                <a:gd name="connsiteY17" fmla="*/ 922200 h 1891369"/>
                <a:gd name="connsiteX18" fmla="*/ 178594 w 1026319"/>
                <a:gd name="connsiteY18" fmla="*/ 922200 h 1891369"/>
                <a:gd name="connsiteX19" fmla="*/ 219075 w 1026319"/>
                <a:gd name="connsiteY19" fmla="*/ 665025 h 1891369"/>
                <a:gd name="connsiteX20" fmla="*/ 326231 w 1026319"/>
                <a:gd name="connsiteY20" fmla="*/ 550725 h 1891369"/>
                <a:gd name="connsiteX21" fmla="*/ 300038 w 1026319"/>
                <a:gd name="connsiteY21" fmla="*/ 822187 h 1891369"/>
                <a:gd name="connsiteX22" fmla="*/ 252413 w 1026319"/>
                <a:gd name="connsiteY22" fmla="*/ 993638 h 1891369"/>
                <a:gd name="connsiteX23" fmla="*/ 295275 w 1026319"/>
                <a:gd name="connsiteY23" fmla="*/ 1022212 h 1891369"/>
                <a:gd name="connsiteX24" fmla="*/ 11906 w 1026319"/>
                <a:gd name="connsiteY24" fmla="*/ 1708013 h 1891369"/>
                <a:gd name="connsiteX25" fmla="*/ 0 w 1026319"/>
                <a:gd name="connsiteY25" fmla="*/ 1758019 h 1891369"/>
                <a:gd name="connsiteX26" fmla="*/ 233363 w 1026319"/>
                <a:gd name="connsiteY26" fmla="*/ 1891369 h 1891369"/>
                <a:gd name="connsiteX27" fmla="*/ 261938 w 1026319"/>
                <a:gd name="connsiteY27" fmla="*/ 1853269 h 1891369"/>
                <a:gd name="connsiteX28" fmla="*/ 197644 w 1026319"/>
                <a:gd name="connsiteY28" fmla="*/ 1753256 h 1891369"/>
                <a:gd name="connsiteX29" fmla="*/ 219075 w 1026319"/>
                <a:gd name="connsiteY29" fmla="*/ 1762781 h 1891369"/>
                <a:gd name="connsiteX30" fmla="*/ 452438 w 1026319"/>
                <a:gd name="connsiteY30" fmla="*/ 1215094 h 1891369"/>
                <a:gd name="connsiteX31" fmla="*/ 638175 w 1026319"/>
                <a:gd name="connsiteY31" fmla="*/ 1403213 h 1891369"/>
                <a:gd name="connsiteX32" fmla="*/ 757238 w 1026319"/>
                <a:gd name="connsiteY32" fmla="*/ 1762781 h 1891369"/>
                <a:gd name="connsiteX33" fmla="*/ 773906 w 1026319"/>
                <a:gd name="connsiteY33" fmla="*/ 1758019 h 1891369"/>
                <a:gd name="connsiteX34" fmla="*/ 804863 w 1026319"/>
                <a:gd name="connsiteY34" fmla="*/ 1836600 h 1891369"/>
                <a:gd name="connsiteX35" fmla="*/ 1019175 w 1026319"/>
                <a:gd name="connsiteY35" fmla="*/ 1793738 h 1891369"/>
                <a:gd name="connsiteX36" fmla="*/ 1026319 w 1026319"/>
                <a:gd name="connsiteY36" fmla="*/ 1758019 h 1891369"/>
                <a:gd name="connsiteX37" fmla="*/ 912019 w 1026319"/>
                <a:gd name="connsiteY37" fmla="*/ 1719919 h 1891369"/>
                <a:gd name="connsiteX38" fmla="*/ 797719 w 1026319"/>
                <a:gd name="connsiteY38" fmla="*/ 1298438 h 1891369"/>
                <a:gd name="connsiteX39" fmla="*/ 604838 w 1026319"/>
                <a:gd name="connsiteY39" fmla="*/ 1003163 h 1891369"/>
                <a:gd name="connsiteX40" fmla="*/ 631031 w 1026319"/>
                <a:gd name="connsiteY40" fmla="*/ 686456 h 1891369"/>
                <a:gd name="connsiteX41" fmla="*/ 873919 w 1026319"/>
                <a:gd name="connsiteY41" fmla="*/ 881719 h 1891369"/>
                <a:gd name="connsiteX42" fmla="*/ 890588 w 1026319"/>
                <a:gd name="connsiteY42" fmla="*/ 857906 h 1891369"/>
                <a:gd name="connsiteX43" fmla="*/ 940594 w 1026319"/>
                <a:gd name="connsiteY43" fmla="*/ 896006 h 1891369"/>
                <a:gd name="connsiteX44" fmla="*/ 990600 w 1026319"/>
                <a:gd name="connsiteY44" fmla="*/ 884099 h 1891369"/>
                <a:gd name="connsiteX45" fmla="*/ 1007269 w 1026319"/>
                <a:gd name="connsiteY45" fmla="*/ 834094 h 1891369"/>
                <a:gd name="connsiteX46" fmla="*/ 983456 w 1026319"/>
                <a:gd name="connsiteY46" fmla="*/ 805519 h 1891369"/>
                <a:gd name="connsiteX47" fmla="*/ 933450 w 1026319"/>
                <a:gd name="connsiteY47" fmla="*/ 800756 h 1891369"/>
                <a:gd name="connsiteX48" fmla="*/ 950119 w 1026319"/>
                <a:gd name="connsiteY48" fmla="*/ 781706 h 1891369"/>
                <a:gd name="connsiteX49" fmla="*/ 707231 w 1026319"/>
                <a:gd name="connsiteY49" fmla="*/ 598350 h 1891369"/>
                <a:gd name="connsiteX50" fmla="*/ 650081 w 1026319"/>
                <a:gd name="connsiteY50" fmla="*/ 398325 h 1891369"/>
                <a:gd name="connsiteX51" fmla="*/ 542925 w 1026319"/>
                <a:gd name="connsiteY51" fmla="*/ 322125 h 1891369"/>
                <a:gd name="connsiteX52" fmla="*/ 542925 w 1026319"/>
                <a:gd name="connsiteY52" fmla="*/ 291169 h 1891369"/>
                <a:gd name="connsiteX53" fmla="*/ 602457 w 1026319"/>
                <a:gd name="connsiteY53" fmla="*/ 276882 h 1891369"/>
                <a:gd name="connsiteX54" fmla="*/ 631031 w 1026319"/>
                <a:gd name="connsiteY54" fmla="*/ 141150 h 1891369"/>
                <a:gd name="connsiteX55" fmla="*/ 702469 w 1026319"/>
                <a:gd name="connsiteY55" fmla="*/ 124481 h 1891369"/>
                <a:gd name="connsiteX56" fmla="*/ 623887 w 1026319"/>
                <a:gd name="connsiteY56" fmla="*/ 79237 h 1891369"/>
                <a:gd name="connsiteX0" fmla="*/ 623887 w 1026319"/>
                <a:gd name="connsiteY0" fmla="*/ 79237 h 1891369"/>
                <a:gd name="connsiteX1" fmla="*/ 619125 w 1026319"/>
                <a:gd name="connsiteY1" fmla="*/ 17325 h 1891369"/>
                <a:gd name="connsiteX2" fmla="*/ 538163 w 1026319"/>
                <a:gd name="connsiteY2" fmla="*/ 656 h 1891369"/>
                <a:gd name="connsiteX3" fmla="*/ 435769 w 1026319"/>
                <a:gd name="connsiteY3" fmla="*/ 24469 h 1891369"/>
                <a:gd name="connsiteX4" fmla="*/ 426244 w 1026319"/>
                <a:gd name="connsiteY4" fmla="*/ 93525 h 1891369"/>
                <a:gd name="connsiteX5" fmla="*/ 361950 w 1026319"/>
                <a:gd name="connsiteY5" fmla="*/ 124481 h 1891369"/>
                <a:gd name="connsiteX6" fmla="*/ 431006 w 1026319"/>
                <a:gd name="connsiteY6" fmla="*/ 138769 h 1891369"/>
                <a:gd name="connsiteX7" fmla="*/ 421481 w 1026319"/>
                <a:gd name="connsiteY7" fmla="*/ 212588 h 1891369"/>
                <a:gd name="connsiteX8" fmla="*/ 440531 w 1026319"/>
                <a:gd name="connsiteY8" fmla="*/ 276881 h 1891369"/>
                <a:gd name="connsiteX9" fmla="*/ 442913 w 1026319"/>
                <a:gd name="connsiteY9" fmla="*/ 307838 h 1891369"/>
                <a:gd name="connsiteX10" fmla="*/ 261938 w 1026319"/>
                <a:gd name="connsiteY10" fmla="*/ 391182 h 1891369"/>
                <a:gd name="connsiteX11" fmla="*/ 114300 w 1026319"/>
                <a:gd name="connsiteY11" fmla="*/ 622163 h 1891369"/>
                <a:gd name="connsiteX12" fmla="*/ 59531 w 1026319"/>
                <a:gd name="connsiteY12" fmla="*/ 915056 h 1891369"/>
                <a:gd name="connsiteX13" fmla="*/ 90488 w 1026319"/>
                <a:gd name="connsiteY13" fmla="*/ 915056 h 1891369"/>
                <a:gd name="connsiteX14" fmla="*/ 83344 w 1026319"/>
                <a:gd name="connsiteY14" fmla="*/ 965063 h 1891369"/>
                <a:gd name="connsiteX15" fmla="*/ 123825 w 1026319"/>
                <a:gd name="connsiteY15" fmla="*/ 1007925 h 1891369"/>
                <a:gd name="connsiteX16" fmla="*/ 161925 w 1026319"/>
                <a:gd name="connsiteY16" fmla="*/ 979350 h 1891369"/>
                <a:gd name="connsiteX17" fmla="*/ 159544 w 1026319"/>
                <a:gd name="connsiteY17" fmla="*/ 922200 h 1891369"/>
                <a:gd name="connsiteX18" fmla="*/ 178594 w 1026319"/>
                <a:gd name="connsiteY18" fmla="*/ 922200 h 1891369"/>
                <a:gd name="connsiteX19" fmla="*/ 219075 w 1026319"/>
                <a:gd name="connsiteY19" fmla="*/ 665025 h 1891369"/>
                <a:gd name="connsiteX20" fmla="*/ 326231 w 1026319"/>
                <a:gd name="connsiteY20" fmla="*/ 550725 h 1891369"/>
                <a:gd name="connsiteX21" fmla="*/ 300038 w 1026319"/>
                <a:gd name="connsiteY21" fmla="*/ 822187 h 1891369"/>
                <a:gd name="connsiteX22" fmla="*/ 252413 w 1026319"/>
                <a:gd name="connsiteY22" fmla="*/ 993638 h 1891369"/>
                <a:gd name="connsiteX23" fmla="*/ 295275 w 1026319"/>
                <a:gd name="connsiteY23" fmla="*/ 1022212 h 1891369"/>
                <a:gd name="connsiteX24" fmla="*/ 11906 w 1026319"/>
                <a:gd name="connsiteY24" fmla="*/ 1708013 h 1891369"/>
                <a:gd name="connsiteX25" fmla="*/ 0 w 1026319"/>
                <a:gd name="connsiteY25" fmla="*/ 1758019 h 1891369"/>
                <a:gd name="connsiteX26" fmla="*/ 233363 w 1026319"/>
                <a:gd name="connsiteY26" fmla="*/ 1891369 h 1891369"/>
                <a:gd name="connsiteX27" fmla="*/ 261938 w 1026319"/>
                <a:gd name="connsiteY27" fmla="*/ 1853269 h 1891369"/>
                <a:gd name="connsiteX28" fmla="*/ 197644 w 1026319"/>
                <a:gd name="connsiteY28" fmla="*/ 1753256 h 1891369"/>
                <a:gd name="connsiteX29" fmla="*/ 219075 w 1026319"/>
                <a:gd name="connsiteY29" fmla="*/ 1762781 h 1891369"/>
                <a:gd name="connsiteX30" fmla="*/ 452438 w 1026319"/>
                <a:gd name="connsiteY30" fmla="*/ 1215094 h 1891369"/>
                <a:gd name="connsiteX31" fmla="*/ 638175 w 1026319"/>
                <a:gd name="connsiteY31" fmla="*/ 1403213 h 1891369"/>
                <a:gd name="connsiteX32" fmla="*/ 757238 w 1026319"/>
                <a:gd name="connsiteY32" fmla="*/ 1762781 h 1891369"/>
                <a:gd name="connsiteX33" fmla="*/ 773906 w 1026319"/>
                <a:gd name="connsiteY33" fmla="*/ 1758019 h 1891369"/>
                <a:gd name="connsiteX34" fmla="*/ 804863 w 1026319"/>
                <a:gd name="connsiteY34" fmla="*/ 1836600 h 1891369"/>
                <a:gd name="connsiteX35" fmla="*/ 1019175 w 1026319"/>
                <a:gd name="connsiteY35" fmla="*/ 1793738 h 1891369"/>
                <a:gd name="connsiteX36" fmla="*/ 1026319 w 1026319"/>
                <a:gd name="connsiteY36" fmla="*/ 1758019 h 1891369"/>
                <a:gd name="connsiteX37" fmla="*/ 912019 w 1026319"/>
                <a:gd name="connsiteY37" fmla="*/ 1719919 h 1891369"/>
                <a:gd name="connsiteX38" fmla="*/ 797719 w 1026319"/>
                <a:gd name="connsiteY38" fmla="*/ 1298438 h 1891369"/>
                <a:gd name="connsiteX39" fmla="*/ 604838 w 1026319"/>
                <a:gd name="connsiteY39" fmla="*/ 1003163 h 1891369"/>
                <a:gd name="connsiteX40" fmla="*/ 631031 w 1026319"/>
                <a:gd name="connsiteY40" fmla="*/ 686456 h 1891369"/>
                <a:gd name="connsiteX41" fmla="*/ 873919 w 1026319"/>
                <a:gd name="connsiteY41" fmla="*/ 881719 h 1891369"/>
                <a:gd name="connsiteX42" fmla="*/ 890588 w 1026319"/>
                <a:gd name="connsiteY42" fmla="*/ 857906 h 1891369"/>
                <a:gd name="connsiteX43" fmla="*/ 940594 w 1026319"/>
                <a:gd name="connsiteY43" fmla="*/ 896006 h 1891369"/>
                <a:gd name="connsiteX44" fmla="*/ 990600 w 1026319"/>
                <a:gd name="connsiteY44" fmla="*/ 884099 h 1891369"/>
                <a:gd name="connsiteX45" fmla="*/ 1007269 w 1026319"/>
                <a:gd name="connsiteY45" fmla="*/ 834094 h 1891369"/>
                <a:gd name="connsiteX46" fmla="*/ 983456 w 1026319"/>
                <a:gd name="connsiteY46" fmla="*/ 805519 h 1891369"/>
                <a:gd name="connsiteX47" fmla="*/ 933450 w 1026319"/>
                <a:gd name="connsiteY47" fmla="*/ 800756 h 1891369"/>
                <a:gd name="connsiteX48" fmla="*/ 950119 w 1026319"/>
                <a:gd name="connsiteY48" fmla="*/ 781706 h 1891369"/>
                <a:gd name="connsiteX49" fmla="*/ 707231 w 1026319"/>
                <a:gd name="connsiteY49" fmla="*/ 598350 h 1891369"/>
                <a:gd name="connsiteX50" fmla="*/ 650081 w 1026319"/>
                <a:gd name="connsiteY50" fmla="*/ 398325 h 1891369"/>
                <a:gd name="connsiteX51" fmla="*/ 542925 w 1026319"/>
                <a:gd name="connsiteY51" fmla="*/ 322125 h 1891369"/>
                <a:gd name="connsiteX52" fmla="*/ 542925 w 1026319"/>
                <a:gd name="connsiteY52" fmla="*/ 291169 h 1891369"/>
                <a:gd name="connsiteX53" fmla="*/ 607219 w 1026319"/>
                <a:gd name="connsiteY53" fmla="*/ 264976 h 1891369"/>
                <a:gd name="connsiteX54" fmla="*/ 631031 w 1026319"/>
                <a:gd name="connsiteY54" fmla="*/ 141150 h 1891369"/>
                <a:gd name="connsiteX55" fmla="*/ 702469 w 1026319"/>
                <a:gd name="connsiteY55" fmla="*/ 124481 h 1891369"/>
                <a:gd name="connsiteX56" fmla="*/ 623887 w 1026319"/>
                <a:gd name="connsiteY56" fmla="*/ 79237 h 1891369"/>
                <a:gd name="connsiteX0" fmla="*/ 623887 w 1026319"/>
                <a:gd name="connsiteY0" fmla="*/ 79237 h 1891369"/>
                <a:gd name="connsiteX1" fmla="*/ 619125 w 1026319"/>
                <a:gd name="connsiteY1" fmla="*/ 17325 h 1891369"/>
                <a:gd name="connsiteX2" fmla="*/ 538163 w 1026319"/>
                <a:gd name="connsiteY2" fmla="*/ 656 h 1891369"/>
                <a:gd name="connsiteX3" fmla="*/ 435769 w 1026319"/>
                <a:gd name="connsiteY3" fmla="*/ 24469 h 1891369"/>
                <a:gd name="connsiteX4" fmla="*/ 426244 w 1026319"/>
                <a:gd name="connsiteY4" fmla="*/ 93525 h 1891369"/>
                <a:gd name="connsiteX5" fmla="*/ 361950 w 1026319"/>
                <a:gd name="connsiteY5" fmla="*/ 124481 h 1891369"/>
                <a:gd name="connsiteX6" fmla="*/ 431006 w 1026319"/>
                <a:gd name="connsiteY6" fmla="*/ 138769 h 1891369"/>
                <a:gd name="connsiteX7" fmla="*/ 421481 w 1026319"/>
                <a:gd name="connsiteY7" fmla="*/ 212588 h 1891369"/>
                <a:gd name="connsiteX8" fmla="*/ 440531 w 1026319"/>
                <a:gd name="connsiteY8" fmla="*/ 276881 h 1891369"/>
                <a:gd name="connsiteX9" fmla="*/ 442913 w 1026319"/>
                <a:gd name="connsiteY9" fmla="*/ 307838 h 1891369"/>
                <a:gd name="connsiteX10" fmla="*/ 261938 w 1026319"/>
                <a:gd name="connsiteY10" fmla="*/ 391182 h 1891369"/>
                <a:gd name="connsiteX11" fmla="*/ 114300 w 1026319"/>
                <a:gd name="connsiteY11" fmla="*/ 622163 h 1891369"/>
                <a:gd name="connsiteX12" fmla="*/ 59531 w 1026319"/>
                <a:gd name="connsiteY12" fmla="*/ 915056 h 1891369"/>
                <a:gd name="connsiteX13" fmla="*/ 90488 w 1026319"/>
                <a:gd name="connsiteY13" fmla="*/ 915056 h 1891369"/>
                <a:gd name="connsiteX14" fmla="*/ 83344 w 1026319"/>
                <a:gd name="connsiteY14" fmla="*/ 965063 h 1891369"/>
                <a:gd name="connsiteX15" fmla="*/ 123825 w 1026319"/>
                <a:gd name="connsiteY15" fmla="*/ 1007925 h 1891369"/>
                <a:gd name="connsiteX16" fmla="*/ 161925 w 1026319"/>
                <a:gd name="connsiteY16" fmla="*/ 979350 h 1891369"/>
                <a:gd name="connsiteX17" fmla="*/ 159544 w 1026319"/>
                <a:gd name="connsiteY17" fmla="*/ 922200 h 1891369"/>
                <a:gd name="connsiteX18" fmla="*/ 178594 w 1026319"/>
                <a:gd name="connsiteY18" fmla="*/ 922200 h 1891369"/>
                <a:gd name="connsiteX19" fmla="*/ 219075 w 1026319"/>
                <a:gd name="connsiteY19" fmla="*/ 665025 h 1891369"/>
                <a:gd name="connsiteX20" fmla="*/ 326231 w 1026319"/>
                <a:gd name="connsiteY20" fmla="*/ 550725 h 1891369"/>
                <a:gd name="connsiteX21" fmla="*/ 300038 w 1026319"/>
                <a:gd name="connsiteY21" fmla="*/ 822187 h 1891369"/>
                <a:gd name="connsiteX22" fmla="*/ 252413 w 1026319"/>
                <a:gd name="connsiteY22" fmla="*/ 993638 h 1891369"/>
                <a:gd name="connsiteX23" fmla="*/ 295275 w 1026319"/>
                <a:gd name="connsiteY23" fmla="*/ 1022212 h 1891369"/>
                <a:gd name="connsiteX24" fmla="*/ 11906 w 1026319"/>
                <a:gd name="connsiteY24" fmla="*/ 1708013 h 1891369"/>
                <a:gd name="connsiteX25" fmla="*/ 0 w 1026319"/>
                <a:gd name="connsiteY25" fmla="*/ 1758019 h 1891369"/>
                <a:gd name="connsiteX26" fmla="*/ 233363 w 1026319"/>
                <a:gd name="connsiteY26" fmla="*/ 1891369 h 1891369"/>
                <a:gd name="connsiteX27" fmla="*/ 261938 w 1026319"/>
                <a:gd name="connsiteY27" fmla="*/ 1853269 h 1891369"/>
                <a:gd name="connsiteX28" fmla="*/ 197644 w 1026319"/>
                <a:gd name="connsiteY28" fmla="*/ 1753256 h 1891369"/>
                <a:gd name="connsiteX29" fmla="*/ 219075 w 1026319"/>
                <a:gd name="connsiteY29" fmla="*/ 1762781 h 1891369"/>
                <a:gd name="connsiteX30" fmla="*/ 452438 w 1026319"/>
                <a:gd name="connsiteY30" fmla="*/ 1215094 h 1891369"/>
                <a:gd name="connsiteX31" fmla="*/ 638175 w 1026319"/>
                <a:gd name="connsiteY31" fmla="*/ 1403213 h 1891369"/>
                <a:gd name="connsiteX32" fmla="*/ 757238 w 1026319"/>
                <a:gd name="connsiteY32" fmla="*/ 1762781 h 1891369"/>
                <a:gd name="connsiteX33" fmla="*/ 773906 w 1026319"/>
                <a:gd name="connsiteY33" fmla="*/ 1758019 h 1891369"/>
                <a:gd name="connsiteX34" fmla="*/ 804863 w 1026319"/>
                <a:gd name="connsiteY34" fmla="*/ 1836600 h 1891369"/>
                <a:gd name="connsiteX35" fmla="*/ 1019175 w 1026319"/>
                <a:gd name="connsiteY35" fmla="*/ 1793738 h 1891369"/>
                <a:gd name="connsiteX36" fmla="*/ 1026319 w 1026319"/>
                <a:gd name="connsiteY36" fmla="*/ 1758019 h 1891369"/>
                <a:gd name="connsiteX37" fmla="*/ 912019 w 1026319"/>
                <a:gd name="connsiteY37" fmla="*/ 1719919 h 1891369"/>
                <a:gd name="connsiteX38" fmla="*/ 797719 w 1026319"/>
                <a:gd name="connsiteY38" fmla="*/ 1298438 h 1891369"/>
                <a:gd name="connsiteX39" fmla="*/ 604838 w 1026319"/>
                <a:gd name="connsiteY39" fmla="*/ 1003163 h 1891369"/>
                <a:gd name="connsiteX40" fmla="*/ 631031 w 1026319"/>
                <a:gd name="connsiteY40" fmla="*/ 686456 h 1891369"/>
                <a:gd name="connsiteX41" fmla="*/ 873919 w 1026319"/>
                <a:gd name="connsiteY41" fmla="*/ 881719 h 1891369"/>
                <a:gd name="connsiteX42" fmla="*/ 890588 w 1026319"/>
                <a:gd name="connsiteY42" fmla="*/ 857906 h 1891369"/>
                <a:gd name="connsiteX43" fmla="*/ 940594 w 1026319"/>
                <a:gd name="connsiteY43" fmla="*/ 896006 h 1891369"/>
                <a:gd name="connsiteX44" fmla="*/ 990600 w 1026319"/>
                <a:gd name="connsiteY44" fmla="*/ 884099 h 1891369"/>
                <a:gd name="connsiteX45" fmla="*/ 1007269 w 1026319"/>
                <a:gd name="connsiteY45" fmla="*/ 834094 h 1891369"/>
                <a:gd name="connsiteX46" fmla="*/ 983456 w 1026319"/>
                <a:gd name="connsiteY46" fmla="*/ 805519 h 1891369"/>
                <a:gd name="connsiteX47" fmla="*/ 933450 w 1026319"/>
                <a:gd name="connsiteY47" fmla="*/ 800756 h 1891369"/>
                <a:gd name="connsiteX48" fmla="*/ 950119 w 1026319"/>
                <a:gd name="connsiteY48" fmla="*/ 781706 h 1891369"/>
                <a:gd name="connsiteX49" fmla="*/ 707231 w 1026319"/>
                <a:gd name="connsiteY49" fmla="*/ 598350 h 1891369"/>
                <a:gd name="connsiteX50" fmla="*/ 650081 w 1026319"/>
                <a:gd name="connsiteY50" fmla="*/ 398325 h 1891369"/>
                <a:gd name="connsiteX51" fmla="*/ 542925 w 1026319"/>
                <a:gd name="connsiteY51" fmla="*/ 322125 h 1891369"/>
                <a:gd name="connsiteX52" fmla="*/ 542925 w 1026319"/>
                <a:gd name="connsiteY52" fmla="*/ 291169 h 1891369"/>
                <a:gd name="connsiteX53" fmla="*/ 607219 w 1026319"/>
                <a:gd name="connsiteY53" fmla="*/ 264976 h 1891369"/>
                <a:gd name="connsiteX54" fmla="*/ 631031 w 1026319"/>
                <a:gd name="connsiteY54" fmla="*/ 141150 h 1891369"/>
                <a:gd name="connsiteX55" fmla="*/ 702469 w 1026319"/>
                <a:gd name="connsiteY55" fmla="*/ 124481 h 1891369"/>
                <a:gd name="connsiteX56" fmla="*/ 623887 w 1026319"/>
                <a:gd name="connsiteY56" fmla="*/ 79237 h 1891369"/>
                <a:gd name="connsiteX0" fmla="*/ 623887 w 1026319"/>
                <a:gd name="connsiteY0" fmla="*/ 79237 h 1891369"/>
                <a:gd name="connsiteX1" fmla="*/ 619125 w 1026319"/>
                <a:gd name="connsiteY1" fmla="*/ 17325 h 1891369"/>
                <a:gd name="connsiteX2" fmla="*/ 538163 w 1026319"/>
                <a:gd name="connsiteY2" fmla="*/ 656 h 1891369"/>
                <a:gd name="connsiteX3" fmla="*/ 435769 w 1026319"/>
                <a:gd name="connsiteY3" fmla="*/ 24469 h 1891369"/>
                <a:gd name="connsiteX4" fmla="*/ 426244 w 1026319"/>
                <a:gd name="connsiteY4" fmla="*/ 93525 h 1891369"/>
                <a:gd name="connsiteX5" fmla="*/ 361950 w 1026319"/>
                <a:gd name="connsiteY5" fmla="*/ 124481 h 1891369"/>
                <a:gd name="connsiteX6" fmla="*/ 431006 w 1026319"/>
                <a:gd name="connsiteY6" fmla="*/ 138769 h 1891369"/>
                <a:gd name="connsiteX7" fmla="*/ 421481 w 1026319"/>
                <a:gd name="connsiteY7" fmla="*/ 212588 h 1891369"/>
                <a:gd name="connsiteX8" fmla="*/ 440531 w 1026319"/>
                <a:gd name="connsiteY8" fmla="*/ 276881 h 1891369"/>
                <a:gd name="connsiteX9" fmla="*/ 442913 w 1026319"/>
                <a:gd name="connsiteY9" fmla="*/ 307838 h 1891369"/>
                <a:gd name="connsiteX10" fmla="*/ 261938 w 1026319"/>
                <a:gd name="connsiteY10" fmla="*/ 391182 h 1891369"/>
                <a:gd name="connsiteX11" fmla="*/ 114300 w 1026319"/>
                <a:gd name="connsiteY11" fmla="*/ 622163 h 1891369"/>
                <a:gd name="connsiteX12" fmla="*/ 59531 w 1026319"/>
                <a:gd name="connsiteY12" fmla="*/ 915056 h 1891369"/>
                <a:gd name="connsiteX13" fmla="*/ 90488 w 1026319"/>
                <a:gd name="connsiteY13" fmla="*/ 915056 h 1891369"/>
                <a:gd name="connsiteX14" fmla="*/ 83344 w 1026319"/>
                <a:gd name="connsiteY14" fmla="*/ 965063 h 1891369"/>
                <a:gd name="connsiteX15" fmla="*/ 123825 w 1026319"/>
                <a:gd name="connsiteY15" fmla="*/ 1007925 h 1891369"/>
                <a:gd name="connsiteX16" fmla="*/ 161925 w 1026319"/>
                <a:gd name="connsiteY16" fmla="*/ 979350 h 1891369"/>
                <a:gd name="connsiteX17" fmla="*/ 159544 w 1026319"/>
                <a:gd name="connsiteY17" fmla="*/ 922200 h 1891369"/>
                <a:gd name="connsiteX18" fmla="*/ 178594 w 1026319"/>
                <a:gd name="connsiteY18" fmla="*/ 922200 h 1891369"/>
                <a:gd name="connsiteX19" fmla="*/ 219075 w 1026319"/>
                <a:gd name="connsiteY19" fmla="*/ 665025 h 1891369"/>
                <a:gd name="connsiteX20" fmla="*/ 326231 w 1026319"/>
                <a:gd name="connsiteY20" fmla="*/ 550725 h 1891369"/>
                <a:gd name="connsiteX21" fmla="*/ 300038 w 1026319"/>
                <a:gd name="connsiteY21" fmla="*/ 822187 h 1891369"/>
                <a:gd name="connsiteX22" fmla="*/ 252413 w 1026319"/>
                <a:gd name="connsiteY22" fmla="*/ 993638 h 1891369"/>
                <a:gd name="connsiteX23" fmla="*/ 295275 w 1026319"/>
                <a:gd name="connsiteY23" fmla="*/ 1022212 h 1891369"/>
                <a:gd name="connsiteX24" fmla="*/ 11906 w 1026319"/>
                <a:gd name="connsiteY24" fmla="*/ 1708013 h 1891369"/>
                <a:gd name="connsiteX25" fmla="*/ 0 w 1026319"/>
                <a:gd name="connsiteY25" fmla="*/ 1758019 h 1891369"/>
                <a:gd name="connsiteX26" fmla="*/ 233363 w 1026319"/>
                <a:gd name="connsiteY26" fmla="*/ 1891369 h 1891369"/>
                <a:gd name="connsiteX27" fmla="*/ 261938 w 1026319"/>
                <a:gd name="connsiteY27" fmla="*/ 1853269 h 1891369"/>
                <a:gd name="connsiteX28" fmla="*/ 197644 w 1026319"/>
                <a:gd name="connsiteY28" fmla="*/ 1753256 h 1891369"/>
                <a:gd name="connsiteX29" fmla="*/ 219075 w 1026319"/>
                <a:gd name="connsiteY29" fmla="*/ 1762781 h 1891369"/>
                <a:gd name="connsiteX30" fmla="*/ 452438 w 1026319"/>
                <a:gd name="connsiteY30" fmla="*/ 1215094 h 1891369"/>
                <a:gd name="connsiteX31" fmla="*/ 638175 w 1026319"/>
                <a:gd name="connsiteY31" fmla="*/ 1403213 h 1891369"/>
                <a:gd name="connsiteX32" fmla="*/ 757238 w 1026319"/>
                <a:gd name="connsiteY32" fmla="*/ 1762781 h 1891369"/>
                <a:gd name="connsiteX33" fmla="*/ 773906 w 1026319"/>
                <a:gd name="connsiteY33" fmla="*/ 1758019 h 1891369"/>
                <a:gd name="connsiteX34" fmla="*/ 804863 w 1026319"/>
                <a:gd name="connsiteY34" fmla="*/ 1836600 h 1891369"/>
                <a:gd name="connsiteX35" fmla="*/ 1019175 w 1026319"/>
                <a:gd name="connsiteY35" fmla="*/ 1793738 h 1891369"/>
                <a:gd name="connsiteX36" fmla="*/ 1026319 w 1026319"/>
                <a:gd name="connsiteY36" fmla="*/ 1758019 h 1891369"/>
                <a:gd name="connsiteX37" fmla="*/ 912019 w 1026319"/>
                <a:gd name="connsiteY37" fmla="*/ 1719919 h 1891369"/>
                <a:gd name="connsiteX38" fmla="*/ 797719 w 1026319"/>
                <a:gd name="connsiteY38" fmla="*/ 1298438 h 1891369"/>
                <a:gd name="connsiteX39" fmla="*/ 604838 w 1026319"/>
                <a:gd name="connsiteY39" fmla="*/ 1003163 h 1891369"/>
                <a:gd name="connsiteX40" fmla="*/ 631031 w 1026319"/>
                <a:gd name="connsiteY40" fmla="*/ 686456 h 1891369"/>
                <a:gd name="connsiteX41" fmla="*/ 873919 w 1026319"/>
                <a:gd name="connsiteY41" fmla="*/ 881719 h 1891369"/>
                <a:gd name="connsiteX42" fmla="*/ 890588 w 1026319"/>
                <a:gd name="connsiteY42" fmla="*/ 857906 h 1891369"/>
                <a:gd name="connsiteX43" fmla="*/ 940594 w 1026319"/>
                <a:gd name="connsiteY43" fmla="*/ 896006 h 1891369"/>
                <a:gd name="connsiteX44" fmla="*/ 990600 w 1026319"/>
                <a:gd name="connsiteY44" fmla="*/ 884099 h 1891369"/>
                <a:gd name="connsiteX45" fmla="*/ 1007269 w 1026319"/>
                <a:gd name="connsiteY45" fmla="*/ 834094 h 1891369"/>
                <a:gd name="connsiteX46" fmla="*/ 983456 w 1026319"/>
                <a:gd name="connsiteY46" fmla="*/ 805519 h 1891369"/>
                <a:gd name="connsiteX47" fmla="*/ 933450 w 1026319"/>
                <a:gd name="connsiteY47" fmla="*/ 800756 h 1891369"/>
                <a:gd name="connsiteX48" fmla="*/ 950119 w 1026319"/>
                <a:gd name="connsiteY48" fmla="*/ 781706 h 1891369"/>
                <a:gd name="connsiteX49" fmla="*/ 707231 w 1026319"/>
                <a:gd name="connsiteY49" fmla="*/ 598350 h 1891369"/>
                <a:gd name="connsiteX50" fmla="*/ 650081 w 1026319"/>
                <a:gd name="connsiteY50" fmla="*/ 398325 h 1891369"/>
                <a:gd name="connsiteX51" fmla="*/ 542925 w 1026319"/>
                <a:gd name="connsiteY51" fmla="*/ 322125 h 1891369"/>
                <a:gd name="connsiteX52" fmla="*/ 542925 w 1026319"/>
                <a:gd name="connsiteY52" fmla="*/ 291169 h 1891369"/>
                <a:gd name="connsiteX53" fmla="*/ 607219 w 1026319"/>
                <a:gd name="connsiteY53" fmla="*/ 264976 h 1891369"/>
                <a:gd name="connsiteX54" fmla="*/ 631031 w 1026319"/>
                <a:gd name="connsiteY54" fmla="*/ 141150 h 1891369"/>
                <a:gd name="connsiteX55" fmla="*/ 702469 w 1026319"/>
                <a:gd name="connsiteY55" fmla="*/ 124481 h 1891369"/>
                <a:gd name="connsiteX56" fmla="*/ 623887 w 1026319"/>
                <a:gd name="connsiteY56" fmla="*/ 79237 h 1891369"/>
                <a:gd name="connsiteX0" fmla="*/ 623887 w 1026319"/>
                <a:gd name="connsiteY0" fmla="*/ 79237 h 1891369"/>
                <a:gd name="connsiteX1" fmla="*/ 619125 w 1026319"/>
                <a:gd name="connsiteY1" fmla="*/ 17325 h 1891369"/>
                <a:gd name="connsiteX2" fmla="*/ 538163 w 1026319"/>
                <a:gd name="connsiteY2" fmla="*/ 656 h 1891369"/>
                <a:gd name="connsiteX3" fmla="*/ 435769 w 1026319"/>
                <a:gd name="connsiteY3" fmla="*/ 24469 h 1891369"/>
                <a:gd name="connsiteX4" fmla="*/ 426244 w 1026319"/>
                <a:gd name="connsiteY4" fmla="*/ 93525 h 1891369"/>
                <a:gd name="connsiteX5" fmla="*/ 361950 w 1026319"/>
                <a:gd name="connsiteY5" fmla="*/ 124481 h 1891369"/>
                <a:gd name="connsiteX6" fmla="*/ 431006 w 1026319"/>
                <a:gd name="connsiteY6" fmla="*/ 138769 h 1891369"/>
                <a:gd name="connsiteX7" fmla="*/ 421481 w 1026319"/>
                <a:gd name="connsiteY7" fmla="*/ 212588 h 1891369"/>
                <a:gd name="connsiteX8" fmla="*/ 440531 w 1026319"/>
                <a:gd name="connsiteY8" fmla="*/ 276881 h 1891369"/>
                <a:gd name="connsiteX9" fmla="*/ 442913 w 1026319"/>
                <a:gd name="connsiteY9" fmla="*/ 307838 h 1891369"/>
                <a:gd name="connsiteX10" fmla="*/ 261938 w 1026319"/>
                <a:gd name="connsiteY10" fmla="*/ 391182 h 1891369"/>
                <a:gd name="connsiteX11" fmla="*/ 114300 w 1026319"/>
                <a:gd name="connsiteY11" fmla="*/ 622163 h 1891369"/>
                <a:gd name="connsiteX12" fmla="*/ 59531 w 1026319"/>
                <a:gd name="connsiteY12" fmla="*/ 915056 h 1891369"/>
                <a:gd name="connsiteX13" fmla="*/ 90488 w 1026319"/>
                <a:gd name="connsiteY13" fmla="*/ 915056 h 1891369"/>
                <a:gd name="connsiteX14" fmla="*/ 83344 w 1026319"/>
                <a:gd name="connsiteY14" fmla="*/ 965063 h 1891369"/>
                <a:gd name="connsiteX15" fmla="*/ 123825 w 1026319"/>
                <a:gd name="connsiteY15" fmla="*/ 1007925 h 1891369"/>
                <a:gd name="connsiteX16" fmla="*/ 161925 w 1026319"/>
                <a:gd name="connsiteY16" fmla="*/ 979350 h 1891369"/>
                <a:gd name="connsiteX17" fmla="*/ 159544 w 1026319"/>
                <a:gd name="connsiteY17" fmla="*/ 922200 h 1891369"/>
                <a:gd name="connsiteX18" fmla="*/ 178594 w 1026319"/>
                <a:gd name="connsiteY18" fmla="*/ 922200 h 1891369"/>
                <a:gd name="connsiteX19" fmla="*/ 219075 w 1026319"/>
                <a:gd name="connsiteY19" fmla="*/ 665025 h 1891369"/>
                <a:gd name="connsiteX20" fmla="*/ 326231 w 1026319"/>
                <a:gd name="connsiteY20" fmla="*/ 550725 h 1891369"/>
                <a:gd name="connsiteX21" fmla="*/ 300038 w 1026319"/>
                <a:gd name="connsiteY21" fmla="*/ 822187 h 1891369"/>
                <a:gd name="connsiteX22" fmla="*/ 252413 w 1026319"/>
                <a:gd name="connsiteY22" fmla="*/ 993638 h 1891369"/>
                <a:gd name="connsiteX23" fmla="*/ 295275 w 1026319"/>
                <a:gd name="connsiteY23" fmla="*/ 1022212 h 1891369"/>
                <a:gd name="connsiteX24" fmla="*/ 11906 w 1026319"/>
                <a:gd name="connsiteY24" fmla="*/ 1708013 h 1891369"/>
                <a:gd name="connsiteX25" fmla="*/ 0 w 1026319"/>
                <a:gd name="connsiteY25" fmla="*/ 1758019 h 1891369"/>
                <a:gd name="connsiteX26" fmla="*/ 233363 w 1026319"/>
                <a:gd name="connsiteY26" fmla="*/ 1891369 h 1891369"/>
                <a:gd name="connsiteX27" fmla="*/ 261938 w 1026319"/>
                <a:gd name="connsiteY27" fmla="*/ 1853269 h 1891369"/>
                <a:gd name="connsiteX28" fmla="*/ 197644 w 1026319"/>
                <a:gd name="connsiteY28" fmla="*/ 1753256 h 1891369"/>
                <a:gd name="connsiteX29" fmla="*/ 219075 w 1026319"/>
                <a:gd name="connsiteY29" fmla="*/ 1762781 h 1891369"/>
                <a:gd name="connsiteX30" fmla="*/ 452438 w 1026319"/>
                <a:gd name="connsiteY30" fmla="*/ 1215094 h 1891369"/>
                <a:gd name="connsiteX31" fmla="*/ 638175 w 1026319"/>
                <a:gd name="connsiteY31" fmla="*/ 1403213 h 1891369"/>
                <a:gd name="connsiteX32" fmla="*/ 757238 w 1026319"/>
                <a:gd name="connsiteY32" fmla="*/ 1762781 h 1891369"/>
                <a:gd name="connsiteX33" fmla="*/ 773906 w 1026319"/>
                <a:gd name="connsiteY33" fmla="*/ 1758019 h 1891369"/>
                <a:gd name="connsiteX34" fmla="*/ 804863 w 1026319"/>
                <a:gd name="connsiteY34" fmla="*/ 1836600 h 1891369"/>
                <a:gd name="connsiteX35" fmla="*/ 1019175 w 1026319"/>
                <a:gd name="connsiteY35" fmla="*/ 1793738 h 1891369"/>
                <a:gd name="connsiteX36" fmla="*/ 1026319 w 1026319"/>
                <a:gd name="connsiteY36" fmla="*/ 1758019 h 1891369"/>
                <a:gd name="connsiteX37" fmla="*/ 912019 w 1026319"/>
                <a:gd name="connsiteY37" fmla="*/ 1719919 h 1891369"/>
                <a:gd name="connsiteX38" fmla="*/ 797719 w 1026319"/>
                <a:gd name="connsiteY38" fmla="*/ 1298438 h 1891369"/>
                <a:gd name="connsiteX39" fmla="*/ 604838 w 1026319"/>
                <a:gd name="connsiteY39" fmla="*/ 1003163 h 1891369"/>
                <a:gd name="connsiteX40" fmla="*/ 631031 w 1026319"/>
                <a:gd name="connsiteY40" fmla="*/ 686456 h 1891369"/>
                <a:gd name="connsiteX41" fmla="*/ 873919 w 1026319"/>
                <a:gd name="connsiteY41" fmla="*/ 881719 h 1891369"/>
                <a:gd name="connsiteX42" fmla="*/ 890588 w 1026319"/>
                <a:gd name="connsiteY42" fmla="*/ 857906 h 1891369"/>
                <a:gd name="connsiteX43" fmla="*/ 940594 w 1026319"/>
                <a:gd name="connsiteY43" fmla="*/ 896006 h 1891369"/>
                <a:gd name="connsiteX44" fmla="*/ 990600 w 1026319"/>
                <a:gd name="connsiteY44" fmla="*/ 884099 h 1891369"/>
                <a:gd name="connsiteX45" fmla="*/ 1007269 w 1026319"/>
                <a:gd name="connsiteY45" fmla="*/ 834094 h 1891369"/>
                <a:gd name="connsiteX46" fmla="*/ 983456 w 1026319"/>
                <a:gd name="connsiteY46" fmla="*/ 805519 h 1891369"/>
                <a:gd name="connsiteX47" fmla="*/ 933450 w 1026319"/>
                <a:gd name="connsiteY47" fmla="*/ 800756 h 1891369"/>
                <a:gd name="connsiteX48" fmla="*/ 950119 w 1026319"/>
                <a:gd name="connsiteY48" fmla="*/ 781706 h 1891369"/>
                <a:gd name="connsiteX49" fmla="*/ 707231 w 1026319"/>
                <a:gd name="connsiteY49" fmla="*/ 598350 h 1891369"/>
                <a:gd name="connsiteX50" fmla="*/ 650081 w 1026319"/>
                <a:gd name="connsiteY50" fmla="*/ 398325 h 1891369"/>
                <a:gd name="connsiteX51" fmla="*/ 542925 w 1026319"/>
                <a:gd name="connsiteY51" fmla="*/ 322125 h 1891369"/>
                <a:gd name="connsiteX52" fmla="*/ 542925 w 1026319"/>
                <a:gd name="connsiteY52" fmla="*/ 291169 h 1891369"/>
                <a:gd name="connsiteX53" fmla="*/ 607219 w 1026319"/>
                <a:gd name="connsiteY53" fmla="*/ 264976 h 1891369"/>
                <a:gd name="connsiteX54" fmla="*/ 631031 w 1026319"/>
                <a:gd name="connsiteY54" fmla="*/ 141150 h 1891369"/>
                <a:gd name="connsiteX55" fmla="*/ 702469 w 1026319"/>
                <a:gd name="connsiteY55" fmla="*/ 124481 h 1891369"/>
                <a:gd name="connsiteX56" fmla="*/ 623887 w 1026319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19075 w 1034691"/>
                <a:gd name="connsiteY19" fmla="*/ 665025 h 1891369"/>
                <a:gd name="connsiteX20" fmla="*/ 326231 w 1034691"/>
                <a:gd name="connsiteY20" fmla="*/ 55072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19075 w 1034691"/>
                <a:gd name="connsiteY29" fmla="*/ 1762781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19075 w 1034691"/>
                <a:gd name="connsiteY19" fmla="*/ 665025 h 1891369"/>
                <a:gd name="connsiteX20" fmla="*/ 326231 w 1034691"/>
                <a:gd name="connsiteY20" fmla="*/ 55072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19075 w 1034691"/>
                <a:gd name="connsiteY29" fmla="*/ 1762781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19075 w 1034691"/>
                <a:gd name="connsiteY19" fmla="*/ 665025 h 1891369"/>
                <a:gd name="connsiteX20" fmla="*/ 326231 w 1034691"/>
                <a:gd name="connsiteY20" fmla="*/ 55072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26219 w 1034691"/>
                <a:gd name="connsiteY29" fmla="*/ 1741350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19075 w 1034691"/>
                <a:gd name="connsiteY19" fmla="*/ 665025 h 1891369"/>
                <a:gd name="connsiteX20" fmla="*/ 326231 w 1034691"/>
                <a:gd name="connsiteY20" fmla="*/ 55072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26219 w 1034691"/>
                <a:gd name="connsiteY29" fmla="*/ 1741350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28600 w 1034691"/>
                <a:gd name="connsiteY19" fmla="*/ 676931 h 1891369"/>
                <a:gd name="connsiteX20" fmla="*/ 326231 w 1034691"/>
                <a:gd name="connsiteY20" fmla="*/ 55072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26219 w 1034691"/>
                <a:gd name="connsiteY29" fmla="*/ 1741350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28600 w 1034691"/>
                <a:gd name="connsiteY19" fmla="*/ 676931 h 1891369"/>
                <a:gd name="connsiteX20" fmla="*/ 326231 w 1034691"/>
                <a:gd name="connsiteY20" fmla="*/ 55072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26219 w 1034691"/>
                <a:gd name="connsiteY29" fmla="*/ 1741350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28600 w 1034691"/>
                <a:gd name="connsiteY19" fmla="*/ 676931 h 1891369"/>
                <a:gd name="connsiteX20" fmla="*/ 326231 w 1034691"/>
                <a:gd name="connsiteY20" fmla="*/ 56977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26219 w 1034691"/>
                <a:gd name="connsiteY29" fmla="*/ 1741350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26219 w 1034691"/>
                <a:gd name="connsiteY19" fmla="*/ 698362 h 1891369"/>
                <a:gd name="connsiteX20" fmla="*/ 326231 w 1034691"/>
                <a:gd name="connsiteY20" fmla="*/ 56977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26219 w 1034691"/>
                <a:gd name="connsiteY29" fmla="*/ 1741350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21457 w 1034691"/>
                <a:gd name="connsiteY19" fmla="*/ 686456 h 1891369"/>
                <a:gd name="connsiteX20" fmla="*/ 326231 w 1034691"/>
                <a:gd name="connsiteY20" fmla="*/ 56977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26219 w 1034691"/>
                <a:gd name="connsiteY29" fmla="*/ 1741350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21457 w 1034691"/>
                <a:gd name="connsiteY19" fmla="*/ 686456 h 1891369"/>
                <a:gd name="connsiteX20" fmla="*/ 326231 w 1034691"/>
                <a:gd name="connsiteY20" fmla="*/ 56977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26219 w 1034691"/>
                <a:gd name="connsiteY29" fmla="*/ 1741350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21457 w 1034691"/>
                <a:gd name="connsiteY19" fmla="*/ 686456 h 1891369"/>
                <a:gd name="connsiteX20" fmla="*/ 326231 w 1034691"/>
                <a:gd name="connsiteY20" fmla="*/ 56977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26219 w 1034691"/>
                <a:gd name="connsiteY29" fmla="*/ 1741350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32635 w 1036295"/>
                <a:gd name="connsiteY40" fmla="*/ 686456 h 1891369"/>
                <a:gd name="connsiteX41" fmla="*/ 875523 w 1036295"/>
                <a:gd name="connsiteY41" fmla="*/ 881719 h 1891369"/>
                <a:gd name="connsiteX42" fmla="*/ 892192 w 1036295"/>
                <a:gd name="connsiteY42" fmla="*/ 857906 h 1891369"/>
                <a:gd name="connsiteX43" fmla="*/ 942198 w 1036295"/>
                <a:gd name="connsiteY43" fmla="*/ 896006 h 1891369"/>
                <a:gd name="connsiteX44" fmla="*/ 992204 w 1036295"/>
                <a:gd name="connsiteY44" fmla="*/ 884099 h 1891369"/>
                <a:gd name="connsiteX45" fmla="*/ 1008873 w 1036295"/>
                <a:gd name="connsiteY45" fmla="*/ 834094 h 1891369"/>
                <a:gd name="connsiteX46" fmla="*/ 985060 w 1036295"/>
                <a:gd name="connsiteY46" fmla="*/ 805519 h 1891369"/>
                <a:gd name="connsiteX47" fmla="*/ 935054 w 1036295"/>
                <a:gd name="connsiteY47" fmla="*/ 800756 h 1891369"/>
                <a:gd name="connsiteX48" fmla="*/ 951723 w 1036295"/>
                <a:gd name="connsiteY48" fmla="*/ 781706 h 1891369"/>
                <a:gd name="connsiteX49" fmla="*/ 708835 w 1036295"/>
                <a:gd name="connsiteY49" fmla="*/ 598350 h 1891369"/>
                <a:gd name="connsiteX50" fmla="*/ 651685 w 1036295"/>
                <a:gd name="connsiteY50" fmla="*/ 398325 h 1891369"/>
                <a:gd name="connsiteX51" fmla="*/ 544529 w 1036295"/>
                <a:gd name="connsiteY51" fmla="*/ 322125 h 1891369"/>
                <a:gd name="connsiteX52" fmla="*/ 544529 w 1036295"/>
                <a:gd name="connsiteY52" fmla="*/ 291169 h 1891369"/>
                <a:gd name="connsiteX53" fmla="*/ 608823 w 1036295"/>
                <a:gd name="connsiteY53" fmla="*/ 264976 h 1891369"/>
                <a:gd name="connsiteX54" fmla="*/ 632635 w 1036295"/>
                <a:gd name="connsiteY54" fmla="*/ 141150 h 1891369"/>
                <a:gd name="connsiteX55" fmla="*/ 704073 w 1036295"/>
                <a:gd name="connsiteY55" fmla="*/ 124481 h 1891369"/>
                <a:gd name="connsiteX56" fmla="*/ 625491 w 1036295"/>
                <a:gd name="connsiteY56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32635 w 1036295"/>
                <a:gd name="connsiteY40" fmla="*/ 686456 h 1891369"/>
                <a:gd name="connsiteX41" fmla="*/ 875523 w 1036295"/>
                <a:gd name="connsiteY41" fmla="*/ 881719 h 1891369"/>
                <a:gd name="connsiteX42" fmla="*/ 892192 w 1036295"/>
                <a:gd name="connsiteY42" fmla="*/ 857906 h 1891369"/>
                <a:gd name="connsiteX43" fmla="*/ 942198 w 1036295"/>
                <a:gd name="connsiteY43" fmla="*/ 896006 h 1891369"/>
                <a:gd name="connsiteX44" fmla="*/ 992204 w 1036295"/>
                <a:gd name="connsiteY44" fmla="*/ 884099 h 1891369"/>
                <a:gd name="connsiteX45" fmla="*/ 1008873 w 1036295"/>
                <a:gd name="connsiteY45" fmla="*/ 834094 h 1891369"/>
                <a:gd name="connsiteX46" fmla="*/ 985060 w 1036295"/>
                <a:gd name="connsiteY46" fmla="*/ 805519 h 1891369"/>
                <a:gd name="connsiteX47" fmla="*/ 935054 w 1036295"/>
                <a:gd name="connsiteY47" fmla="*/ 800756 h 1891369"/>
                <a:gd name="connsiteX48" fmla="*/ 951723 w 1036295"/>
                <a:gd name="connsiteY48" fmla="*/ 781706 h 1891369"/>
                <a:gd name="connsiteX49" fmla="*/ 708835 w 1036295"/>
                <a:gd name="connsiteY49" fmla="*/ 598350 h 1891369"/>
                <a:gd name="connsiteX50" fmla="*/ 651685 w 1036295"/>
                <a:gd name="connsiteY50" fmla="*/ 398325 h 1891369"/>
                <a:gd name="connsiteX51" fmla="*/ 544529 w 1036295"/>
                <a:gd name="connsiteY51" fmla="*/ 322125 h 1891369"/>
                <a:gd name="connsiteX52" fmla="*/ 544529 w 1036295"/>
                <a:gd name="connsiteY52" fmla="*/ 291169 h 1891369"/>
                <a:gd name="connsiteX53" fmla="*/ 608823 w 1036295"/>
                <a:gd name="connsiteY53" fmla="*/ 264976 h 1891369"/>
                <a:gd name="connsiteX54" fmla="*/ 632635 w 1036295"/>
                <a:gd name="connsiteY54" fmla="*/ 141150 h 1891369"/>
                <a:gd name="connsiteX55" fmla="*/ 704073 w 1036295"/>
                <a:gd name="connsiteY55" fmla="*/ 124481 h 1891369"/>
                <a:gd name="connsiteX56" fmla="*/ 625491 w 1036295"/>
                <a:gd name="connsiteY56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32635 w 1036295"/>
                <a:gd name="connsiteY40" fmla="*/ 686456 h 1891369"/>
                <a:gd name="connsiteX41" fmla="*/ 875523 w 1036295"/>
                <a:gd name="connsiteY41" fmla="*/ 881719 h 1891369"/>
                <a:gd name="connsiteX42" fmla="*/ 892192 w 1036295"/>
                <a:gd name="connsiteY42" fmla="*/ 857906 h 1891369"/>
                <a:gd name="connsiteX43" fmla="*/ 942198 w 1036295"/>
                <a:gd name="connsiteY43" fmla="*/ 896006 h 1891369"/>
                <a:gd name="connsiteX44" fmla="*/ 992204 w 1036295"/>
                <a:gd name="connsiteY44" fmla="*/ 884099 h 1891369"/>
                <a:gd name="connsiteX45" fmla="*/ 1008873 w 1036295"/>
                <a:gd name="connsiteY45" fmla="*/ 834094 h 1891369"/>
                <a:gd name="connsiteX46" fmla="*/ 985060 w 1036295"/>
                <a:gd name="connsiteY46" fmla="*/ 805519 h 1891369"/>
                <a:gd name="connsiteX47" fmla="*/ 935054 w 1036295"/>
                <a:gd name="connsiteY47" fmla="*/ 800756 h 1891369"/>
                <a:gd name="connsiteX48" fmla="*/ 951723 w 1036295"/>
                <a:gd name="connsiteY48" fmla="*/ 781706 h 1891369"/>
                <a:gd name="connsiteX49" fmla="*/ 708835 w 1036295"/>
                <a:gd name="connsiteY49" fmla="*/ 598350 h 1891369"/>
                <a:gd name="connsiteX50" fmla="*/ 651685 w 1036295"/>
                <a:gd name="connsiteY50" fmla="*/ 398325 h 1891369"/>
                <a:gd name="connsiteX51" fmla="*/ 544529 w 1036295"/>
                <a:gd name="connsiteY51" fmla="*/ 322125 h 1891369"/>
                <a:gd name="connsiteX52" fmla="*/ 544529 w 1036295"/>
                <a:gd name="connsiteY52" fmla="*/ 291169 h 1891369"/>
                <a:gd name="connsiteX53" fmla="*/ 608823 w 1036295"/>
                <a:gd name="connsiteY53" fmla="*/ 264976 h 1891369"/>
                <a:gd name="connsiteX54" fmla="*/ 632635 w 1036295"/>
                <a:gd name="connsiteY54" fmla="*/ 141150 h 1891369"/>
                <a:gd name="connsiteX55" fmla="*/ 704073 w 1036295"/>
                <a:gd name="connsiteY55" fmla="*/ 124481 h 1891369"/>
                <a:gd name="connsiteX56" fmla="*/ 625491 w 1036295"/>
                <a:gd name="connsiteY56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32635 w 1036295"/>
                <a:gd name="connsiteY40" fmla="*/ 686456 h 1891369"/>
                <a:gd name="connsiteX41" fmla="*/ 875523 w 1036295"/>
                <a:gd name="connsiteY41" fmla="*/ 881719 h 1891369"/>
                <a:gd name="connsiteX42" fmla="*/ 892192 w 1036295"/>
                <a:gd name="connsiteY42" fmla="*/ 857906 h 1891369"/>
                <a:gd name="connsiteX43" fmla="*/ 942198 w 1036295"/>
                <a:gd name="connsiteY43" fmla="*/ 896006 h 1891369"/>
                <a:gd name="connsiteX44" fmla="*/ 992204 w 1036295"/>
                <a:gd name="connsiteY44" fmla="*/ 884099 h 1891369"/>
                <a:gd name="connsiteX45" fmla="*/ 1008873 w 1036295"/>
                <a:gd name="connsiteY45" fmla="*/ 834094 h 1891369"/>
                <a:gd name="connsiteX46" fmla="*/ 985060 w 1036295"/>
                <a:gd name="connsiteY46" fmla="*/ 805519 h 1891369"/>
                <a:gd name="connsiteX47" fmla="*/ 935054 w 1036295"/>
                <a:gd name="connsiteY47" fmla="*/ 800756 h 1891369"/>
                <a:gd name="connsiteX48" fmla="*/ 951723 w 1036295"/>
                <a:gd name="connsiteY48" fmla="*/ 781706 h 1891369"/>
                <a:gd name="connsiteX49" fmla="*/ 708835 w 1036295"/>
                <a:gd name="connsiteY49" fmla="*/ 598350 h 1891369"/>
                <a:gd name="connsiteX50" fmla="*/ 639778 w 1036295"/>
                <a:gd name="connsiteY50" fmla="*/ 400706 h 1891369"/>
                <a:gd name="connsiteX51" fmla="*/ 544529 w 1036295"/>
                <a:gd name="connsiteY51" fmla="*/ 322125 h 1891369"/>
                <a:gd name="connsiteX52" fmla="*/ 544529 w 1036295"/>
                <a:gd name="connsiteY52" fmla="*/ 291169 h 1891369"/>
                <a:gd name="connsiteX53" fmla="*/ 608823 w 1036295"/>
                <a:gd name="connsiteY53" fmla="*/ 264976 h 1891369"/>
                <a:gd name="connsiteX54" fmla="*/ 632635 w 1036295"/>
                <a:gd name="connsiteY54" fmla="*/ 141150 h 1891369"/>
                <a:gd name="connsiteX55" fmla="*/ 704073 w 1036295"/>
                <a:gd name="connsiteY55" fmla="*/ 124481 h 1891369"/>
                <a:gd name="connsiteX56" fmla="*/ 625491 w 1036295"/>
                <a:gd name="connsiteY56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32635 w 1036295"/>
                <a:gd name="connsiteY40" fmla="*/ 686456 h 1891369"/>
                <a:gd name="connsiteX41" fmla="*/ 875523 w 1036295"/>
                <a:gd name="connsiteY41" fmla="*/ 881719 h 1891369"/>
                <a:gd name="connsiteX42" fmla="*/ 892192 w 1036295"/>
                <a:gd name="connsiteY42" fmla="*/ 857906 h 1891369"/>
                <a:gd name="connsiteX43" fmla="*/ 942198 w 1036295"/>
                <a:gd name="connsiteY43" fmla="*/ 896006 h 1891369"/>
                <a:gd name="connsiteX44" fmla="*/ 992204 w 1036295"/>
                <a:gd name="connsiteY44" fmla="*/ 884099 h 1891369"/>
                <a:gd name="connsiteX45" fmla="*/ 1008873 w 1036295"/>
                <a:gd name="connsiteY45" fmla="*/ 834094 h 1891369"/>
                <a:gd name="connsiteX46" fmla="*/ 985060 w 1036295"/>
                <a:gd name="connsiteY46" fmla="*/ 805519 h 1891369"/>
                <a:gd name="connsiteX47" fmla="*/ 935054 w 1036295"/>
                <a:gd name="connsiteY47" fmla="*/ 800756 h 1891369"/>
                <a:gd name="connsiteX48" fmla="*/ 951723 w 1036295"/>
                <a:gd name="connsiteY48" fmla="*/ 781706 h 1891369"/>
                <a:gd name="connsiteX49" fmla="*/ 708835 w 1036295"/>
                <a:gd name="connsiteY49" fmla="*/ 598350 h 1891369"/>
                <a:gd name="connsiteX50" fmla="*/ 656446 w 1036295"/>
                <a:gd name="connsiteY50" fmla="*/ 400706 h 1891369"/>
                <a:gd name="connsiteX51" fmla="*/ 544529 w 1036295"/>
                <a:gd name="connsiteY51" fmla="*/ 322125 h 1891369"/>
                <a:gd name="connsiteX52" fmla="*/ 544529 w 1036295"/>
                <a:gd name="connsiteY52" fmla="*/ 291169 h 1891369"/>
                <a:gd name="connsiteX53" fmla="*/ 608823 w 1036295"/>
                <a:gd name="connsiteY53" fmla="*/ 264976 h 1891369"/>
                <a:gd name="connsiteX54" fmla="*/ 632635 w 1036295"/>
                <a:gd name="connsiteY54" fmla="*/ 141150 h 1891369"/>
                <a:gd name="connsiteX55" fmla="*/ 704073 w 1036295"/>
                <a:gd name="connsiteY55" fmla="*/ 124481 h 1891369"/>
                <a:gd name="connsiteX56" fmla="*/ 625491 w 1036295"/>
                <a:gd name="connsiteY56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32635 w 1036295"/>
                <a:gd name="connsiteY40" fmla="*/ 686456 h 1891369"/>
                <a:gd name="connsiteX41" fmla="*/ 875523 w 1036295"/>
                <a:gd name="connsiteY41" fmla="*/ 881719 h 1891369"/>
                <a:gd name="connsiteX42" fmla="*/ 892192 w 1036295"/>
                <a:gd name="connsiteY42" fmla="*/ 857906 h 1891369"/>
                <a:gd name="connsiteX43" fmla="*/ 942198 w 1036295"/>
                <a:gd name="connsiteY43" fmla="*/ 896006 h 1891369"/>
                <a:gd name="connsiteX44" fmla="*/ 992204 w 1036295"/>
                <a:gd name="connsiteY44" fmla="*/ 884099 h 1891369"/>
                <a:gd name="connsiteX45" fmla="*/ 1008873 w 1036295"/>
                <a:gd name="connsiteY45" fmla="*/ 834094 h 1891369"/>
                <a:gd name="connsiteX46" fmla="*/ 985060 w 1036295"/>
                <a:gd name="connsiteY46" fmla="*/ 805519 h 1891369"/>
                <a:gd name="connsiteX47" fmla="*/ 935054 w 1036295"/>
                <a:gd name="connsiteY47" fmla="*/ 800756 h 1891369"/>
                <a:gd name="connsiteX48" fmla="*/ 951723 w 1036295"/>
                <a:gd name="connsiteY48" fmla="*/ 781706 h 1891369"/>
                <a:gd name="connsiteX49" fmla="*/ 708835 w 1036295"/>
                <a:gd name="connsiteY49" fmla="*/ 598350 h 1891369"/>
                <a:gd name="connsiteX50" fmla="*/ 656446 w 1036295"/>
                <a:gd name="connsiteY50" fmla="*/ 400706 h 1891369"/>
                <a:gd name="connsiteX51" fmla="*/ 544529 w 1036295"/>
                <a:gd name="connsiteY51" fmla="*/ 322125 h 1891369"/>
                <a:gd name="connsiteX52" fmla="*/ 544529 w 1036295"/>
                <a:gd name="connsiteY52" fmla="*/ 291169 h 1891369"/>
                <a:gd name="connsiteX53" fmla="*/ 608823 w 1036295"/>
                <a:gd name="connsiteY53" fmla="*/ 264976 h 1891369"/>
                <a:gd name="connsiteX54" fmla="*/ 632635 w 1036295"/>
                <a:gd name="connsiteY54" fmla="*/ 141150 h 1891369"/>
                <a:gd name="connsiteX55" fmla="*/ 704073 w 1036295"/>
                <a:gd name="connsiteY55" fmla="*/ 124481 h 1891369"/>
                <a:gd name="connsiteX56" fmla="*/ 625491 w 1036295"/>
                <a:gd name="connsiteY56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42160 w 1036295"/>
                <a:gd name="connsiteY40" fmla="*/ 943631 h 1891369"/>
                <a:gd name="connsiteX41" fmla="*/ 632635 w 1036295"/>
                <a:gd name="connsiteY41" fmla="*/ 686456 h 1891369"/>
                <a:gd name="connsiteX42" fmla="*/ 875523 w 1036295"/>
                <a:gd name="connsiteY42" fmla="*/ 881719 h 1891369"/>
                <a:gd name="connsiteX43" fmla="*/ 892192 w 1036295"/>
                <a:gd name="connsiteY43" fmla="*/ 857906 h 1891369"/>
                <a:gd name="connsiteX44" fmla="*/ 942198 w 1036295"/>
                <a:gd name="connsiteY44" fmla="*/ 896006 h 1891369"/>
                <a:gd name="connsiteX45" fmla="*/ 992204 w 1036295"/>
                <a:gd name="connsiteY45" fmla="*/ 884099 h 1891369"/>
                <a:gd name="connsiteX46" fmla="*/ 1008873 w 1036295"/>
                <a:gd name="connsiteY46" fmla="*/ 834094 h 1891369"/>
                <a:gd name="connsiteX47" fmla="*/ 985060 w 1036295"/>
                <a:gd name="connsiteY47" fmla="*/ 805519 h 1891369"/>
                <a:gd name="connsiteX48" fmla="*/ 935054 w 1036295"/>
                <a:gd name="connsiteY48" fmla="*/ 800756 h 1891369"/>
                <a:gd name="connsiteX49" fmla="*/ 951723 w 1036295"/>
                <a:gd name="connsiteY49" fmla="*/ 781706 h 1891369"/>
                <a:gd name="connsiteX50" fmla="*/ 708835 w 1036295"/>
                <a:gd name="connsiteY50" fmla="*/ 598350 h 1891369"/>
                <a:gd name="connsiteX51" fmla="*/ 656446 w 1036295"/>
                <a:gd name="connsiteY51" fmla="*/ 400706 h 1891369"/>
                <a:gd name="connsiteX52" fmla="*/ 544529 w 1036295"/>
                <a:gd name="connsiteY52" fmla="*/ 322125 h 1891369"/>
                <a:gd name="connsiteX53" fmla="*/ 544529 w 1036295"/>
                <a:gd name="connsiteY53" fmla="*/ 291169 h 1891369"/>
                <a:gd name="connsiteX54" fmla="*/ 608823 w 1036295"/>
                <a:gd name="connsiteY54" fmla="*/ 264976 h 1891369"/>
                <a:gd name="connsiteX55" fmla="*/ 632635 w 1036295"/>
                <a:gd name="connsiteY55" fmla="*/ 141150 h 1891369"/>
                <a:gd name="connsiteX56" fmla="*/ 704073 w 1036295"/>
                <a:gd name="connsiteY56" fmla="*/ 124481 h 1891369"/>
                <a:gd name="connsiteX57" fmla="*/ 625491 w 1036295"/>
                <a:gd name="connsiteY57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42160 w 1036295"/>
                <a:gd name="connsiteY40" fmla="*/ 943631 h 1891369"/>
                <a:gd name="connsiteX41" fmla="*/ 632635 w 1036295"/>
                <a:gd name="connsiteY41" fmla="*/ 686456 h 1891369"/>
                <a:gd name="connsiteX42" fmla="*/ 875523 w 1036295"/>
                <a:gd name="connsiteY42" fmla="*/ 881719 h 1891369"/>
                <a:gd name="connsiteX43" fmla="*/ 892192 w 1036295"/>
                <a:gd name="connsiteY43" fmla="*/ 857906 h 1891369"/>
                <a:gd name="connsiteX44" fmla="*/ 942198 w 1036295"/>
                <a:gd name="connsiteY44" fmla="*/ 896006 h 1891369"/>
                <a:gd name="connsiteX45" fmla="*/ 992204 w 1036295"/>
                <a:gd name="connsiteY45" fmla="*/ 884099 h 1891369"/>
                <a:gd name="connsiteX46" fmla="*/ 1008873 w 1036295"/>
                <a:gd name="connsiteY46" fmla="*/ 834094 h 1891369"/>
                <a:gd name="connsiteX47" fmla="*/ 985060 w 1036295"/>
                <a:gd name="connsiteY47" fmla="*/ 805519 h 1891369"/>
                <a:gd name="connsiteX48" fmla="*/ 935054 w 1036295"/>
                <a:gd name="connsiteY48" fmla="*/ 800756 h 1891369"/>
                <a:gd name="connsiteX49" fmla="*/ 951723 w 1036295"/>
                <a:gd name="connsiteY49" fmla="*/ 781706 h 1891369"/>
                <a:gd name="connsiteX50" fmla="*/ 708835 w 1036295"/>
                <a:gd name="connsiteY50" fmla="*/ 598350 h 1891369"/>
                <a:gd name="connsiteX51" fmla="*/ 656446 w 1036295"/>
                <a:gd name="connsiteY51" fmla="*/ 400706 h 1891369"/>
                <a:gd name="connsiteX52" fmla="*/ 544529 w 1036295"/>
                <a:gd name="connsiteY52" fmla="*/ 322125 h 1891369"/>
                <a:gd name="connsiteX53" fmla="*/ 544529 w 1036295"/>
                <a:gd name="connsiteY53" fmla="*/ 291169 h 1891369"/>
                <a:gd name="connsiteX54" fmla="*/ 608823 w 1036295"/>
                <a:gd name="connsiteY54" fmla="*/ 264976 h 1891369"/>
                <a:gd name="connsiteX55" fmla="*/ 632635 w 1036295"/>
                <a:gd name="connsiteY55" fmla="*/ 141150 h 1891369"/>
                <a:gd name="connsiteX56" fmla="*/ 704073 w 1036295"/>
                <a:gd name="connsiteY56" fmla="*/ 124481 h 1891369"/>
                <a:gd name="connsiteX57" fmla="*/ 625491 w 1036295"/>
                <a:gd name="connsiteY57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42160 w 1036295"/>
                <a:gd name="connsiteY40" fmla="*/ 943631 h 1891369"/>
                <a:gd name="connsiteX41" fmla="*/ 632635 w 1036295"/>
                <a:gd name="connsiteY41" fmla="*/ 686456 h 1891369"/>
                <a:gd name="connsiteX42" fmla="*/ 875523 w 1036295"/>
                <a:gd name="connsiteY42" fmla="*/ 881719 h 1891369"/>
                <a:gd name="connsiteX43" fmla="*/ 892192 w 1036295"/>
                <a:gd name="connsiteY43" fmla="*/ 857906 h 1891369"/>
                <a:gd name="connsiteX44" fmla="*/ 942198 w 1036295"/>
                <a:gd name="connsiteY44" fmla="*/ 896006 h 1891369"/>
                <a:gd name="connsiteX45" fmla="*/ 992204 w 1036295"/>
                <a:gd name="connsiteY45" fmla="*/ 884099 h 1891369"/>
                <a:gd name="connsiteX46" fmla="*/ 1008873 w 1036295"/>
                <a:gd name="connsiteY46" fmla="*/ 834094 h 1891369"/>
                <a:gd name="connsiteX47" fmla="*/ 985060 w 1036295"/>
                <a:gd name="connsiteY47" fmla="*/ 805519 h 1891369"/>
                <a:gd name="connsiteX48" fmla="*/ 935054 w 1036295"/>
                <a:gd name="connsiteY48" fmla="*/ 800756 h 1891369"/>
                <a:gd name="connsiteX49" fmla="*/ 951723 w 1036295"/>
                <a:gd name="connsiteY49" fmla="*/ 781706 h 1891369"/>
                <a:gd name="connsiteX50" fmla="*/ 708835 w 1036295"/>
                <a:gd name="connsiteY50" fmla="*/ 598350 h 1891369"/>
                <a:gd name="connsiteX51" fmla="*/ 656446 w 1036295"/>
                <a:gd name="connsiteY51" fmla="*/ 400706 h 1891369"/>
                <a:gd name="connsiteX52" fmla="*/ 544529 w 1036295"/>
                <a:gd name="connsiteY52" fmla="*/ 322125 h 1891369"/>
                <a:gd name="connsiteX53" fmla="*/ 544529 w 1036295"/>
                <a:gd name="connsiteY53" fmla="*/ 291169 h 1891369"/>
                <a:gd name="connsiteX54" fmla="*/ 608823 w 1036295"/>
                <a:gd name="connsiteY54" fmla="*/ 264976 h 1891369"/>
                <a:gd name="connsiteX55" fmla="*/ 632635 w 1036295"/>
                <a:gd name="connsiteY55" fmla="*/ 141150 h 1891369"/>
                <a:gd name="connsiteX56" fmla="*/ 704073 w 1036295"/>
                <a:gd name="connsiteY56" fmla="*/ 124481 h 1891369"/>
                <a:gd name="connsiteX57" fmla="*/ 625491 w 1036295"/>
                <a:gd name="connsiteY57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25491 w 1036295"/>
                <a:gd name="connsiteY40" fmla="*/ 953156 h 1891369"/>
                <a:gd name="connsiteX41" fmla="*/ 632635 w 1036295"/>
                <a:gd name="connsiteY41" fmla="*/ 686456 h 1891369"/>
                <a:gd name="connsiteX42" fmla="*/ 875523 w 1036295"/>
                <a:gd name="connsiteY42" fmla="*/ 881719 h 1891369"/>
                <a:gd name="connsiteX43" fmla="*/ 892192 w 1036295"/>
                <a:gd name="connsiteY43" fmla="*/ 857906 h 1891369"/>
                <a:gd name="connsiteX44" fmla="*/ 942198 w 1036295"/>
                <a:gd name="connsiteY44" fmla="*/ 896006 h 1891369"/>
                <a:gd name="connsiteX45" fmla="*/ 992204 w 1036295"/>
                <a:gd name="connsiteY45" fmla="*/ 884099 h 1891369"/>
                <a:gd name="connsiteX46" fmla="*/ 1008873 w 1036295"/>
                <a:gd name="connsiteY46" fmla="*/ 834094 h 1891369"/>
                <a:gd name="connsiteX47" fmla="*/ 985060 w 1036295"/>
                <a:gd name="connsiteY47" fmla="*/ 805519 h 1891369"/>
                <a:gd name="connsiteX48" fmla="*/ 935054 w 1036295"/>
                <a:gd name="connsiteY48" fmla="*/ 800756 h 1891369"/>
                <a:gd name="connsiteX49" fmla="*/ 951723 w 1036295"/>
                <a:gd name="connsiteY49" fmla="*/ 781706 h 1891369"/>
                <a:gd name="connsiteX50" fmla="*/ 708835 w 1036295"/>
                <a:gd name="connsiteY50" fmla="*/ 598350 h 1891369"/>
                <a:gd name="connsiteX51" fmla="*/ 656446 w 1036295"/>
                <a:gd name="connsiteY51" fmla="*/ 400706 h 1891369"/>
                <a:gd name="connsiteX52" fmla="*/ 544529 w 1036295"/>
                <a:gd name="connsiteY52" fmla="*/ 322125 h 1891369"/>
                <a:gd name="connsiteX53" fmla="*/ 544529 w 1036295"/>
                <a:gd name="connsiteY53" fmla="*/ 291169 h 1891369"/>
                <a:gd name="connsiteX54" fmla="*/ 608823 w 1036295"/>
                <a:gd name="connsiteY54" fmla="*/ 264976 h 1891369"/>
                <a:gd name="connsiteX55" fmla="*/ 632635 w 1036295"/>
                <a:gd name="connsiteY55" fmla="*/ 141150 h 1891369"/>
                <a:gd name="connsiteX56" fmla="*/ 704073 w 1036295"/>
                <a:gd name="connsiteY56" fmla="*/ 124481 h 1891369"/>
                <a:gd name="connsiteX57" fmla="*/ 625491 w 1036295"/>
                <a:gd name="connsiteY57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25491 w 1036295"/>
                <a:gd name="connsiteY40" fmla="*/ 953156 h 1891369"/>
                <a:gd name="connsiteX41" fmla="*/ 632635 w 1036295"/>
                <a:gd name="connsiteY41" fmla="*/ 686456 h 1891369"/>
                <a:gd name="connsiteX42" fmla="*/ 875523 w 1036295"/>
                <a:gd name="connsiteY42" fmla="*/ 881719 h 1891369"/>
                <a:gd name="connsiteX43" fmla="*/ 892192 w 1036295"/>
                <a:gd name="connsiteY43" fmla="*/ 857906 h 1891369"/>
                <a:gd name="connsiteX44" fmla="*/ 942198 w 1036295"/>
                <a:gd name="connsiteY44" fmla="*/ 896006 h 1891369"/>
                <a:gd name="connsiteX45" fmla="*/ 992204 w 1036295"/>
                <a:gd name="connsiteY45" fmla="*/ 884099 h 1891369"/>
                <a:gd name="connsiteX46" fmla="*/ 1008873 w 1036295"/>
                <a:gd name="connsiteY46" fmla="*/ 834094 h 1891369"/>
                <a:gd name="connsiteX47" fmla="*/ 985060 w 1036295"/>
                <a:gd name="connsiteY47" fmla="*/ 805519 h 1891369"/>
                <a:gd name="connsiteX48" fmla="*/ 935054 w 1036295"/>
                <a:gd name="connsiteY48" fmla="*/ 800756 h 1891369"/>
                <a:gd name="connsiteX49" fmla="*/ 951723 w 1036295"/>
                <a:gd name="connsiteY49" fmla="*/ 781706 h 1891369"/>
                <a:gd name="connsiteX50" fmla="*/ 708835 w 1036295"/>
                <a:gd name="connsiteY50" fmla="*/ 598350 h 1891369"/>
                <a:gd name="connsiteX51" fmla="*/ 656446 w 1036295"/>
                <a:gd name="connsiteY51" fmla="*/ 400706 h 1891369"/>
                <a:gd name="connsiteX52" fmla="*/ 544529 w 1036295"/>
                <a:gd name="connsiteY52" fmla="*/ 322125 h 1891369"/>
                <a:gd name="connsiteX53" fmla="*/ 544529 w 1036295"/>
                <a:gd name="connsiteY53" fmla="*/ 291169 h 1891369"/>
                <a:gd name="connsiteX54" fmla="*/ 608823 w 1036295"/>
                <a:gd name="connsiteY54" fmla="*/ 264976 h 1891369"/>
                <a:gd name="connsiteX55" fmla="*/ 632635 w 1036295"/>
                <a:gd name="connsiteY55" fmla="*/ 141150 h 1891369"/>
                <a:gd name="connsiteX56" fmla="*/ 704073 w 1036295"/>
                <a:gd name="connsiteY56" fmla="*/ 124481 h 1891369"/>
                <a:gd name="connsiteX57" fmla="*/ 625491 w 1036295"/>
                <a:gd name="connsiteY57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25491 w 1036295"/>
                <a:gd name="connsiteY40" fmla="*/ 953156 h 1891369"/>
                <a:gd name="connsiteX41" fmla="*/ 627872 w 1036295"/>
                <a:gd name="connsiteY41" fmla="*/ 712649 h 1891369"/>
                <a:gd name="connsiteX42" fmla="*/ 875523 w 1036295"/>
                <a:gd name="connsiteY42" fmla="*/ 881719 h 1891369"/>
                <a:gd name="connsiteX43" fmla="*/ 892192 w 1036295"/>
                <a:gd name="connsiteY43" fmla="*/ 857906 h 1891369"/>
                <a:gd name="connsiteX44" fmla="*/ 942198 w 1036295"/>
                <a:gd name="connsiteY44" fmla="*/ 896006 h 1891369"/>
                <a:gd name="connsiteX45" fmla="*/ 992204 w 1036295"/>
                <a:gd name="connsiteY45" fmla="*/ 884099 h 1891369"/>
                <a:gd name="connsiteX46" fmla="*/ 1008873 w 1036295"/>
                <a:gd name="connsiteY46" fmla="*/ 834094 h 1891369"/>
                <a:gd name="connsiteX47" fmla="*/ 985060 w 1036295"/>
                <a:gd name="connsiteY47" fmla="*/ 805519 h 1891369"/>
                <a:gd name="connsiteX48" fmla="*/ 935054 w 1036295"/>
                <a:gd name="connsiteY48" fmla="*/ 800756 h 1891369"/>
                <a:gd name="connsiteX49" fmla="*/ 951723 w 1036295"/>
                <a:gd name="connsiteY49" fmla="*/ 781706 h 1891369"/>
                <a:gd name="connsiteX50" fmla="*/ 708835 w 1036295"/>
                <a:gd name="connsiteY50" fmla="*/ 598350 h 1891369"/>
                <a:gd name="connsiteX51" fmla="*/ 656446 w 1036295"/>
                <a:gd name="connsiteY51" fmla="*/ 400706 h 1891369"/>
                <a:gd name="connsiteX52" fmla="*/ 544529 w 1036295"/>
                <a:gd name="connsiteY52" fmla="*/ 322125 h 1891369"/>
                <a:gd name="connsiteX53" fmla="*/ 544529 w 1036295"/>
                <a:gd name="connsiteY53" fmla="*/ 291169 h 1891369"/>
                <a:gd name="connsiteX54" fmla="*/ 608823 w 1036295"/>
                <a:gd name="connsiteY54" fmla="*/ 264976 h 1891369"/>
                <a:gd name="connsiteX55" fmla="*/ 632635 w 1036295"/>
                <a:gd name="connsiteY55" fmla="*/ 141150 h 1891369"/>
                <a:gd name="connsiteX56" fmla="*/ 704073 w 1036295"/>
                <a:gd name="connsiteY56" fmla="*/ 124481 h 1891369"/>
                <a:gd name="connsiteX57" fmla="*/ 625491 w 1036295"/>
                <a:gd name="connsiteY57" fmla="*/ 79237 h 1891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1036295" h="1891369">
                  <a:moveTo>
                    <a:pt x="625491" y="79237"/>
                  </a:moveTo>
                  <a:cubicBezTo>
                    <a:pt x="624697" y="60187"/>
                    <a:pt x="621523" y="36375"/>
                    <a:pt x="620729" y="17325"/>
                  </a:cubicBezTo>
                  <a:cubicBezTo>
                    <a:pt x="593742" y="11769"/>
                    <a:pt x="585804" y="-3313"/>
                    <a:pt x="539767" y="656"/>
                  </a:cubicBezTo>
                  <a:cubicBezTo>
                    <a:pt x="493730" y="4625"/>
                    <a:pt x="471504" y="16531"/>
                    <a:pt x="437373" y="24469"/>
                  </a:cubicBezTo>
                  <a:lnTo>
                    <a:pt x="427848" y="93525"/>
                  </a:lnTo>
                  <a:cubicBezTo>
                    <a:pt x="401654" y="107812"/>
                    <a:pt x="362760" y="116940"/>
                    <a:pt x="363554" y="124481"/>
                  </a:cubicBezTo>
                  <a:cubicBezTo>
                    <a:pt x="364348" y="132022"/>
                    <a:pt x="409591" y="134006"/>
                    <a:pt x="432610" y="138769"/>
                  </a:cubicBezTo>
                  <a:lnTo>
                    <a:pt x="423085" y="212588"/>
                  </a:lnTo>
                  <a:lnTo>
                    <a:pt x="442135" y="276881"/>
                  </a:lnTo>
                  <a:lnTo>
                    <a:pt x="444517" y="307838"/>
                  </a:lnTo>
                  <a:cubicBezTo>
                    <a:pt x="381017" y="334032"/>
                    <a:pt x="312753" y="355463"/>
                    <a:pt x="263542" y="391182"/>
                  </a:cubicBezTo>
                  <a:cubicBezTo>
                    <a:pt x="214331" y="426901"/>
                    <a:pt x="133367" y="562632"/>
                    <a:pt x="115904" y="622163"/>
                  </a:cubicBezTo>
                  <a:cubicBezTo>
                    <a:pt x="98441" y="681694"/>
                    <a:pt x="79391" y="817425"/>
                    <a:pt x="61135" y="915056"/>
                  </a:cubicBezTo>
                  <a:lnTo>
                    <a:pt x="92092" y="915056"/>
                  </a:lnTo>
                  <a:lnTo>
                    <a:pt x="84948" y="965063"/>
                  </a:lnTo>
                  <a:cubicBezTo>
                    <a:pt x="98442" y="979350"/>
                    <a:pt x="100823" y="1010306"/>
                    <a:pt x="125429" y="1007925"/>
                  </a:cubicBezTo>
                  <a:cubicBezTo>
                    <a:pt x="150035" y="1005544"/>
                    <a:pt x="150829" y="988875"/>
                    <a:pt x="163529" y="979350"/>
                  </a:cubicBezTo>
                  <a:cubicBezTo>
                    <a:pt x="162735" y="960300"/>
                    <a:pt x="161942" y="941250"/>
                    <a:pt x="161148" y="922200"/>
                  </a:cubicBezTo>
                  <a:lnTo>
                    <a:pt x="180198" y="922200"/>
                  </a:lnTo>
                  <a:lnTo>
                    <a:pt x="223061" y="686456"/>
                  </a:lnTo>
                  <a:cubicBezTo>
                    <a:pt x="255605" y="644387"/>
                    <a:pt x="314738" y="568584"/>
                    <a:pt x="327835" y="569775"/>
                  </a:cubicBezTo>
                  <a:cubicBezTo>
                    <a:pt x="340932" y="570966"/>
                    <a:pt x="313945" y="751543"/>
                    <a:pt x="301642" y="822187"/>
                  </a:cubicBezTo>
                  <a:cubicBezTo>
                    <a:pt x="289339" y="892831"/>
                    <a:pt x="272273" y="938869"/>
                    <a:pt x="254017" y="993638"/>
                  </a:cubicBezTo>
                  <a:lnTo>
                    <a:pt x="296879" y="1022212"/>
                  </a:lnTo>
                  <a:lnTo>
                    <a:pt x="13510" y="1708013"/>
                  </a:lnTo>
                  <a:cubicBezTo>
                    <a:pt x="9541" y="1724682"/>
                    <a:pt x="-4747" y="1730238"/>
                    <a:pt x="1604" y="1758019"/>
                  </a:cubicBezTo>
                  <a:cubicBezTo>
                    <a:pt x="7955" y="1785800"/>
                    <a:pt x="157179" y="1846919"/>
                    <a:pt x="234967" y="1891369"/>
                  </a:cubicBezTo>
                  <a:cubicBezTo>
                    <a:pt x="244492" y="1878669"/>
                    <a:pt x="268305" y="1881845"/>
                    <a:pt x="263542" y="1853269"/>
                  </a:cubicBezTo>
                  <a:cubicBezTo>
                    <a:pt x="258779" y="1824693"/>
                    <a:pt x="220679" y="1786594"/>
                    <a:pt x="199248" y="1753256"/>
                  </a:cubicBezTo>
                  <a:lnTo>
                    <a:pt x="227823" y="1741350"/>
                  </a:lnTo>
                  <a:cubicBezTo>
                    <a:pt x="305611" y="1558788"/>
                    <a:pt x="409195" y="1219063"/>
                    <a:pt x="454042" y="1215094"/>
                  </a:cubicBezTo>
                  <a:cubicBezTo>
                    <a:pt x="498889" y="1211125"/>
                    <a:pt x="619141" y="1366701"/>
                    <a:pt x="639779" y="1403213"/>
                  </a:cubicBezTo>
                  <a:cubicBezTo>
                    <a:pt x="660417" y="1439725"/>
                    <a:pt x="719154" y="1642925"/>
                    <a:pt x="758842" y="1762781"/>
                  </a:cubicBezTo>
                  <a:lnTo>
                    <a:pt x="775510" y="1758019"/>
                  </a:lnTo>
                  <a:cubicBezTo>
                    <a:pt x="785829" y="1784213"/>
                    <a:pt x="785036" y="1827075"/>
                    <a:pt x="806467" y="1836600"/>
                  </a:cubicBezTo>
                  <a:cubicBezTo>
                    <a:pt x="827898" y="1846125"/>
                    <a:pt x="949342" y="1808025"/>
                    <a:pt x="1020779" y="1793738"/>
                  </a:cubicBezTo>
                  <a:cubicBezTo>
                    <a:pt x="1023160" y="1781832"/>
                    <a:pt x="1049354" y="1777863"/>
                    <a:pt x="1027923" y="1758019"/>
                  </a:cubicBezTo>
                  <a:cubicBezTo>
                    <a:pt x="1006492" y="1738175"/>
                    <a:pt x="951723" y="1732619"/>
                    <a:pt x="913623" y="1719919"/>
                  </a:cubicBezTo>
                  <a:lnTo>
                    <a:pt x="799323" y="1298438"/>
                  </a:lnTo>
                  <a:lnTo>
                    <a:pt x="606442" y="1003163"/>
                  </a:lnTo>
                  <a:cubicBezTo>
                    <a:pt x="575883" y="940457"/>
                    <a:pt x="621126" y="1005940"/>
                    <a:pt x="625491" y="953156"/>
                  </a:cubicBezTo>
                  <a:cubicBezTo>
                    <a:pt x="629856" y="900372"/>
                    <a:pt x="605250" y="712649"/>
                    <a:pt x="627872" y="712649"/>
                  </a:cubicBezTo>
                  <a:cubicBezTo>
                    <a:pt x="650494" y="712649"/>
                    <a:pt x="794560" y="816631"/>
                    <a:pt x="875523" y="881719"/>
                  </a:cubicBezTo>
                  <a:lnTo>
                    <a:pt x="892192" y="857906"/>
                  </a:lnTo>
                  <a:lnTo>
                    <a:pt x="942198" y="896006"/>
                  </a:lnTo>
                  <a:cubicBezTo>
                    <a:pt x="964423" y="892037"/>
                    <a:pt x="967598" y="904737"/>
                    <a:pt x="992204" y="884099"/>
                  </a:cubicBezTo>
                  <a:cubicBezTo>
                    <a:pt x="1016810" y="863461"/>
                    <a:pt x="1008873" y="850762"/>
                    <a:pt x="1008873" y="834094"/>
                  </a:cubicBezTo>
                  <a:lnTo>
                    <a:pt x="985060" y="805519"/>
                  </a:lnTo>
                  <a:lnTo>
                    <a:pt x="935054" y="800756"/>
                  </a:lnTo>
                  <a:lnTo>
                    <a:pt x="951723" y="781706"/>
                  </a:lnTo>
                  <a:lnTo>
                    <a:pt x="708835" y="598350"/>
                  </a:lnTo>
                  <a:cubicBezTo>
                    <a:pt x="689785" y="531675"/>
                    <a:pt x="673115" y="428488"/>
                    <a:pt x="656446" y="400706"/>
                  </a:cubicBezTo>
                  <a:cubicBezTo>
                    <a:pt x="639777" y="372924"/>
                    <a:pt x="594535" y="338000"/>
                    <a:pt x="544529" y="322125"/>
                  </a:cubicBezTo>
                  <a:lnTo>
                    <a:pt x="544529" y="291169"/>
                  </a:lnTo>
                  <a:cubicBezTo>
                    <a:pt x="564373" y="286407"/>
                    <a:pt x="599298" y="284027"/>
                    <a:pt x="608823" y="264976"/>
                  </a:cubicBezTo>
                  <a:cubicBezTo>
                    <a:pt x="618348" y="245925"/>
                    <a:pt x="623110" y="186394"/>
                    <a:pt x="632635" y="141150"/>
                  </a:cubicBezTo>
                  <a:cubicBezTo>
                    <a:pt x="656448" y="135594"/>
                    <a:pt x="705264" y="134800"/>
                    <a:pt x="704073" y="124481"/>
                  </a:cubicBezTo>
                  <a:cubicBezTo>
                    <a:pt x="702882" y="114162"/>
                    <a:pt x="652479" y="95906"/>
                    <a:pt x="625491" y="792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9ADC520-A6BF-404A-9089-5D2AA8DAEA84}"/>
              </a:ext>
            </a:extLst>
          </p:cNvPr>
          <p:cNvGrpSpPr/>
          <p:nvPr/>
        </p:nvGrpSpPr>
        <p:grpSpPr>
          <a:xfrm>
            <a:off x="2537549" y="4876483"/>
            <a:ext cx="1109711" cy="1262379"/>
            <a:chOff x="2537549" y="4876483"/>
            <a:chExt cx="1109711" cy="1262379"/>
          </a:xfrm>
        </p:grpSpPr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CF0FD9DD-61E2-4311-9302-5FFCDB01DB0D}"/>
                </a:ext>
              </a:extLst>
            </p:cNvPr>
            <p:cNvGrpSpPr/>
            <p:nvPr/>
          </p:nvGrpSpPr>
          <p:grpSpPr>
            <a:xfrm>
              <a:off x="2537549" y="4876483"/>
              <a:ext cx="1109711" cy="1262379"/>
              <a:chOff x="-306517" y="819767"/>
              <a:chExt cx="4675822" cy="5319096"/>
            </a:xfrm>
          </p:grpSpPr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AD0F7A70-8165-45E8-832B-4356027EC27D}"/>
                  </a:ext>
                </a:extLst>
              </p:cNvPr>
              <p:cNvSpPr/>
              <p:nvPr/>
            </p:nvSpPr>
            <p:spPr>
              <a:xfrm>
                <a:off x="-261562" y="853821"/>
                <a:ext cx="4585912" cy="5238634"/>
              </a:xfrm>
              <a:custGeom>
                <a:avLst/>
                <a:gdLst>
                  <a:gd name="connsiteX0" fmla="*/ 2263081 w 4526164"/>
                  <a:gd name="connsiteY0" fmla="*/ 0 h 5163195"/>
                  <a:gd name="connsiteX1" fmla="*/ 2423674 w 4526164"/>
                  <a:gd name="connsiteY1" fmla="*/ 66743 h 5163195"/>
                  <a:gd name="connsiteX2" fmla="*/ 2450511 w 4526164"/>
                  <a:gd name="connsiteY2" fmla="*/ 106680 h 5163195"/>
                  <a:gd name="connsiteX3" fmla="*/ 2454580 w 4526164"/>
                  <a:gd name="connsiteY3" fmla="*/ 106680 h 5163195"/>
                  <a:gd name="connsiteX4" fmla="*/ 4526164 w 4526164"/>
                  <a:gd name="connsiteY4" fmla="*/ 3810634 h 5163195"/>
                  <a:gd name="connsiteX5" fmla="*/ 3889288 w 4526164"/>
                  <a:gd name="connsiteY5" fmla="*/ 3810634 h 5163195"/>
                  <a:gd name="connsiteX6" fmla="*/ 3889288 w 4526164"/>
                  <a:gd name="connsiteY6" fmla="*/ 3810635 h 5163195"/>
                  <a:gd name="connsiteX7" fmla="*/ 4521400 w 4526164"/>
                  <a:gd name="connsiteY7" fmla="*/ 3810635 h 5163195"/>
                  <a:gd name="connsiteX8" fmla="*/ 4521400 w 4526164"/>
                  <a:gd name="connsiteY8" fmla="*/ 4989405 h 5163195"/>
                  <a:gd name="connsiteX9" fmla="*/ 4347610 w 4526164"/>
                  <a:gd name="connsiteY9" fmla="*/ 5163195 h 5163195"/>
                  <a:gd name="connsiteX10" fmla="*/ 180082 w 4526164"/>
                  <a:gd name="connsiteY10" fmla="*/ 5163195 h 5163195"/>
                  <a:gd name="connsiteX11" fmla="*/ 6292 w 4526164"/>
                  <a:gd name="connsiteY11" fmla="*/ 4989405 h 5163195"/>
                  <a:gd name="connsiteX12" fmla="*/ 6292 w 4526164"/>
                  <a:gd name="connsiteY12" fmla="*/ 3810635 h 5163195"/>
                  <a:gd name="connsiteX13" fmla="*/ 638404 w 4526164"/>
                  <a:gd name="connsiteY13" fmla="*/ 3810635 h 5163195"/>
                  <a:gd name="connsiteX14" fmla="*/ 638404 w 4526164"/>
                  <a:gd name="connsiteY14" fmla="*/ 3810634 h 5163195"/>
                  <a:gd name="connsiteX15" fmla="*/ 0 w 4526164"/>
                  <a:gd name="connsiteY15" fmla="*/ 3810634 h 5163195"/>
                  <a:gd name="connsiteX16" fmla="*/ 2071584 w 4526164"/>
                  <a:gd name="connsiteY16" fmla="*/ 106680 h 5163195"/>
                  <a:gd name="connsiteX17" fmla="*/ 2075652 w 4526164"/>
                  <a:gd name="connsiteY17" fmla="*/ 106680 h 5163195"/>
                  <a:gd name="connsiteX18" fmla="*/ 2102488 w 4526164"/>
                  <a:gd name="connsiteY18" fmla="*/ 66743 h 5163195"/>
                  <a:gd name="connsiteX19" fmla="*/ 2263081 w 4526164"/>
                  <a:gd name="connsiteY19" fmla="*/ 0 h 5163195"/>
                  <a:gd name="connsiteX0" fmla="*/ 2263081 w 4526164"/>
                  <a:gd name="connsiteY0" fmla="*/ 0 h 5163195"/>
                  <a:gd name="connsiteX1" fmla="*/ 2423674 w 4526164"/>
                  <a:gd name="connsiteY1" fmla="*/ 66743 h 5163195"/>
                  <a:gd name="connsiteX2" fmla="*/ 2450511 w 4526164"/>
                  <a:gd name="connsiteY2" fmla="*/ 106680 h 5163195"/>
                  <a:gd name="connsiteX3" fmla="*/ 2454580 w 4526164"/>
                  <a:gd name="connsiteY3" fmla="*/ 106680 h 5163195"/>
                  <a:gd name="connsiteX4" fmla="*/ 4526164 w 4526164"/>
                  <a:gd name="connsiteY4" fmla="*/ 3810634 h 5163195"/>
                  <a:gd name="connsiteX5" fmla="*/ 3889288 w 4526164"/>
                  <a:gd name="connsiteY5" fmla="*/ 3810634 h 5163195"/>
                  <a:gd name="connsiteX6" fmla="*/ 3889288 w 4526164"/>
                  <a:gd name="connsiteY6" fmla="*/ 3810635 h 5163195"/>
                  <a:gd name="connsiteX7" fmla="*/ 4521400 w 4526164"/>
                  <a:gd name="connsiteY7" fmla="*/ 3810635 h 5163195"/>
                  <a:gd name="connsiteX8" fmla="*/ 4521400 w 4526164"/>
                  <a:gd name="connsiteY8" fmla="*/ 4989405 h 5163195"/>
                  <a:gd name="connsiteX9" fmla="*/ 4347610 w 4526164"/>
                  <a:gd name="connsiteY9" fmla="*/ 5163195 h 5163195"/>
                  <a:gd name="connsiteX10" fmla="*/ 180082 w 4526164"/>
                  <a:gd name="connsiteY10" fmla="*/ 5163195 h 5163195"/>
                  <a:gd name="connsiteX11" fmla="*/ 6292 w 4526164"/>
                  <a:gd name="connsiteY11" fmla="*/ 4989405 h 5163195"/>
                  <a:gd name="connsiteX12" fmla="*/ 6292 w 4526164"/>
                  <a:gd name="connsiteY12" fmla="*/ 3810635 h 5163195"/>
                  <a:gd name="connsiteX13" fmla="*/ 638404 w 4526164"/>
                  <a:gd name="connsiteY13" fmla="*/ 3810635 h 5163195"/>
                  <a:gd name="connsiteX14" fmla="*/ 0 w 4526164"/>
                  <a:gd name="connsiteY14" fmla="*/ 3810634 h 5163195"/>
                  <a:gd name="connsiteX15" fmla="*/ 2071584 w 4526164"/>
                  <a:gd name="connsiteY15" fmla="*/ 106680 h 5163195"/>
                  <a:gd name="connsiteX16" fmla="*/ 2075652 w 4526164"/>
                  <a:gd name="connsiteY16" fmla="*/ 106680 h 5163195"/>
                  <a:gd name="connsiteX17" fmla="*/ 2102488 w 4526164"/>
                  <a:gd name="connsiteY17" fmla="*/ 66743 h 5163195"/>
                  <a:gd name="connsiteX18" fmla="*/ 2263081 w 4526164"/>
                  <a:gd name="connsiteY18" fmla="*/ 0 h 5163195"/>
                  <a:gd name="connsiteX0" fmla="*/ 2263081 w 4526164"/>
                  <a:gd name="connsiteY0" fmla="*/ 0 h 5163195"/>
                  <a:gd name="connsiteX1" fmla="*/ 2423674 w 4526164"/>
                  <a:gd name="connsiteY1" fmla="*/ 66743 h 5163195"/>
                  <a:gd name="connsiteX2" fmla="*/ 2450511 w 4526164"/>
                  <a:gd name="connsiteY2" fmla="*/ 106680 h 5163195"/>
                  <a:gd name="connsiteX3" fmla="*/ 2454580 w 4526164"/>
                  <a:gd name="connsiteY3" fmla="*/ 106680 h 5163195"/>
                  <a:gd name="connsiteX4" fmla="*/ 4526164 w 4526164"/>
                  <a:gd name="connsiteY4" fmla="*/ 3810634 h 5163195"/>
                  <a:gd name="connsiteX5" fmla="*/ 3889288 w 4526164"/>
                  <a:gd name="connsiteY5" fmla="*/ 3810634 h 5163195"/>
                  <a:gd name="connsiteX6" fmla="*/ 3889288 w 4526164"/>
                  <a:gd name="connsiteY6" fmla="*/ 3810635 h 5163195"/>
                  <a:gd name="connsiteX7" fmla="*/ 4521400 w 4526164"/>
                  <a:gd name="connsiteY7" fmla="*/ 3810635 h 5163195"/>
                  <a:gd name="connsiteX8" fmla="*/ 4521400 w 4526164"/>
                  <a:gd name="connsiteY8" fmla="*/ 4989405 h 5163195"/>
                  <a:gd name="connsiteX9" fmla="*/ 4347610 w 4526164"/>
                  <a:gd name="connsiteY9" fmla="*/ 5163195 h 5163195"/>
                  <a:gd name="connsiteX10" fmla="*/ 180082 w 4526164"/>
                  <a:gd name="connsiteY10" fmla="*/ 5163195 h 5163195"/>
                  <a:gd name="connsiteX11" fmla="*/ 6292 w 4526164"/>
                  <a:gd name="connsiteY11" fmla="*/ 4989405 h 5163195"/>
                  <a:gd name="connsiteX12" fmla="*/ 6292 w 4526164"/>
                  <a:gd name="connsiteY12" fmla="*/ 3810635 h 5163195"/>
                  <a:gd name="connsiteX13" fmla="*/ 0 w 4526164"/>
                  <a:gd name="connsiteY13" fmla="*/ 3810634 h 5163195"/>
                  <a:gd name="connsiteX14" fmla="*/ 2071584 w 4526164"/>
                  <a:gd name="connsiteY14" fmla="*/ 106680 h 5163195"/>
                  <a:gd name="connsiteX15" fmla="*/ 2075652 w 4526164"/>
                  <a:gd name="connsiteY15" fmla="*/ 106680 h 5163195"/>
                  <a:gd name="connsiteX16" fmla="*/ 2102488 w 4526164"/>
                  <a:gd name="connsiteY16" fmla="*/ 66743 h 5163195"/>
                  <a:gd name="connsiteX17" fmla="*/ 2263081 w 4526164"/>
                  <a:gd name="connsiteY17" fmla="*/ 0 h 5163195"/>
                  <a:gd name="connsiteX0" fmla="*/ 2256789 w 4519872"/>
                  <a:gd name="connsiteY0" fmla="*/ 0 h 5163195"/>
                  <a:gd name="connsiteX1" fmla="*/ 2417382 w 4519872"/>
                  <a:gd name="connsiteY1" fmla="*/ 66743 h 5163195"/>
                  <a:gd name="connsiteX2" fmla="*/ 2444219 w 4519872"/>
                  <a:gd name="connsiteY2" fmla="*/ 106680 h 5163195"/>
                  <a:gd name="connsiteX3" fmla="*/ 2448288 w 4519872"/>
                  <a:gd name="connsiteY3" fmla="*/ 106680 h 5163195"/>
                  <a:gd name="connsiteX4" fmla="*/ 4519872 w 4519872"/>
                  <a:gd name="connsiteY4" fmla="*/ 3810634 h 5163195"/>
                  <a:gd name="connsiteX5" fmla="*/ 3882996 w 4519872"/>
                  <a:gd name="connsiteY5" fmla="*/ 3810634 h 5163195"/>
                  <a:gd name="connsiteX6" fmla="*/ 3882996 w 4519872"/>
                  <a:gd name="connsiteY6" fmla="*/ 3810635 h 5163195"/>
                  <a:gd name="connsiteX7" fmla="*/ 4515108 w 4519872"/>
                  <a:gd name="connsiteY7" fmla="*/ 3810635 h 5163195"/>
                  <a:gd name="connsiteX8" fmla="*/ 4515108 w 4519872"/>
                  <a:gd name="connsiteY8" fmla="*/ 4989405 h 5163195"/>
                  <a:gd name="connsiteX9" fmla="*/ 4341318 w 4519872"/>
                  <a:gd name="connsiteY9" fmla="*/ 5163195 h 5163195"/>
                  <a:gd name="connsiteX10" fmla="*/ 173790 w 4519872"/>
                  <a:gd name="connsiteY10" fmla="*/ 5163195 h 5163195"/>
                  <a:gd name="connsiteX11" fmla="*/ 0 w 4519872"/>
                  <a:gd name="connsiteY11" fmla="*/ 4989405 h 5163195"/>
                  <a:gd name="connsiteX12" fmla="*/ 0 w 4519872"/>
                  <a:gd name="connsiteY12" fmla="*/ 3810635 h 5163195"/>
                  <a:gd name="connsiteX13" fmla="*/ 2065292 w 4519872"/>
                  <a:gd name="connsiteY13" fmla="*/ 106680 h 5163195"/>
                  <a:gd name="connsiteX14" fmla="*/ 2069360 w 4519872"/>
                  <a:gd name="connsiteY14" fmla="*/ 106680 h 5163195"/>
                  <a:gd name="connsiteX15" fmla="*/ 2096196 w 4519872"/>
                  <a:gd name="connsiteY15" fmla="*/ 66743 h 5163195"/>
                  <a:gd name="connsiteX16" fmla="*/ 2256789 w 4519872"/>
                  <a:gd name="connsiteY16" fmla="*/ 0 h 5163195"/>
                  <a:gd name="connsiteX0" fmla="*/ 2256789 w 4519872"/>
                  <a:gd name="connsiteY0" fmla="*/ 0 h 5163195"/>
                  <a:gd name="connsiteX1" fmla="*/ 2417382 w 4519872"/>
                  <a:gd name="connsiteY1" fmla="*/ 66743 h 5163195"/>
                  <a:gd name="connsiteX2" fmla="*/ 2444219 w 4519872"/>
                  <a:gd name="connsiteY2" fmla="*/ 106680 h 5163195"/>
                  <a:gd name="connsiteX3" fmla="*/ 2448288 w 4519872"/>
                  <a:gd name="connsiteY3" fmla="*/ 106680 h 5163195"/>
                  <a:gd name="connsiteX4" fmla="*/ 4519872 w 4519872"/>
                  <a:gd name="connsiteY4" fmla="*/ 3810634 h 5163195"/>
                  <a:gd name="connsiteX5" fmla="*/ 3882996 w 4519872"/>
                  <a:gd name="connsiteY5" fmla="*/ 3810634 h 5163195"/>
                  <a:gd name="connsiteX6" fmla="*/ 4515108 w 4519872"/>
                  <a:gd name="connsiteY6" fmla="*/ 3810635 h 5163195"/>
                  <a:gd name="connsiteX7" fmla="*/ 4515108 w 4519872"/>
                  <a:gd name="connsiteY7" fmla="*/ 4989405 h 5163195"/>
                  <a:gd name="connsiteX8" fmla="*/ 4341318 w 4519872"/>
                  <a:gd name="connsiteY8" fmla="*/ 5163195 h 5163195"/>
                  <a:gd name="connsiteX9" fmla="*/ 173790 w 4519872"/>
                  <a:gd name="connsiteY9" fmla="*/ 5163195 h 5163195"/>
                  <a:gd name="connsiteX10" fmla="*/ 0 w 4519872"/>
                  <a:gd name="connsiteY10" fmla="*/ 4989405 h 5163195"/>
                  <a:gd name="connsiteX11" fmla="*/ 0 w 4519872"/>
                  <a:gd name="connsiteY11" fmla="*/ 3810635 h 5163195"/>
                  <a:gd name="connsiteX12" fmla="*/ 2065292 w 4519872"/>
                  <a:gd name="connsiteY12" fmla="*/ 106680 h 5163195"/>
                  <a:gd name="connsiteX13" fmla="*/ 2069360 w 4519872"/>
                  <a:gd name="connsiteY13" fmla="*/ 106680 h 5163195"/>
                  <a:gd name="connsiteX14" fmla="*/ 2096196 w 4519872"/>
                  <a:gd name="connsiteY14" fmla="*/ 66743 h 5163195"/>
                  <a:gd name="connsiteX15" fmla="*/ 2256789 w 4519872"/>
                  <a:gd name="connsiteY15" fmla="*/ 0 h 5163195"/>
                  <a:gd name="connsiteX0" fmla="*/ 2256789 w 4519872"/>
                  <a:gd name="connsiteY0" fmla="*/ 0 h 5163195"/>
                  <a:gd name="connsiteX1" fmla="*/ 2417382 w 4519872"/>
                  <a:gd name="connsiteY1" fmla="*/ 66743 h 5163195"/>
                  <a:gd name="connsiteX2" fmla="*/ 2444219 w 4519872"/>
                  <a:gd name="connsiteY2" fmla="*/ 106680 h 5163195"/>
                  <a:gd name="connsiteX3" fmla="*/ 2448288 w 4519872"/>
                  <a:gd name="connsiteY3" fmla="*/ 106680 h 5163195"/>
                  <a:gd name="connsiteX4" fmla="*/ 4519872 w 4519872"/>
                  <a:gd name="connsiteY4" fmla="*/ 3810634 h 5163195"/>
                  <a:gd name="connsiteX5" fmla="*/ 4515108 w 4519872"/>
                  <a:gd name="connsiteY5" fmla="*/ 3810635 h 5163195"/>
                  <a:gd name="connsiteX6" fmla="*/ 4515108 w 4519872"/>
                  <a:gd name="connsiteY6" fmla="*/ 4989405 h 5163195"/>
                  <a:gd name="connsiteX7" fmla="*/ 4341318 w 4519872"/>
                  <a:gd name="connsiteY7" fmla="*/ 5163195 h 5163195"/>
                  <a:gd name="connsiteX8" fmla="*/ 173790 w 4519872"/>
                  <a:gd name="connsiteY8" fmla="*/ 5163195 h 5163195"/>
                  <a:gd name="connsiteX9" fmla="*/ 0 w 4519872"/>
                  <a:gd name="connsiteY9" fmla="*/ 4989405 h 5163195"/>
                  <a:gd name="connsiteX10" fmla="*/ 0 w 4519872"/>
                  <a:gd name="connsiteY10" fmla="*/ 3810635 h 5163195"/>
                  <a:gd name="connsiteX11" fmla="*/ 2065292 w 4519872"/>
                  <a:gd name="connsiteY11" fmla="*/ 106680 h 5163195"/>
                  <a:gd name="connsiteX12" fmla="*/ 2069360 w 4519872"/>
                  <a:gd name="connsiteY12" fmla="*/ 106680 h 5163195"/>
                  <a:gd name="connsiteX13" fmla="*/ 2096196 w 4519872"/>
                  <a:gd name="connsiteY13" fmla="*/ 66743 h 5163195"/>
                  <a:gd name="connsiteX14" fmla="*/ 2256789 w 4519872"/>
                  <a:gd name="connsiteY14" fmla="*/ 0 h 5163195"/>
                  <a:gd name="connsiteX0" fmla="*/ 2256789 w 4519872"/>
                  <a:gd name="connsiteY0" fmla="*/ 0 h 5163195"/>
                  <a:gd name="connsiteX1" fmla="*/ 2417382 w 4519872"/>
                  <a:gd name="connsiteY1" fmla="*/ 66743 h 5163195"/>
                  <a:gd name="connsiteX2" fmla="*/ 2444219 w 4519872"/>
                  <a:gd name="connsiteY2" fmla="*/ 106680 h 5163195"/>
                  <a:gd name="connsiteX3" fmla="*/ 2448288 w 4519872"/>
                  <a:gd name="connsiteY3" fmla="*/ 106680 h 5163195"/>
                  <a:gd name="connsiteX4" fmla="*/ 4519872 w 4519872"/>
                  <a:gd name="connsiteY4" fmla="*/ 3810634 h 5163195"/>
                  <a:gd name="connsiteX5" fmla="*/ 4515108 w 4519872"/>
                  <a:gd name="connsiteY5" fmla="*/ 4989405 h 5163195"/>
                  <a:gd name="connsiteX6" fmla="*/ 4341318 w 4519872"/>
                  <a:gd name="connsiteY6" fmla="*/ 5163195 h 5163195"/>
                  <a:gd name="connsiteX7" fmla="*/ 173790 w 4519872"/>
                  <a:gd name="connsiteY7" fmla="*/ 5163195 h 5163195"/>
                  <a:gd name="connsiteX8" fmla="*/ 0 w 4519872"/>
                  <a:gd name="connsiteY8" fmla="*/ 4989405 h 5163195"/>
                  <a:gd name="connsiteX9" fmla="*/ 0 w 4519872"/>
                  <a:gd name="connsiteY9" fmla="*/ 3810635 h 5163195"/>
                  <a:gd name="connsiteX10" fmla="*/ 2065292 w 4519872"/>
                  <a:gd name="connsiteY10" fmla="*/ 106680 h 5163195"/>
                  <a:gd name="connsiteX11" fmla="*/ 2069360 w 4519872"/>
                  <a:gd name="connsiteY11" fmla="*/ 106680 h 5163195"/>
                  <a:gd name="connsiteX12" fmla="*/ 2096196 w 4519872"/>
                  <a:gd name="connsiteY12" fmla="*/ 66743 h 5163195"/>
                  <a:gd name="connsiteX13" fmla="*/ 2256789 w 4519872"/>
                  <a:gd name="connsiteY13" fmla="*/ 0 h 5163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519872" h="5163195">
                    <a:moveTo>
                      <a:pt x="2256789" y="0"/>
                    </a:moveTo>
                    <a:cubicBezTo>
                      <a:pt x="2319505" y="0"/>
                      <a:pt x="2376283" y="25506"/>
                      <a:pt x="2417382" y="66743"/>
                    </a:cubicBezTo>
                    <a:lnTo>
                      <a:pt x="2444219" y="106680"/>
                    </a:lnTo>
                    <a:lnTo>
                      <a:pt x="2448288" y="106680"/>
                    </a:lnTo>
                    <a:lnTo>
                      <a:pt x="4519872" y="3810634"/>
                    </a:lnTo>
                    <a:lnTo>
                      <a:pt x="4515108" y="4989405"/>
                    </a:lnTo>
                    <a:cubicBezTo>
                      <a:pt x="4515108" y="5085387"/>
                      <a:pt x="4437300" y="5163195"/>
                      <a:pt x="4341318" y="5163195"/>
                    </a:cubicBezTo>
                    <a:lnTo>
                      <a:pt x="173790" y="5163195"/>
                    </a:lnTo>
                    <a:cubicBezTo>
                      <a:pt x="77808" y="5163195"/>
                      <a:pt x="0" y="5085387"/>
                      <a:pt x="0" y="4989405"/>
                    </a:cubicBezTo>
                    <a:lnTo>
                      <a:pt x="0" y="3810635"/>
                    </a:lnTo>
                    <a:lnTo>
                      <a:pt x="2065292" y="106680"/>
                    </a:lnTo>
                    <a:lnTo>
                      <a:pt x="2069360" y="106680"/>
                    </a:lnTo>
                    <a:lnTo>
                      <a:pt x="2096196" y="66743"/>
                    </a:lnTo>
                    <a:cubicBezTo>
                      <a:pt x="2137296" y="25506"/>
                      <a:pt x="2194074" y="0"/>
                      <a:pt x="225678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A63FC3E9-0108-4FA4-B172-0322A802FFE1}"/>
                  </a:ext>
                </a:extLst>
              </p:cNvPr>
              <p:cNvSpPr/>
              <p:nvPr/>
            </p:nvSpPr>
            <p:spPr>
              <a:xfrm>
                <a:off x="-306517" y="819767"/>
                <a:ext cx="4675822" cy="5319096"/>
              </a:xfrm>
              <a:custGeom>
                <a:avLst/>
                <a:gdLst>
                  <a:gd name="connsiteX0" fmla="*/ 2334873 w 4675822"/>
                  <a:gd name="connsiteY0" fmla="*/ 132052 h 5319096"/>
                  <a:gd name="connsiteX1" fmla="*/ 2484791 w 4675822"/>
                  <a:gd name="connsiteY1" fmla="*/ 220031 h 5319096"/>
                  <a:gd name="connsiteX2" fmla="*/ 2525971 w 4675822"/>
                  <a:gd name="connsiteY2" fmla="*/ 306564 h 5319096"/>
                  <a:gd name="connsiteX3" fmla="*/ 2526285 w 4675822"/>
                  <a:gd name="connsiteY3" fmla="*/ 306564 h 5319096"/>
                  <a:gd name="connsiteX4" fmla="*/ 4519732 w 4675822"/>
                  <a:gd name="connsiteY4" fmla="*/ 3918536 h 5319096"/>
                  <a:gd name="connsiteX5" fmla="*/ 4515133 w 4675822"/>
                  <a:gd name="connsiteY5" fmla="*/ 5006554 h 5319096"/>
                  <a:gd name="connsiteX6" fmla="*/ 4354722 w 4675822"/>
                  <a:gd name="connsiteY6" fmla="*/ 5166965 h 5319096"/>
                  <a:gd name="connsiteX7" fmla="*/ 316502 w 4675822"/>
                  <a:gd name="connsiteY7" fmla="*/ 5166965 h 5319096"/>
                  <a:gd name="connsiteX8" fmla="*/ 156091 w 4675822"/>
                  <a:gd name="connsiteY8" fmla="*/ 5006554 h 5319096"/>
                  <a:gd name="connsiteX9" fmla="*/ 156091 w 4675822"/>
                  <a:gd name="connsiteY9" fmla="*/ 3918537 h 5319096"/>
                  <a:gd name="connsiteX10" fmla="*/ 2143463 w 4675822"/>
                  <a:gd name="connsiteY10" fmla="*/ 306564 h 5319096"/>
                  <a:gd name="connsiteX11" fmla="*/ 2143776 w 4675822"/>
                  <a:gd name="connsiteY11" fmla="*/ 306564 h 5319096"/>
                  <a:gd name="connsiteX12" fmla="*/ 2184955 w 4675822"/>
                  <a:gd name="connsiteY12" fmla="*/ 220031 h 5319096"/>
                  <a:gd name="connsiteX13" fmla="*/ 2334873 w 4675822"/>
                  <a:gd name="connsiteY13" fmla="*/ 132052 h 5319096"/>
                  <a:gd name="connsiteX14" fmla="*/ 2334764 w 4675822"/>
                  <a:gd name="connsiteY14" fmla="*/ 71773 h 5319096"/>
                  <a:gd name="connsiteX15" fmla="*/ 2174171 w 4675822"/>
                  <a:gd name="connsiteY15" fmla="*/ 138516 h 5319096"/>
                  <a:gd name="connsiteX16" fmla="*/ 2147335 w 4675822"/>
                  <a:gd name="connsiteY16" fmla="*/ 178453 h 5319096"/>
                  <a:gd name="connsiteX17" fmla="*/ 2143267 w 4675822"/>
                  <a:gd name="connsiteY17" fmla="*/ 178453 h 5319096"/>
                  <a:gd name="connsiteX18" fmla="*/ 77975 w 4675822"/>
                  <a:gd name="connsiteY18" fmla="*/ 3882408 h 5319096"/>
                  <a:gd name="connsiteX19" fmla="*/ 77975 w 4675822"/>
                  <a:gd name="connsiteY19" fmla="*/ 5061178 h 5319096"/>
                  <a:gd name="connsiteX20" fmla="*/ 251765 w 4675822"/>
                  <a:gd name="connsiteY20" fmla="*/ 5234968 h 5319096"/>
                  <a:gd name="connsiteX21" fmla="*/ 4419293 w 4675822"/>
                  <a:gd name="connsiteY21" fmla="*/ 5234968 h 5319096"/>
                  <a:gd name="connsiteX22" fmla="*/ 4593083 w 4675822"/>
                  <a:gd name="connsiteY22" fmla="*/ 5061178 h 5319096"/>
                  <a:gd name="connsiteX23" fmla="*/ 4597847 w 4675822"/>
                  <a:gd name="connsiteY23" fmla="*/ 3882407 h 5319096"/>
                  <a:gd name="connsiteX24" fmla="*/ 2526263 w 4675822"/>
                  <a:gd name="connsiteY24" fmla="*/ 178453 h 5319096"/>
                  <a:gd name="connsiteX25" fmla="*/ 2522194 w 4675822"/>
                  <a:gd name="connsiteY25" fmla="*/ 178453 h 5319096"/>
                  <a:gd name="connsiteX26" fmla="*/ 2495357 w 4675822"/>
                  <a:gd name="connsiteY26" fmla="*/ 138516 h 5319096"/>
                  <a:gd name="connsiteX27" fmla="*/ 2334764 w 4675822"/>
                  <a:gd name="connsiteY27" fmla="*/ 71773 h 5319096"/>
                  <a:gd name="connsiteX28" fmla="*/ 2337118 w 4675822"/>
                  <a:gd name="connsiteY28" fmla="*/ 0 h 5319096"/>
                  <a:gd name="connsiteX29" fmla="*/ 2566036 w 4675822"/>
                  <a:gd name="connsiteY29" fmla="*/ 121715 h 5319096"/>
                  <a:gd name="connsiteX30" fmla="*/ 4672519 w 4675822"/>
                  <a:gd name="connsiteY30" fmla="*/ 3874150 h 5319096"/>
                  <a:gd name="connsiteX31" fmla="*/ 4675822 w 4675822"/>
                  <a:gd name="connsiteY31" fmla="*/ 5070522 h 5319096"/>
                  <a:gd name="connsiteX32" fmla="*/ 4427248 w 4675822"/>
                  <a:gd name="connsiteY32" fmla="*/ 5319096 h 5319096"/>
                  <a:gd name="connsiteX33" fmla="*/ 248574 w 4675822"/>
                  <a:gd name="connsiteY33" fmla="*/ 5319096 h 5319096"/>
                  <a:gd name="connsiteX34" fmla="*/ 0 w 4675822"/>
                  <a:gd name="connsiteY34" fmla="*/ 5070522 h 5319096"/>
                  <a:gd name="connsiteX35" fmla="*/ 0 w 4675822"/>
                  <a:gd name="connsiteY35" fmla="*/ 3874151 h 5319096"/>
                  <a:gd name="connsiteX36" fmla="*/ 2104886 w 4675822"/>
                  <a:gd name="connsiteY36" fmla="*/ 125587 h 5319096"/>
                  <a:gd name="connsiteX37" fmla="*/ 2106099 w 4675822"/>
                  <a:gd name="connsiteY37" fmla="*/ 125587 h 5319096"/>
                  <a:gd name="connsiteX38" fmla="*/ 2108201 w 4675822"/>
                  <a:gd name="connsiteY38" fmla="*/ 121715 h 5319096"/>
                  <a:gd name="connsiteX39" fmla="*/ 2337118 w 4675822"/>
                  <a:gd name="connsiteY39" fmla="*/ 0 h 5319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675822" h="5319096">
                    <a:moveTo>
                      <a:pt x="2334873" y="132052"/>
                    </a:moveTo>
                    <a:cubicBezTo>
                      <a:pt x="2393420" y="132052"/>
                      <a:pt x="2446424" y="165673"/>
                      <a:pt x="2484791" y="220031"/>
                    </a:cubicBezTo>
                    <a:lnTo>
                      <a:pt x="2525971" y="306564"/>
                    </a:lnTo>
                    <a:lnTo>
                      <a:pt x="2526285" y="306564"/>
                    </a:lnTo>
                    <a:lnTo>
                      <a:pt x="4519732" y="3918536"/>
                    </a:lnTo>
                    <a:lnTo>
                      <a:pt x="4515133" y="5006554"/>
                    </a:lnTo>
                    <a:cubicBezTo>
                      <a:pt x="4515133" y="5095147"/>
                      <a:pt x="4443315" y="5166965"/>
                      <a:pt x="4354722" y="5166965"/>
                    </a:cubicBezTo>
                    <a:lnTo>
                      <a:pt x="316502" y="5166965"/>
                    </a:lnTo>
                    <a:cubicBezTo>
                      <a:pt x="227909" y="5166965"/>
                      <a:pt x="156091" y="5095147"/>
                      <a:pt x="156091" y="5006554"/>
                    </a:cubicBezTo>
                    <a:lnTo>
                      <a:pt x="156091" y="3918537"/>
                    </a:lnTo>
                    <a:lnTo>
                      <a:pt x="2143463" y="306564"/>
                    </a:lnTo>
                    <a:lnTo>
                      <a:pt x="2143776" y="306564"/>
                    </a:lnTo>
                    <a:lnTo>
                      <a:pt x="2184955" y="220031"/>
                    </a:lnTo>
                    <a:cubicBezTo>
                      <a:pt x="2223323" y="165673"/>
                      <a:pt x="2276327" y="132052"/>
                      <a:pt x="2334873" y="132052"/>
                    </a:cubicBezTo>
                    <a:close/>
                    <a:moveTo>
                      <a:pt x="2334764" y="71773"/>
                    </a:moveTo>
                    <a:cubicBezTo>
                      <a:pt x="2272049" y="71773"/>
                      <a:pt x="2215271" y="97279"/>
                      <a:pt x="2174171" y="138516"/>
                    </a:cubicBezTo>
                    <a:lnTo>
                      <a:pt x="2147335" y="178453"/>
                    </a:lnTo>
                    <a:lnTo>
                      <a:pt x="2143267" y="178453"/>
                    </a:lnTo>
                    <a:lnTo>
                      <a:pt x="77975" y="3882408"/>
                    </a:lnTo>
                    <a:lnTo>
                      <a:pt x="77975" y="5061178"/>
                    </a:lnTo>
                    <a:cubicBezTo>
                      <a:pt x="77975" y="5157160"/>
                      <a:pt x="155783" y="5234968"/>
                      <a:pt x="251765" y="5234968"/>
                    </a:cubicBezTo>
                    <a:lnTo>
                      <a:pt x="4419293" y="5234968"/>
                    </a:lnTo>
                    <a:cubicBezTo>
                      <a:pt x="4515275" y="5234968"/>
                      <a:pt x="4593083" y="5157160"/>
                      <a:pt x="4593083" y="5061178"/>
                    </a:cubicBezTo>
                    <a:lnTo>
                      <a:pt x="4597847" y="3882407"/>
                    </a:lnTo>
                    <a:lnTo>
                      <a:pt x="2526263" y="178453"/>
                    </a:lnTo>
                    <a:lnTo>
                      <a:pt x="2522194" y="178453"/>
                    </a:lnTo>
                    <a:lnTo>
                      <a:pt x="2495357" y="138516"/>
                    </a:lnTo>
                    <a:cubicBezTo>
                      <a:pt x="2454258" y="97279"/>
                      <a:pt x="2397480" y="71773"/>
                      <a:pt x="2334764" y="71773"/>
                    </a:cubicBezTo>
                    <a:close/>
                    <a:moveTo>
                      <a:pt x="2337118" y="0"/>
                    </a:moveTo>
                    <a:cubicBezTo>
                      <a:pt x="2432410" y="0"/>
                      <a:pt x="2516425" y="48281"/>
                      <a:pt x="2566036" y="121715"/>
                    </a:cubicBezTo>
                    <a:lnTo>
                      <a:pt x="4672519" y="3874150"/>
                    </a:lnTo>
                    <a:lnTo>
                      <a:pt x="4675822" y="5070522"/>
                    </a:lnTo>
                    <a:cubicBezTo>
                      <a:pt x="4675822" y="5207806"/>
                      <a:pt x="4564532" y="5319096"/>
                      <a:pt x="4427248" y="5319096"/>
                    </a:cubicBezTo>
                    <a:lnTo>
                      <a:pt x="248574" y="5319096"/>
                    </a:lnTo>
                    <a:cubicBezTo>
                      <a:pt x="111290" y="5319096"/>
                      <a:pt x="0" y="5207806"/>
                      <a:pt x="0" y="5070522"/>
                    </a:cubicBezTo>
                    <a:lnTo>
                      <a:pt x="0" y="3874151"/>
                    </a:lnTo>
                    <a:lnTo>
                      <a:pt x="2104886" y="125587"/>
                    </a:lnTo>
                    <a:lnTo>
                      <a:pt x="2106099" y="125587"/>
                    </a:lnTo>
                    <a:lnTo>
                      <a:pt x="2108201" y="121715"/>
                    </a:lnTo>
                    <a:cubicBezTo>
                      <a:pt x="2157812" y="48281"/>
                      <a:pt x="2241827" y="0"/>
                      <a:pt x="233711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6" name="AutoShape 238">
              <a:extLst>
                <a:ext uri="{FF2B5EF4-FFF2-40B4-BE49-F238E27FC236}">
                  <a16:creationId xmlns:a16="http://schemas.microsoft.com/office/drawing/2014/main" id="{DE36DA70-6ABB-40B2-98A2-B59AAED3011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680119" y="5949950"/>
              <a:ext cx="885825" cy="82550"/>
            </a:xfrm>
            <a:custGeom>
              <a:avLst/>
              <a:gdLst>
                <a:gd name="G0" fmla="+- 1049 0 0"/>
                <a:gd name="G1" fmla="+- 21600 0 1049"/>
                <a:gd name="G2" fmla="*/ 1049 1 2"/>
                <a:gd name="G3" fmla="+- 21600 0 G2"/>
                <a:gd name="G4" fmla="+/ 1049 21600 2"/>
                <a:gd name="G5" fmla="+/ G1 0 2"/>
                <a:gd name="G6" fmla="*/ 21600 21600 1049"/>
                <a:gd name="G7" fmla="*/ G6 1 2"/>
                <a:gd name="G8" fmla="+- 21600 0 G7"/>
                <a:gd name="G9" fmla="*/ 21600 1 2"/>
                <a:gd name="G10" fmla="+- 1049 0 G9"/>
                <a:gd name="G11" fmla="?: G10 G8 0"/>
                <a:gd name="G12" fmla="?: G10 G7 21600"/>
                <a:gd name="T0" fmla="*/ 21075 w 21600"/>
                <a:gd name="T1" fmla="*/ 10800 h 21600"/>
                <a:gd name="T2" fmla="*/ 10800 w 21600"/>
                <a:gd name="T3" fmla="*/ 21600 h 21600"/>
                <a:gd name="T4" fmla="*/ 525 w 21600"/>
                <a:gd name="T5" fmla="*/ 10800 h 21600"/>
                <a:gd name="T6" fmla="*/ 10800 w 21600"/>
                <a:gd name="T7" fmla="*/ 0 h 21600"/>
                <a:gd name="T8" fmla="*/ 2325 w 21600"/>
                <a:gd name="T9" fmla="*/ 2325 h 21600"/>
                <a:gd name="T10" fmla="*/ 19275 w 21600"/>
                <a:gd name="T11" fmla="*/ 1927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049" y="21600"/>
                  </a:lnTo>
                  <a:lnTo>
                    <a:pt x="2055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7" name="Freeform 239">
              <a:extLst>
                <a:ext uri="{FF2B5EF4-FFF2-40B4-BE49-F238E27FC236}">
                  <a16:creationId xmlns:a16="http://schemas.microsoft.com/office/drawing/2014/main" id="{2C1449B1-0DE7-487C-9D4A-172C14512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9332" y="5721350"/>
              <a:ext cx="115887" cy="84138"/>
            </a:xfrm>
            <a:custGeom>
              <a:avLst/>
              <a:gdLst>
                <a:gd name="T0" fmla="*/ 454 w 454"/>
                <a:gd name="T1" fmla="*/ 0 h 227"/>
                <a:gd name="T2" fmla="*/ 408 w 454"/>
                <a:gd name="T3" fmla="*/ 227 h 227"/>
                <a:gd name="T4" fmla="*/ 0 w 454"/>
                <a:gd name="T5" fmla="*/ 227 h 227"/>
                <a:gd name="T6" fmla="*/ 131 w 454"/>
                <a:gd name="T7" fmla="*/ 0 h 227"/>
                <a:gd name="T8" fmla="*/ 454 w 454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227">
                  <a:moveTo>
                    <a:pt x="454" y="0"/>
                  </a:moveTo>
                  <a:lnTo>
                    <a:pt x="408" y="227"/>
                  </a:lnTo>
                  <a:lnTo>
                    <a:pt x="0" y="227"/>
                  </a:lnTo>
                  <a:lnTo>
                    <a:pt x="131" y="0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8" name="Freeform 240">
              <a:extLst>
                <a:ext uri="{FF2B5EF4-FFF2-40B4-BE49-F238E27FC236}">
                  <a16:creationId xmlns:a16="http://schemas.microsoft.com/office/drawing/2014/main" id="{270AC227-4814-4A10-99BB-39284AD6F5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8457" y="5721350"/>
              <a:ext cx="166687" cy="84138"/>
            </a:xfrm>
            <a:custGeom>
              <a:avLst/>
              <a:gdLst>
                <a:gd name="T0" fmla="*/ 0 w 539"/>
                <a:gd name="T1" fmla="*/ 0 h 227"/>
                <a:gd name="T2" fmla="*/ 136 w 539"/>
                <a:gd name="T3" fmla="*/ 227 h 227"/>
                <a:gd name="T4" fmla="*/ 539 w 539"/>
                <a:gd name="T5" fmla="*/ 226 h 227"/>
                <a:gd name="T6" fmla="*/ 394 w 539"/>
                <a:gd name="T7" fmla="*/ 0 h 227"/>
                <a:gd name="T8" fmla="*/ 0 w 539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9" h="227">
                  <a:moveTo>
                    <a:pt x="0" y="0"/>
                  </a:moveTo>
                  <a:lnTo>
                    <a:pt x="136" y="227"/>
                  </a:lnTo>
                  <a:lnTo>
                    <a:pt x="539" y="226"/>
                  </a:lnTo>
                  <a:lnTo>
                    <a:pt x="39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B0D77F21-31F3-433E-B925-4BB3E5D2DBA9}"/>
                </a:ext>
              </a:extLst>
            </p:cNvPr>
            <p:cNvSpPr/>
            <p:nvPr/>
          </p:nvSpPr>
          <p:spPr>
            <a:xfrm>
              <a:off x="2845219" y="5273178"/>
              <a:ext cx="548719" cy="639088"/>
            </a:xfrm>
            <a:custGeom>
              <a:avLst/>
              <a:gdLst>
                <a:gd name="connsiteX0" fmla="*/ 807537 w 1281922"/>
                <a:gd name="connsiteY0" fmla="*/ 804861 h 1493043"/>
                <a:gd name="connsiteX1" fmla="*/ 762293 w 1281922"/>
                <a:gd name="connsiteY1" fmla="*/ 890586 h 1493043"/>
                <a:gd name="connsiteX2" fmla="*/ 774200 w 1281922"/>
                <a:gd name="connsiteY2" fmla="*/ 1004886 h 1493043"/>
                <a:gd name="connsiteX3" fmla="*/ 814681 w 1281922"/>
                <a:gd name="connsiteY3" fmla="*/ 907255 h 1493043"/>
                <a:gd name="connsiteX4" fmla="*/ 807537 w 1281922"/>
                <a:gd name="connsiteY4" fmla="*/ 804861 h 1493043"/>
                <a:gd name="connsiteX5" fmla="*/ 252706 w 1281922"/>
                <a:gd name="connsiteY5" fmla="*/ 588167 h 1493043"/>
                <a:gd name="connsiteX6" fmla="*/ 202700 w 1281922"/>
                <a:gd name="connsiteY6" fmla="*/ 642935 h 1493043"/>
                <a:gd name="connsiteX7" fmla="*/ 250325 w 1281922"/>
                <a:gd name="connsiteY7" fmla="*/ 669129 h 1493043"/>
                <a:gd name="connsiteX8" fmla="*/ 252706 w 1281922"/>
                <a:gd name="connsiteY8" fmla="*/ 588167 h 1493043"/>
                <a:gd name="connsiteX9" fmla="*/ 411058 w 1281922"/>
                <a:gd name="connsiteY9" fmla="*/ 0 h 1493043"/>
                <a:gd name="connsiteX10" fmla="*/ 556967 w 1281922"/>
                <a:gd name="connsiteY10" fmla="*/ 98170 h 1493043"/>
                <a:gd name="connsiteX11" fmla="*/ 560746 w 1281922"/>
                <a:gd name="connsiteY11" fmla="*/ 117172 h 1493043"/>
                <a:gd name="connsiteX12" fmla="*/ 591953 w 1281922"/>
                <a:gd name="connsiteY12" fmla="*/ 121711 h 1493043"/>
                <a:gd name="connsiteX13" fmla="*/ 622990 w 1281922"/>
                <a:gd name="connsiteY13" fmla="*/ 137875 h 1493043"/>
                <a:gd name="connsiteX14" fmla="*/ 591953 w 1281922"/>
                <a:gd name="connsiteY14" fmla="*/ 154039 h 1493043"/>
                <a:gd name="connsiteX15" fmla="*/ 568750 w 1281922"/>
                <a:gd name="connsiteY15" fmla="*/ 157414 h 1493043"/>
                <a:gd name="connsiteX16" fmla="*/ 569411 w 1281922"/>
                <a:gd name="connsiteY16" fmla="*/ 160735 h 1493043"/>
                <a:gd name="connsiteX17" fmla="*/ 472696 w 1281922"/>
                <a:gd name="connsiteY17" fmla="*/ 308839 h 1493043"/>
                <a:gd name="connsiteX18" fmla="*/ 439962 w 1281922"/>
                <a:gd name="connsiteY18" fmla="*/ 315547 h 1493043"/>
                <a:gd name="connsiteX19" fmla="*/ 439962 w 1281922"/>
                <a:gd name="connsiteY19" fmla="*/ 364765 h 1493043"/>
                <a:gd name="connsiteX20" fmla="*/ 456600 w 1281922"/>
                <a:gd name="connsiteY20" fmla="*/ 369595 h 1493043"/>
                <a:gd name="connsiteX21" fmla="*/ 543218 w 1281922"/>
                <a:gd name="connsiteY21" fmla="*/ 454819 h 1493043"/>
                <a:gd name="connsiteX22" fmla="*/ 583700 w 1281922"/>
                <a:gd name="connsiteY22" fmla="*/ 619125 h 1493043"/>
                <a:gd name="connsiteX23" fmla="*/ 709274 w 1281922"/>
                <a:gd name="connsiteY23" fmla="*/ 727398 h 1493043"/>
                <a:gd name="connsiteX24" fmla="*/ 738588 w 1281922"/>
                <a:gd name="connsiteY24" fmla="*/ 748417 h 1493043"/>
                <a:gd name="connsiteX25" fmla="*/ 749455 w 1281922"/>
                <a:gd name="connsiteY25" fmla="*/ 735917 h 1493043"/>
                <a:gd name="connsiteX26" fmla="*/ 838733 w 1281922"/>
                <a:gd name="connsiteY26" fmla="*/ 642924 h 1493043"/>
                <a:gd name="connsiteX27" fmla="*/ 861443 w 1281922"/>
                <a:gd name="connsiteY27" fmla="*/ 637457 h 1493043"/>
                <a:gd name="connsiteX28" fmla="*/ 861443 w 1281922"/>
                <a:gd name="connsiteY28" fmla="*/ 609604 h 1493043"/>
                <a:gd name="connsiteX29" fmla="*/ 850845 w 1281922"/>
                <a:gd name="connsiteY29" fmla="*/ 603728 h 1493043"/>
                <a:gd name="connsiteX30" fmla="*/ 795629 w 1281922"/>
                <a:gd name="connsiteY30" fmla="*/ 501254 h 1493043"/>
                <a:gd name="connsiteX31" fmla="*/ 810605 w 1281922"/>
                <a:gd name="connsiteY31" fmla="*/ 440702 h 1493043"/>
                <a:gd name="connsiteX32" fmla="*/ 819830 w 1281922"/>
                <a:gd name="connsiteY32" fmla="*/ 430359 h 1493043"/>
                <a:gd name="connsiteX33" fmla="*/ 823163 w 1281922"/>
                <a:gd name="connsiteY33" fmla="*/ 422298 h 1493043"/>
                <a:gd name="connsiteX34" fmla="*/ 846908 w 1281922"/>
                <a:gd name="connsiteY34" fmla="*/ 397171 h 1493043"/>
                <a:gd name="connsiteX35" fmla="*/ 865199 w 1281922"/>
                <a:gd name="connsiteY35" fmla="*/ 386870 h 1493043"/>
                <a:gd name="connsiteX36" fmla="*/ 827463 w 1281922"/>
                <a:gd name="connsiteY36" fmla="*/ 368506 h 1493043"/>
                <a:gd name="connsiteX37" fmla="*/ 801365 w 1281922"/>
                <a:gd name="connsiteY37" fmla="*/ 352483 h 1493043"/>
                <a:gd name="connsiteX38" fmla="*/ 806840 w 1281922"/>
                <a:gd name="connsiteY38" fmla="*/ 316460 h 1493043"/>
                <a:gd name="connsiteX39" fmla="*/ 837847 w 1281922"/>
                <a:gd name="connsiteY39" fmla="*/ 303935 h 1493043"/>
                <a:gd name="connsiteX40" fmla="*/ 885299 w 1281922"/>
                <a:gd name="connsiteY40" fmla="*/ 350718 h 1493043"/>
                <a:gd name="connsiteX41" fmla="*/ 890251 w 1281922"/>
                <a:gd name="connsiteY41" fmla="*/ 357589 h 1493043"/>
                <a:gd name="connsiteX42" fmla="*/ 884805 w 1281922"/>
                <a:gd name="connsiteY42" fmla="*/ 326800 h 1493043"/>
                <a:gd name="connsiteX43" fmla="*/ 882540 w 1281922"/>
                <a:gd name="connsiteY43" fmla="*/ 300634 h 1493043"/>
                <a:gd name="connsiteX44" fmla="*/ 914626 w 1281922"/>
                <a:gd name="connsiteY44" fmla="*/ 283370 h 1493043"/>
                <a:gd name="connsiteX45" fmla="*/ 935235 w 1281922"/>
                <a:gd name="connsiteY45" fmla="*/ 281029 h 1493043"/>
                <a:gd name="connsiteX46" fmla="*/ 943267 w 1281922"/>
                <a:gd name="connsiteY46" fmla="*/ 300634 h 1493043"/>
                <a:gd name="connsiteX47" fmla="*/ 940881 w 1281922"/>
                <a:gd name="connsiteY47" fmla="*/ 330187 h 1493043"/>
                <a:gd name="connsiteX48" fmla="*/ 934744 w 1281922"/>
                <a:gd name="connsiteY48" fmla="*/ 364598 h 1493043"/>
                <a:gd name="connsiteX49" fmla="*/ 936123 w 1281922"/>
                <a:gd name="connsiteY49" fmla="*/ 364332 h 1493043"/>
                <a:gd name="connsiteX50" fmla="*/ 939074 w 1281922"/>
                <a:gd name="connsiteY50" fmla="*/ 365085 h 1493043"/>
                <a:gd name="connsiteX51" fmla="*/ 943288 w 1281922"/>
                <a:gd name="connsiteY51" fmla="*/ 364314 h 1493043"/>
                <a:gd name="connsiteX52" fmla="*/ 1070875 w 1281922"/>
                <a:gd name="connsiteY52" fmla="*/ 440342 h 1493043"/>
                <a:gd name="connsiteX53" fmla="*/ 1066443 w 1281922"/>
                <a:gd name="connsiteY53" fmla="*/ 448368 h 1493043"/>
                <a:gd name="connsiteX54" fmla="*/ 1048452 w 1281922"/>
                <a:gd name="connsiteY54" fmla="*/ 451602 h 1493043"/>
                <a:gd name="connsiteX55" fmla="*/ 1053407 w 1281922"/>
                <a:gd name="connsiteY55" fmla="*/ 476687 h 1493043"/>
                <a:gd name="connsiteX56" fmla="*/ 1050423 w 1281922"/>
                <a:gd name="connsiteY56" fmla="*/ 510779 h 1493043"/>
                <a:gd name="connsiteX57" fmla="*/ 977644 w 1281922"/>
                <a:gd name="connsiteY57" fmla="*/ 634404 h 1493043"/>
                <a:gd name="connsiteX58" fmla="*/ 959075 w 1281922"/>
                <a:gd name="connsiteY58" fmla="*/ 636091 h 1493043"/>
                <a:gd name="connsiteX59" fmla="*/ 959075 w 1281922"/>
                <a:gd name="connsiteY59" fmla="*/ 640067 h 1493043"/>
                <a:gd name="connsiteX60" fmla="*/ 974335 w 1281922"/>
                <a:gd name="connsiteY60" fmla="*/ 647253 h 1493043"/>
                <a:gd name="connsiteX61" fmla="*/ 1102810 w 1281922"/>
                <a:gd name="connsiteY61" fmla="*/ 847724 h 1493043"/>
                <a:gd name="connsiteX62" fmla="*/ 1219491 w 1281922"/>
                <a:gd name="connsiteY62" fmla="*/ 923924 h 1493043"/>
                <a:gd name="connsiteX63" fmla="*/ 1257591 w 1281922"/>
                <a:gd name="connsiteY63" fmla="*/ 921543 h 1493043"/>
                <a:gd name="connsiteX64" fmla="*/ 1281404 w 1281922"/>
                <a:gd name="connsiteY64" fmla="*/ 964405 h 1493043"/>
                <a:gd name="connsiteX65" fmla="*/ 1248066 w 1281922"/>
                <a:gd name="connsiteY65" fmla="*/ 1004886 h 1493043"/>
                <a:gd name="connsiteX66" fmla="*/ 1193298 w 1281922"/>
                <a:gd name="connsiteY66" fmla="*/ 981074 h 1493043"/>
                <a:gd name="connsiteX67" fmla="*/ 1107573 w 1281922"/>
                <a:gd name="connsiteY67" fmla="*/ 954880 h 1493043"/>
                <a:gd name="connsiteX68" fmla="*/ 1040898 w 1281922"/>
                <a:gd name="connsiteY68" fmla="*/ 909636 h 1493043"/>
                <a:gd name="connsiteX69" fmla="*/ 1040898 w 1281922"/>
                <a:gd name="connsiteY69" fmla="*/ 959643 h 1493043"/>
                <a:gd name="connsiteX70" fmla="*/ 1093285 w 1281922"/>
                <a:gd name="connsiteY70" fmla="*/ 1159668 h 1493043"/>
                <a:gd name="connsiteX71" fmla="*/ 1055185 w 1281922"/>
                <a:gd name="connsiteY71" fmla="*/ 1173955 h 1493043"/>
                <a:gd name="connsiteX72" fmla="*/ 1081379 w 1281922"/>
                <a:gd name="connsiteY72" fmla="*/ 1285874 h 1493043"/>
                <a:gd name="connsiteX73" fmla="*/ 1069473 w 1281922"/>
                <a:gd name="connsiteY73" fmla="*/ 1402555 h 1493043"/>
                <a:gd name="connsiteX74" fmla="*/ 1148054 w 1281922"/>
                <a:gd name="connsiteY74" fmla="*/ 1471611 h 1493043"/>
                <a:gd name="connsiteX75" fmla="*/ 995654 w 1281922"/>
                <a:gd name="connsiteY75" fmla="*/ 1471611 h 1493043"/>
                <a:gd name="connsiteX76" fmla="*/ 988510 w 1281922"/>
                <a:gd name="connsiteY76" fmla="*/ 1278730 h 1493043"/>
                <a:gd name="connsiteX77" fmla="*/ 962316 w 1281922"/>
                <a:gd name="connsiteY77" fmla="*/ 1195386 h 1493043"/>
                <a:gd name="connsiteX78" fmla="*/ 902785 w 1281922"/>
                <a:gd name="connsiteY78" fmla="*/ 1195386 h 1493043"/>
                <a:gd name="connsiteX79" fmla="*/ 859923 w 1281922"/>
                <a:gd name="connsiteY79" fmla="*/ 1288255 h 1493043"/>
                <a:gd name="connsiteX80" fmla="*/ 795629 w 1281922"/>
                <a:gd name="connsiteY80" fmla="*/ 1376361 h 1493043"/>
                <a:gd name="connsiteX81" fmla="*/ 795629 w 1281922"/>
                <a:gd name="connsiteY81" fmla="*/ 1493043 h 1493043"/>
                <a:gd name="connsiteX82" fmla="*/ 700379 w 1281922"/>
                <a:gd name="connsiteY82" fmla="*/ 1381124 h 1493043"/>
                <a:gd name="connsiteX83" fmla="*/ 769435 w 1281922"/>
                <a:gd name="connsiteY83" fmla="*/ 1264444 h 1493043"/>
                <a:gd name="connsiteX84" fmla="*/ 800391 w 1281922"/>
                <a:gd name="connsiteY84" fmla="*/ 1178718 h 1493043"/>
                <a:gd name="connsiteX85" fmla="*/ 724191 w 1281922"/>
                <a:gd name="connsiteY85" fmla="*/ 1140618 h 1493043"/>
                <a:gd name="connsiteX86" fmla="*/ 748004 w 1281922"/>
                <a:gd name="connsiteY86" fmla="*/ 1081086 h 1493043"/>
                <a:gd name="connsiteX87" fmla="*/ 714666 w 1281922"/>
                <a:gd name="connsiteY87" fmla="*/ 1081086 h 1493043"/>
                <a:gd name="connsiteX88" fmla="*/ 690853 w 1281922"/>
                <a:gd name="connsiteY88" fmla="*/ 1050131 h 1493043"/>
                <a:gd name="connsiteX89" fmla="*/ 717048 w 1281922"/>
                <a:gd name="connsiteY89" fmla="*/ 1012030 h 1493043"/>
                <a:gd name="connsiteX90" fmla="*/ 676566 w 1281922"/>
                <a:gd name="connsiteY90" fmla="*/ 890586 h 1493043"/>
                <a:gd name="connsiteX91" fmla="*/ 688175 w 1281922"/>
                <a:gd name="connsiteY91" fmla="*/ 827483 h 1493043"/>
                <a:gd name="connsiteX92" fmla="*/ 697645 w 1281922"/>
                <a:gd name="connsiteY92" fmla="*/ 808309 h 1493043"/>
                <a:gd name="connsiteX93" fmla="*/ 659006 w 1281922"/>
                <a:gd name="connsiteY93" fmla="*/ 794147 h 1493043"/>
                <a:gd name="connsiteX94" fmla="*/ 586081 w 1281922"/>
                <a:gd name="connsiteY94" fmla="*/ 759619 h 1493043"/>
                <a:gd name="connsiteX95" fmla="*/ 486069 w 1281922"/>
                <a:gd name="connsiteY95" fmla="*/ 671513 h 1493043"/>
                <a:gd name="connsiteX96" fmla="*/ 464637 w 1281922"/>
                <a:gd name="connsiteY96" fmla="*/ 826294 h 1493043"/>
                <a:gd name="connsiteX97" fmla="*/ 543218 w 1281922"/>
                <a:gd name="connsiteY97" fmla="*/ 1002506 h 1493043"/>
                <a:gd name="connsiteX98" fmla="*/ 497975 w 1281922"/>
                <a:gd name="connsiteY98" fmla="*/ 1007269 h 1493043"/>
                <a:gd name="connsiteX99" fmla="*/ 545600 w 1281922"/>
                <a:gd name="connsiteY99" fmla="*/ 1140619 h 1493043"/>
                <a:gd name="connsiteX100" fmla="*/ 564650 w 1281922"/>
                <a:gd name="connsiteY100" fmla="*/ 1395412 h 1493043"/>
                <a:gd name="connsiteX101" fmla="*/ 662281 w 1281922"/>
                <a:gd name="connsiteY101" fmla="*/ 1476375 h 1493043"/>
                <a:gd name="connsiteX102" fmla="*/ 476543 w 1281922"/>
                <a:gd name="connsiteY102" fmla="*/ 1478756 h 1493043"/>
                <a:gd name="connsiteX103" fmla="*/ 467018 w 1281922"/>
                <a:gd name="connsiteY103" fmla="*/ 1419225 h 1493043"/>
                <a:gd name="connsiteX104" fmla="*/ 455112 w 1281922"/>
                <a:gd name="connsiteY104" fmla="*/ 1419225 h 1493043"/>
                <a:gd name="connsiteX105" fmla="*/ 421775 w 1281922"/>
                <a:gd name="connsiteY105" fmla="*/ 1164431 h 1493043"/>
                <a:gd name="connsiteX106" fmla="*/ 331287 w 1281922"/>
                <a:gd name="connsiteY106" fmla="*/ 1023937 h 1493043"/>
                <a:gd name="connsiteX107" fmla="*/ 305093 w 1281922"/>
                <a:gd name="connsiteY107" fmla="*/ 1119187 h 1493043"/>
                <a:gd name="connsiteX108" fmla="*/ 133643 w 1281922"/>
                <a:gd name="connsiteY108" fmla="*/ 1357312 h 1493043"/>
                <a:gd name="connsiteX109" fmla="*/ 138406 w 1281922"/>
                <a:gd name="connsiteY109" fmla="*/ 1481137 h 1493043"/>
                <a:gd name="connsiteX110" fmla="*/ 293 w 1281922"/>
                <a:gd name="connsiteY110" fmla="*/ 1328737 h 1493043"/>
                <a:gd name="connsiteX111" fmla="*/ 176506 w 1281922"/>
                <a:gd name="connsiteY111" fmla="*/ 1042987 h 1493043"/>
                <a:gd name="connsiteX112" fmla="*/ 128881 w 1281922"/>
                <a:gd name="connsiteY112" fmla="*/ 997744 h 1493043"/>
                <a:gd name="connsiteX113" fmla="*/ 164600 w 1281922"/>
                <a:gd name="connsiteY113" fmla="*/ 883444 h 1493043"/>
                <a:gd name="connsiteX114" fmla="*/ 5056 w 1281922"/>
                <a:gd name="connsiteY114" fmla="*/ 814387 h 1493043"/>
                <a:gd name="connsiteX115" fmla="*/ 45537 w 1281922"/>
                <a:gd name="connsiteY115" fmla="*/ 616744 h 1493043"/>
                <a:gd name="connsiteX116" fmla="*/ 95543 w 1281922"/>
                <a:gd name="connsiteY116" fmla="*/ 607219 h 1493043"/>
                <a:gd name="connsiteX117" fmla="*/ 193175 w 1281922"/>
                <a:gd name="connsiteY117" fmla="*/ 419100 h 1493043"/>
                <a:gd name="connsiteX118" fmla="*/ 316237 w 1281922"/>
                <a:gd name="connsiteY118" fmla="*/ 353577 h 1493043"/>
                <a:gd name="connsiteX119" fmla="*/ 342330 w 1281922"/>
                <a:gd name="connsiteY119" fmla="*/ 352477 h 1493043"/>
                <a:gd name="connsiteX120" fmla="*/ 342330 w 1281922"/>
                <a:gd name="connsiteY120" fmla="*/ 303987 h 1493043"/>
                <a:gd name="connsiteX121" fmla="*/ 299085 w 1281922"/>
                <a:gd name="connsiteY121" fmla="*/ 274392 h 1493043"/>
                <a:gd name="connsiteX122" fmla="*/ 252705 w 1281922"/>
                <a:gd name="connsiteY122" fmla="*/ 160735 h 1493043"/>
                <a:gd name="connsiteX123" fmla="*/ 411058 w 1281922"/>
                <a:gd name="connsiteY123" fmla="*/ 0 h 1493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1281922" h="1493043">
                  <a:moveTo>
                    <a:pt x="807537" y="804861"/>
                  </a:moveTo>
                  <a:cubicBezTo>
                    <a:pt x="788487" y="806449"/>
                    <a:pt x="777374" y="862011"/>
                    <a:pt x="762293" y="890586"/>
                  </a:cubicBezTo>
                  <a:cubicBezTo>
                    <a:pt x="766262" y="928686"/>
                    <a:pt x="755944" y="988217"/>
                    <a:pt x="774200" y="1004886"/>
                  </a:cubicBezTo>
                  <a:cubicBezTo>
                    <a:pt x="792456" y="1021555"/>
                    <a:pt x="801187" y="939799"/>
                    <a:pt x="814681" y="907255"/>
                  </a:cubicBezTo>
                  <a:cubicBezTo>
                    <a:pt x="812300" y="873124"/>
                    <a:pt x="826587" y="803273"/>
                    <a:pt x="807537" y="804861"/>
                  </a:cubicBezTo>
                  <a:close/>
                  <a:moveTo>
                    <a:pt x="252706" y="588167"/>
                  </a:moveTo>
                  <a:cubicBezTo>
                    <a:pt x="229687" y="582611"/>
                    <a:pt x="219369" y="624679"/>
                    <a:pt x="202700" y="642935"/>
                  </a:cubicBezTo>
                  <a:lnTo>
                    <a:pt x="250325" y="669129"/>
                  </a:lnTo>
                  <a:cubicBezTo>
                    <a:pt x="251119" y="642142"/>
                    <a:pt x="275725" y="593723"/>
                    <a:pt x="252706" y="588167"/>
                  </a:cubicBezTo>
                  <a:close/>
                  <a:moveTo>
                    <a:pt x="411058" y="0"/>
                  </a:moveTo>
                  <a:cubicBezTo>
                    <a:pt x="476650" y="0"/>
                    <a:pt x="532927" y="40480"/>
                    <a:pt x="556967" y="98170"/>
                  </a:cubicBezTo>
                  <a:lnTo>
                    <a:pt x="560746" y="117172"/>
                  </a:lnTo>
                  <a:lnTo>
                    <a:pt x="591953" y="121711"/>
                  </a:lnTo>
                  <a:cubicBezTo>
                    <a:pt x="611129" y="125847"/>
                    <a:pt x="622990" y="131562"/>
                    <a:pt x="622990" y="137875"/>
                  </a:cubicBezTo>
                  <a:cubicBezTo>
                    <a:pt x="622990" y="144187"/>
                    <a:pt x="611129" y="149902"/>
                    <a:pt x="591953" y="154039"/>
                  </a:cubicBezTo>
                  <a:lnTo>
                    <a:pt x="568750" y="157414"/>
                  </a:lnTo>
                  <a:lnTo>
                    <a:pt x="569411" y="160735"/>
                  </a:lnTo>
                  <a:cubicBezTo>
                    <a:pt x="569411" y="227313"/>
                    <a:pt x="529531" y="284438"/>
                    <a:pt x="472696" y="308839"/>
                  </a:cubicBezTo>
                  <a:lnTo>
                    <a:pt x="439962" y="315547"/>
                  </a:lnTo>
                  <a:lnTo>
                    <a:pt x="439962" y="364765"/>
                  </a:lnTo>
                  <a:lnTo>
                    <a:pt x="456600" y="369595"/>
                  </a:lnTo>
                  <a:cubicBezTo>
                    <a:pt x="508689" y="389186"/>
                    <a:pt x="518810" y="421779"/>
                    <a:pt x="543218" y="454819"/>
                  </a:cubicBezTo>
                  <a:cubicBezTo>
                    <a:pt x="575762" y="498872"/>
                    <a:pt x="559888" y="563562"/>
                    <a:pt x="583700" y="619125"/>
                  </a:cubicBezTo>
                  <a:cubicBezTo>
                    <a:pt x="601559" y="660797"/>
                    <a:pt x="657816" y="693539"/>
                    <a:pt x="709274" y="727398"/>
                  </a:cubicBezTo>
                  <a:lnTo>
                    <a:pt x="738588" y="748417"/>
                  </a:lnTo>
                  <a:lnTo>
                    <a:pt x="749455" y="735917"/>
                  </a:lnTo>
                  <a:cubicBezTo>
                    <a:pt x="772701" y="701231"/>
                    <a:pt x="790735" y="663594"/>
                    <a:pt x="838733" y="642924"/>
                  </a:cubicBezTo>
                  <a:lnTo>
                    <a:pt x="861443" y="637457"/>
                  </a:lnTo>
                  <a:lnTo>
                    <a:pt x="861443" y="609604"/>
                  </a:lnTo>
                  <a:lnTo>
                    <a:pt x="850845" y="603728"/>
                  </a:lnTo>
                  <a:cubicBezTo>
                    <a:pt x="821327" y="581232"/>
                    <a:pt x="796820" y="547398"/>
                    <a:pt x="795629" y="501254"/>
                  </a:cubicBezTo>
                  <a:cubicBezTo>
                    <a:pt x="795034" y="478182"/>
                    <a:pt x="800863" y="457989"/>
                    <a:pt x="810605" y="440702"/>
                  </a:cubicBezTo>
                  <a:lnTo>
                    <a:pt x="819830" y="430359"/>
                  </a:lnTo>
                  <a:lnTo>
                    <a:pt x="823163" y="422298"/>
                  </a:lnTo>
                  <a:cubicBezTo>
                    <a:pt x="828364" y="414566"/>
                    <a:pt x="836278" y="405653"/>
                    <a:pt x="846908" y="397171"/>
                  </a:cubicBezTo>
                  <a:lnTo>
                    <a:pt x="865199" y="386870"/>
                  </a:lnTo>
                  <a:lnTo>
                    <a:pt x="827463" y="368506"/>
                  </a:lnTo>
                  <a:cubicBezTo>
                    <a:pt x="815768" y="362107"/>
                    <a:pt x="806090" y="356135"/>
                    <a:pt x="801365" y="352483"/>
                  </a:cubicBezTo>
                  <a:cubicBezTo>
                    <a:pt x="784563" y="339497"/>
                    <a:pt x="796765" y="329866"/>
                    <a:pt x="806840" y="316460"/>
                  </a:cubicBezTo>
                  <a:cubicBezTo>
                    <a:pt x="816914" y="303054"/>
                    <a:pt x="814454" y="286356"/>
                    <a:pt x="837847" y="303935"/>
                  </a:cubicBezTo>
                  <a:cubicBezTo>
                    <a:pt x="849544" y="312724"/>
                    <a:pt x="869513" y="331982"/>
                    <a:pt x="885299" y="350718"/>
                  </a:cubicBezTo>
                  <a:lnTo>
                    <a:pt x="890251" y="357589"/>
                  </a:lnTo>
                  <a:lnTo>
                    <a:pt x="884805" y="326800"/>
                  </a:lnTo>
                  <a:cubicBezTo>
                    <a:pt x="883282" y="315480"/>
                    <a:pt x="882468" y="305942"/>
                    <a:pt x="882540" y="300634"/>
                  </a:cubicBezTo>
                  <a:cubicBezTo>
                    <a:pt x="882827" y="279401"/>
                    <a:pt x="897857" y="283370"/>
                    <a:pt x="914626" y="283370"/>
                  </a:cubicBezTo>
                  <a:cubicBezTo>
                    <a:pt x="923011" y="283370"/>
                    <a:pt x="930171" y="280370"/>
                    <a:pt x="935235" y="281029"/>
                  </a:cubicBezTo>
                  <a:cubicBezTo>
                    <a:pt x="940299" y="281687"/>
                    <a:pt x="943267" y="286003"/>
                    <a:pt x="943267" y="300634"/>
                  </a:cubicBezTo>
                  <a:cubicBezTo>
                    <a:pt x="943267" y="307949"/>
                    <a:pt x="942418" y="318491"/>
                    <a:pt x="940881" y="330187"/>
                  </a:cubicBezTo>
                  <a:lnTo>
                    <a:pt x="934744" y="364598"/>
                  </a:lnTo>
                  <a:lnTo>
                    <a:pt x="936123" y="364332"/>
                  </a:lnTo>
                  <a:lnTo>
                    <a:pt x="939074" y="365085"/>
                  </a:lnTo>
                  <a:lnTo>
                    <a:pt x="943288" y="364314"/>
                  </a:lnTo>
                  <a:cubicBezTo>
                    <a:pt x="1029285" y="363025"/>
                    <a:pt x="1069973" y="425299"/>
                    <a:pt x="1070875" y="440342"/>
                  </a:cubicBezTo>
                  <a:cubicBezTo>
                    <a:pt x="1071100" y="444103"/>
                    <a:pt x="1069923" y="446631"/>
                    <a:pt x="1066443" y="448368"/>
                  </a:cubicBezTo>
                  <a:lnTo>
                    <a:pt x="1048452" y="451602"/>
                  </a:lnTo>
                  <a:lnTo>
                    <a:pt x="1053407" y="476687"/>
                  </a:lnTo>
                  <a:cubicBezTo>
                    <a:pt x="1053989" y="487286"/>
                    <a:pt x="1053102" y="498648"/>
                    <a:pt x="1050423" y="510779"/>
                  </a:cubicBezTo>
                  <a:cubicBezTo>
                    <a:pt x="1031670" y="595699"/>
                    <a:pt x="1058193" y="623470"/>
                    <a:pt x="977644" y="634404"/>
                  </a:cubicBezTo>
                  <a:lnTo>
                    <a:pt x="959075" y="636091"/>
                  </a:lnTo>
                  <a:lnTo>
                    <a:pt x="959075" y="640067"/>
                  </a:lnTo>
                  <a:lnTo>
                    <a:pt x="974335" y="647253"/>
                  </a:lnTo>
                  <a:cubicBezTo>
                    <a:pt x="1033903" y="689966"/>
                    <a:pt x="1051614" y="792955"/>
                    <a:pt x="1102810" y="847724"/>
                  </a:cubicBezTo>
                  <a:lnTo>
                    <a:pt x="1219491" y="923924"/>
                  </a:lnTo>
                  <a:lnTo>
                    <a:pt x="1257591" y="921543"/>
                  </a:lnTo>
                  <a:cubicBezTo>
                    <a:pt x="1265529" y="935830"/>
                    <a:pt x="1285372" y="942974"/>
                    <a:pt x="1281404" y="964405"/>
                  </a:cubicBezTo>
                  <a:cubicBezTo>
                    <a:pt x="1277436" y="985836"/>
                    <a:pt x="1259179" y="991392"/>
                    <a:pt x="1248066" y="1004886"/>
                  </a:cubicBezTo>
                  <a:lnTo>
                    <a:pt x="1193298" y="981074"/>
                  </a:lnTo>
                  <a:lnTo>
                    <a:pt x="1107573" y="954880"/>
                  </a:lnTo>
                  <a:lnTo>
                    <a:pt x="1040898" y="909636"/>
                  </a:lnTo>
                  <a:lnTo>
                    <a:pt x="1040898" y="959643"/>
                  </a:lnTo>
                  <a:lnTo>
                    <a:pt x="1093285" y="1159668"/>
                  </a:lnTo>
                  <a:lnTo>
                    <a:pt x="1055185" y="1173955"/>
                  </a:lnTo>
                  <a:lnTo>
                    <a:pt x="1081379" y="1285874"/>
                  </a:lnTo>
                  <a:lnTo>
                    <a:pt x="1069473" y="1402555"/>
                  </a:lnTo>
                  <a:cubicBezTo>
                    <a:pt x="1095667" y="1425574"/>
                    <a:pt x="1150435" y="1420017"/>
                    <a:pt x="1148054" y="1471611"/>
                  </a:cubicBezTo>
                  <a:lnTo>
                    <a:pt x="995654" y="1471611"/>
                  </a:lnTo>
                  <a:lnTo>
                    <a:pt x="988510" y="1278730"/>
                  </a:lnTo>
                  <a:lnTo>
                    <a:pt x="962316" y="1195386"/>
                  </a:lnTo>
                  <a:lnTo>
                    <a:pt x="902785" y="1195386"/>
                  </a:lnTo>
                  <a:lnTo>
                    <a:pt x="859923" y="1288255"/>
                  </a:lnTo>
                  <a:lnTo>
                    <a:pt x="795629" y="1376361"/>
                  </a:lnTo>
                  <a:cubicBezTo>
                    <a:pt x="795629" y="1415255"/>
                    <a:pt x="836110" y="1468436"/>
                    <a:pt x="795629" y="1493043"/>
                  </a:cubicBezTo>
                  <a:lnTo>
                    <a:pt x="700379" y="1381124"/>
                  </a:lnTo>
                  <a:cubicBezTo>
                    <a:pt x="723398" y="1342231"/>
                    <a:pt x="729747" y="1317624"/>
                    <a:pt x="769435" y="1264444"/>
                  </a:cubicBezTo>
                  <a:cubicBezTo>
                    <a:pt x="772610" y="1231900"/>
                    <a:pt x="787691" y="1204118"/>
                    <a:pt x="800391" y="1178718"/>
                  </a:cubicBezTo>
                  <a:lnTo>
                    <a:pt x="724191" y="1140618"/>
                  </a:lnTo>
                  <a:lnTo>
                    <a:pt x="748004" y="1081086"/>
                  </a:lnTo>
                  <a:lnTo>
                    <a:pt x="714666" y="1081086"/>
                  </a:lnTo>
                  <a:cubicBezTo>
                    <a:pt x="695616" y="1072355"/>
                    <a:pt x="692442" y="1080294"/>
                    <a:pt x="690853" y="1050131"/>
                  </a:cubicBezTo>
                  <a:cubicBezTo>
                    <a:pt x="689264" y="1019968"/>
                    <a:pt x="709110" y="1023143"/>
                    <a:pt x="717048" y="1012030"/>
                  </a:cubicBezTo>
                  <a:cubicBezTo>
                    <a:pt x="703554" y="971549"/>
                    <a:pt x="681329" y="946942"/>
                    <a:pt x="676566" y="890586"/>
                  </a:cubicBezTo>
                  <a:cubicBezTo>
                    <a:pt x="674184" y="862408"/>
                    <a:pt x="680138" y="843755"/>
                    <a:pt x="688175" y="827483"/>
                  </a:cubicBezTo>
                  <a:lnTo>
                    <a:pt x="697645" y="808309"/>
                  </a:lnTo>
                  <a:lnTo>
                    <a:pt x="659006" y="794147"/>
                  </a:lnTo>
                  <a:cubicBezTo>
                    <a:pt x="634102" y="785019"/>
                    <a:pt x="609496" y="774700"/>
                    <a:pt x="586081" y="759619"/>
                  </a:cubicBezTo>
                  <a:cubicBezTo>
                    <a:pt x="539251" y="729457"/>
                    <a:pt x="509881" y="696119"/>
                    <a:pt x="486069" y="671513"/>
                  </a:cubicBezTo>
                  <a:cubicBezTo>
                    <a:pt x="481307" y="713582"/>
                    <a:pt x="471781" y="774700"/>
                    <a:pt x="464637" y="826294"/>
                  </a:cubicBezTo>
                  <a:lnTo>
                    <a:pt x="543218" y="1002506"/>
                  </a:lnTo>
                  <a:lnTo>
                    <a:pt x="497975" y="1007269"/>
                  </a:lnTo>
                  <a:lnTo>
                    <a:pt x="545600" y="1140619"/>
                  </a:lnTo>
                  <a:lnTo>
                    <a:pt x="564650" y="1395412"/>
                  </a:lnTo>
                  <a:cubicBezTo>
                    <a:pt x="621006" y="1417637"/>
                    <a:pt x="670218" y="1416050"/>
                    <a:pt x="662281" y="1476375"/>
                  </a:cubicBezTo>
                  <a:lnTo>
                    <a:pt x="476543" y="1478756"/>
                  </a:lnTo>
                  <a:lnTo>
                    <a:pt x="467018" y="1419225"/>
                  </a:lnTo>
                  <a:lnTo>
                    <a:pt x="455112" y="1419225"/>
                  </a:lnTo>
                  <a:lnTo>
                    <a:pt x="421775" y="1164431"/>
                  </a:lnTo>
                  <a:cubicBezTo>
                    <a:pt x="413044" y="1115219"/>
                    <a:pt x="404312" y="1051718"/>
                    <a:pt x="331287" y="1023937"/>
                  </a:cubicBezTo>
                  <a:lnTo>
                    <a:pt x="305093" y="1119187"/>
                  </a:lnTo>
                  <a:lnTo>
                    <a:pt x="133643" y="1357312"/>
                  </a:lnTo>
                  <a:cubicBezTo>
                    <a:pt x="135231" y="1398587"/>
                    <a:pt x="184442" y="1447006"/>
                    <a:pt x="138406" y="1481137"/>
                  </a:cubicBezTo>
                  <a:cubicBezTo>
                    <a:pt x="92368" y="1430337"/>
                    <a:pt x="-6058" y="1350168"/>
                    <a:pt x="293" y="1328737"/>
                  </a:cubicBezTo>
                  <a:cubicBezTo>
                    <a:pt x="6644" y="1307306"/>
                    <a:pt x="117768" y="1138237"/>
                    <a:pt x="176506" y="1042987"/>
                  </a:cubicBezTo>
                  <a:lnTo>
                    <a:pt x="128881" y="997744"/>
                  </a:lnTo>
                  <a:lnTo>
                    <a:pt x="164600" y="883444"/>
                  </a:lnTo>
                  <a:cubicBezTo>
                    <a:pt x="111419" y="860425"/>
                    <a:pt x="15375" y="837406"/>
                    <a:pt x="5056" y="814387"/>
                  </a:cubicBezTo>
                  <a:cubicBezTo>
                    <a:pt x="-5263" y="791368"/>
                    <a:pt x="23312" y="636588"/>
                    <a:pt x="45537" y="616744"/>
                  </a:cubicBezTo>
                  <a:cubicBezTo>
                    <a:pt x="67762" y="596900"/>
                    <a:pt x="73318" y="610394"/>
                    <a:pt x="95543" y="607219"/>
                  </a:cubicBezTo>
                  <a:cubicBezTo>
                    <a:pt x="128087" y="544513"/>
                    <a:pt x="144359" y="461169"/>
                    <a:pt x="193175" y="419100"/>
                  </a:cubicBezTo>
                  <a:cubicBezTo>
                    <a:pt x="229787" y="387548"/>
                    <a:pt x="256576" y="360014"/>
                    <a:pt x="316237" y="353577"/>
                  </a:cubicBezTo>
                  <a:lnTo>
                    <a:pt x="342330" y="352477"/>
                  </a:lnTo>
                  <a:lnTo>
                    <a:pt x="342330" y="303987"/>
                  </a:lnTo>
                  <a:lnTo>
                    <a:pt x="299085" y="274392"/>
                  </a:lnTo>
                  <a:cubicBezTo>
                    <a:pt x="270429" y="245304"/>
                    <a:pt x="252705" y="205120"/>
                    <a:pt x="252705" y="160735"/>
                  </a:cubicBezTo>
                  <a:cubicBezTo>
                    <a:pt x="252705" y="71964"/>
                    <a:pt x="323602" y="0"/>
                    <a:pt x="41105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AF3A3434-7033-45D2-805B-A57CF32C197B}"/>
              </a:ext>
            </a:extLst>
          </p:cNvPr>
          <p:cNvGrpSpPr/>
          <p:nvPr/>
        </p:nvGrpSpPr>
        <p:grpSpPr>
          <a:xfrm>
            <a:off x="6261465" y="4876483"/>
            <a:ext cx="1109711" cy="1262379"/>
            <a:chOff x="6261465" y="4876483"/>
            <a:chExt cx="1109711" cy="1262379"/>
          </a:xfrm>
        </p:grpSpPr>
        <p:grpSp>
          <p:nvGrpSpPr>
            <p:cNvPr id="204" name="グループ化 203">
              <a:extLst>
                <a:ext uri="{FF2B5EF4-FFF2-40B4-BE49-F238E27FC236}">
                  <a16:creationId xmlns:a16="http://schemas.microsoft.com/office/drawing/2014/main" id="{DD09B64C-2E67-4374-9FE1-FCCFB7AD9A58}"/>
                </a:ext>
              </a:extLst>
            </p:cNvPr>
            <p:cNvGrpSpPr/>
            <p:nvPr/>
          </p:nvGrpSpPr>
          <p:grpSpPr>
            <a:xfrm>
              <a:off x="6261465" y="4876483"/>
              <a:ext cx="1109711" cy="1262379"/>
              <a:chOff x="-306517" y="819767"/>
              <a:chExt cx="4675822" cy="5319096"/>
            </a:xfrm>
          </p:grpSpPr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799A0D11-FE48-460C-8BB3-1BB36A87E9D7}"/>
                  </a:ext>
                </a:extLst>
              </p:cNvPr>
              <p:cNvSpPr/>
              <p:nvPr/>
            </p:nvSpPr>
            <p:spPr>
              <a:xfrm>
                <a:off x="-261562" y="853821"/>
                <a:ext cx="4585912" cy="5238634"/>
              </a:xfrm>
              <a:custGeom>
                <a:avLst/>
                <a:gdLst>
                  <a:gd name="connsiteX0" fmla="*/ 2263081 w 4526164"/>
                  <a:gd name="connsiteY0" fmla="*/ 0 h 5163195"/>
                  <a:gd name="connsiteX1" fmla="*/ 2423674 w 4526164"/>
                  <a:gd name="connsiteY1" fmla="*/ 66743 h 5163195"/>
                  <a:gd name="connsiteX2" fmla="*/ 2450511 w 4526164"/>
                  <a:gd name="connsiteY2" fmla="*/ 106680 h 5163195"/>
                  <a:gd name="connsiteX3" fmla="*/ 2454580 w 4526164"/>
                  <a:gd name="connsiteY3" fmla="*/ 106680 h 5163195"/>
                  <a:gd name="connsiteX4" fmla="*/ 4526164 w 4526164"/>
                  <a:gd name="connsiteY4" fmla="*/ 3810634 h 5163195"/>
                  <a:gd name="connsiteX5" fmla="*/ 3889288 w 4526164"/>
                  <a:gd name="connsiteY5" fmla="*/ 3810634 h 5163195"/>
                  <a:gd name="connsiteX6" fmla="*/ 3889288 w 4526164"/>
                  <a:gd name="connsiteY6" fmla="*/ 3810635 h 5163195"/>
                  <a:gd name="connsiteX7" fmla="*/ 4521400 w 4526164"/>
                  <a:gd name="connsiteY7" fmla="*/ 3810635 h 5163195"/>
                  <a:gd name="connsiteX8" fmla="*/ 4521400 w 4526164"/>
                  <a:gd name="connsiteY8" fmla="*/ 4989405 h 5163195"/>
                  <a:gd name="connsiteX9" fmla="*/ 4347610 w 4526164"/>
                  <a:gd name="connsiteY9" fmla="*/ 5163195 h 5163195"/>
                  <a:gd name="connsiteX10" fmla="*/ 180082 w 4526164"/>
                  <a:gd name="connsiteY10" fmla="*/ 5163195 h 5163195"/>
                  <a:gd name="connsiteX11" fmla="*/ 6292 w 4526164"/>
                  <a:gd name="connsiteY11" fmla="*/ 4989405 h 5163195"/>
                  <a:gd name="connsiteX12" fmla="*/ 6292 w 4526164"/>
                  <a:gd name="connsiteY12" fmla="*/ 3810635 h 5163195"/>
                  <a:gd name="connsiteX13" fmla="*/ 638404 w 4526164"/>
                  <a:gd name="connsiteY13" fmla="*/ 3810635 h 5163195"/>
                  <a:gd name="connsiteX14" fmla="*/ 638404 w 4526164"/>
                  <a:gd name="connsiteY14" fmla="*/ 3810634 h 5163195"/>
                  <a:gd name="connsiteX15" fmla="*/ 0 w 4526164"/>
                  <a:gd name="connsiteY15" fmla="*/ 3810634 h 5163195"/>
                  <a:gd name="connsiteX16" fmla="*/ 2071584 w 4526164"/>
                  <a:gd name="connsiteY16" fmla="*/ 106680 h 5163195"/>
                  <a:gd name="connsiteX17" fmla="*/ 2075652 w 4526164"/>
                  <a:gd name="connsiteY17" fmla="*/ 106680 h 5163195"/>
                  <a:gd name="connsiteX18" fmla="*/ 2102488 w 4526164"/>
                  <a:gd name="connsiteY18" fmla="*/ 66743 h 5163195"/>
                  <a:gd name="connsiteX19" fmla="*/ 2263081 w 4526164"/>
                  <a:gd name="connsiteY19" fmla="*/ 0 h 5163195"/>
                  <a:gd name="connsiteX0" fmla="*/ 2263081 w 4526164"/>
                  <a:gd name="connsiteY0" fmla="*/ 0 h 5163195"/>
                  <a:gd name="connsiteX1" fmla="*/ 2423674 w 4526164"/>
                  <a:gd name="connsiteY1" fmla="*/ 66743 h 5163195"/>
                  <a:gd name="connsiteX2" fmla="*/ 2450511 w 4526164"/>
                  <a:gd name="connsiteY2" fmla="*/ 106680 h 5163195"/>
                  <a:gd name="connsiteX3" fmla="*/ 2454580 w 4526164"/>
                  <a:gd name="connsiteY3" fmla="*/ 106680 h 5163195"/>
                  <a:gd name="connsiteX4" fmla="*/ 4526164 w 4526164"/>
                  <a:gd name="connsiteY4" fmla="*/ 3810634 h 5163195"/>
                  <a:gd name="connsiteX5" fmla="*/ 3889288 w 4526164"/>
                  <a:gd name="connsiteY5" fmla="*/ 3810634 h 5163195"/>
                  <a:gd name="connsiteX6" fmla="*/ 3889288 w 4526164"/>
                  <a:gd name="connsiteY6" fmla="*/ 3810635 h 5163195"/>
                  <a:gd name="connsiteX7" fmla="*/ 4521400 w 4526164"/>
                  <a:gd name="connsiteY7" fmla="*/ 3810635 h 5163195"/>
                  <a:gd name="connsiteX8" fmla="*/ 4521400 w 4526164"/>
                  <a:gd name="connsiteY8" fmla="*/ 4989405 h 5163195"/>
                  <a:gd name="connsiteX9" fmla="*/ 4347610 w 4526164"/>
                  <a:gd name="connsiteY9" fmla="*/ 5163195 h 5163195"/>
                  <a:gd name="connsiteX10" fmla="*/ 180082 w 4526164"/>
                  <a:gd name="connsiteY10" fmla="*/ 5163195 h 5163195"/>
                  <a:gd name="connsiteX11" fmla="*/ 6292 w 4526164"/>
                  <a:gd name="connsiteY11" fmla="*/ 4989405 h 5163195"/>
                  <a:gd name="connsiteX12" fmla="*/ 6292 w 4526164"/>
                  <a:gd name="connsiteY12" fmla="*/ 3810635 h 5163195"/>
                  <a:gd name="connsiteX13" fmla="*/ 638404 w 4526164"/>
                  <a:gd name="connsiteY13" fmla="*/ 3810635 h 5163195"/>
                  <a:gd name="connsiteX14" fmla="*/ 0 w 4526164"/>
                  <a:gd name="connsiteY14" fmla="*/ 3810634 h 5163195"/>
                  <a:gd name="connsiteX15" fmla="*/ 2071584 w 4526164"/>
                  <a:gd name="connsiteY15" fmla="*/ 106680 h 5163195"/>
                  <a:gd name="connsiteX16" fmla="*/ 2075652 w 4526164"/>
                  <a:gd name="connsiteY16" fmla="*/ 106680 h 5163195"/>
                  <a:gd name="connsiteX17" fmla="*/ 2102488 w 4526164"/>
                  <a:gd name="connsiteY17" fmla="*/ 66743 h 5163195"/>
                  <a:gd name="connsiteX18" fmla="*/ 2263081 w 4526164"/>
                  <a:gd name="connsiteY18" fmla="*/ 0 h 5163195"/>
                  <a:gd name="connsiteX0" fmla="*/ 2263081 w 4526164"/>
                  <a:gd name="connsiteY0" fmla="*/ 0 h 5163195"/>
                  <a:gd name="connsiteX1" fmla="*/ 2423674 w 4526164"/>
                  <a:gd name="connsiteY1" fmla="*/ 66743 h 5163195"/>
                  <a:gd name="connsiteX2" fmla="*/ 2450511 w 4526164"/>
                  <a:gd name="connsiteY2" fmla="*/ 106680 h 5163195"/>
                  <a:gd name="connsiteX3" fmla="*/ 2454580 w 4526164"/>
                  <a:gd name="connsiteY3" fmla="*/ 106680 h 5163195"/>
                  <a:gd name="connsiteX4" fmla="*/ 4526164 w 4526164"/>
                  <a:gd name="connsiteY4" fmla="*/ 3810634 h 5163195"/>
                  <a:gd name="connsiteX5" fmla="*/ 3889288 w 4526164"/>
                  <a:gd name="connsiteY5" fmla="*/ 3810634 h 5163195"/>
                  <a:gd name="connsiteX6" fmla="*/ 3889288 w 4526164"/>
                  <a:gd name="connsiteY6" fmla="*/ 3810635 h 5163195"/>
                  <a:gd name="connsiteX7" fmla="*/ 4521400 w 4526164"/>
                  <a:gd name="connsiteY7" fmla="*/ 3810635 h 5163195"/>
                  <a:gd name="connsiteX8" fmla="*/ 4521400 w 4526164"/>
                  <a:gd name="connsiteY8" fmla="*/ 4989405 h 5163195"/>
                  <a:gd name="connsiteX9" fmla="*/ 4347610 w 4526164"/>
                  <a:gd name="connsiteY9" fmla="*/ 5163195 h 5163195"/>
                  <a:gd name="connsiteX10" fmla="*/ 180082 w 4526164"/>
                  <a:gd name="connsiteY10" fmla="*/ 5163195 h 5163195"/>
                  <a:gd name="connsiteX11" fmla="*/ 6292 w 4526164"/>
                  <a:gd name="connsiteY11" fmla="*/ 4989405 h 5163195"/>
                  <a:gd name="connsiteX12" fmla="*/ 6292 w 4526164"/>
                  <a:gd name="connsiteY12" fmla="*/ 3810635 h 5163195"/>
                  <a:gd name="connsiteX13" fmla="*/ 0 w 4526164"/>
                  <a:gd name="connsiteY13" fmla="*/ 3810634 h 5163195"/>
                  <a:gd name="connsiteX14" fmla="*/ 2071584 w 4526164"/>
                  <a:gd name="connsiteY14" fmla="*/ 106680 h 5163195"/>
                  <a:gd name="connsiteX15" fmla="*/ 2075652 w 4526164"/>
                  <a:gd name="connsiteY15" fmla="*/ 106680 h 5163195"/>
                  <a:gd name="connsiteX16" fmla="*/ 2102488 w 4526164"/>
                  <a:gd name="connsiteY16" fmla="*/ 66743 h 5163195"/>
                  <a:gd name="connsiteX17" fmla="*/ 2263081 w 4526164"/>
                  <a:gd name="connsiteY17" fmla="*/ 0 h 5163195"/>
                  <a:gd name="connsiteX0" fmla="*/ 2256789 w 4519872"/>
                  <a:gd name="connsiteY0" fmla="*/ 0 h 5163195"/>
                  <a:gd name="connsiteX1" fmla="*/ 2417382 w 4519872"/>
                  <a:gd name="connsiteY1" fmla="*/ 66743 h 5163195"/>
                  <a:gd name="connsiteX2" fmla="*/ 2444219 w 4519872"/>
                  <a:gd name="connsiteY2" fmla="*/ 106680 h 5163195"/>
                  <a:gd name="connsiteX3" fmla="*/ 2448288 w 4519872"/>
                  <a:gd name="connsiteY3" fmla="*/ 106680 h 5163195"/>
                  <a:gd name="connsiteX4" fmla="*/ 4519872 w 4519872"/>
                  <a:gd name="connsiteY4" fmla="*/ 3810634 h 5163195"/>
                  <a:gd name="connsiteX5" fmla="*/ 3882996 w 4519872"/>
                  <a:gd name="connsiteY5" fmla="*/ 3810634 h 5163195"/>
                  <a:gd name="connsiteX6" fmla="*/ 3882996 w 4519872"/>
                  <a:gd name="connsiteY6" fmla="*/ 3810635 h 5163195"/>
                  <a:gd name="connsiteX7" fmla="*/ 4515108 w 4519872"/>
                  <a:gd name="connsiteY7" fmla="*/ 3810635 h 5163195"/>
                  <a:gd name="connsiteX8" fmla="*/ 4515108 w 4519872"/>
                  <a:gd name="connsiteY8" fmla="*/ 4989405 h 5163195"/>
                  <a:gd name="connsiteX9" fmla="*/ 4341318 w 4519872"/>
                  <a:gd name="connsiteY9" fmla="*/ 5163195 h 5163195"/>
                  <a:gd name="connsiteX10" fmla="*/ 173790 w 4519872"/>
                  <a:gd name="connsiteY10" fmla="*/ 5163195 h 5163195"/>
                  <a:gd name="connsiteX11" fmla="*/ 0 w 4519872"/>
                  <a:gd name="connsiteY11" fmla="*/ 4989405 h 5163195"/>
                  <a:gd name="connsiteX12" fmla="*/ 0 w 4519872"/>
                  <a:gd name="connsiteY12" fmla="*/ 3810635 h 5163195"/>
                  <a:gd name="connsiteX13" fmla="*/ 2065292 w 4519872"/>
                  <a:gd name="connsiteY13" fmla="*/ 106680 h 5163195"/>
                  <a:gd name="connsiteX14" fmla="*/ 2069360 w 4519872"/>
                  <a:gd name="connsiteY14" fmla="*/ 106680 h 5163195"/>
                  <a:gd name="connsiteX15" fmla="*/ 2096196 w 4519872"/>
                  <a:gd name="connsiteY15" fmla="*/ 66743 h 5163195"/>
                  <a:gd name="connsiteX16" fmla="*/ 2256789 w 4519872"/>
                  <a:gd name="connsiteY16" fmla="*/ 0 h 5163195"/>
                  <a:gd name="connsiteX0" fmla="*/ 2256789 w 4519872"/>
                  <a:gd name="connsiteY0" fmla="*/ 0 h 5163195"/>
                  <a:gd name="connsiteX1" fmla="*/ 2417382 w 4519872"/>
                  <a:gd name="connsiteY1" fmla="*/ 66743 h 5163195"/>
                  <a:gd name="connsiteX2" fmla="*/ 2444219 w 4519872"/>
                  <a:gd name="connsiteY2" fmla="*/ 106680 h 5163195"/>
                  <a:gd name="connsiteX3" fmla="*/ 2448288 w 4519872"/>
                  <a:gd name="connsiteY3" fmla="*/ 106680 h 5163195"/>
                  <a:gd name="connsiteX4" fmla="*/ 4519872 w 4519872"/>
                  <a:gd name="connsiteY4" fmla="*/ 3810634 h 5163195"/>
                  <a:gd name="connsiteX5" fmla="*/ 3882996 w 4519872"/>
                  <a:gd name="connsiteY5" fmla="*/ 3810634 h 5163195"/>
                  <a:gd name="connsiteX6" fmla="*/ 4515108 w 4519872"/>
                  <a:gd name="connsiteY6" fmla="*/ 3810635 h 5163195"/>
                  <a:gd name="connsiteX7" fmla="*/ 4515108 w 4519872"/>
                  <a:gd name="connsiteY7" fmla="*/ 4989405 h 5163195"/>
                  <a:gd name="connsiteX8" fmla="*/ 4341318 w 4519872"/>
                  <a:gd name="connsiteY8" fmla="*/ 5163195 h 5163195"/>
                  <a:gd name="connsiteX9" fmla="*/ 173790 w 4519872"/>
                  <a:gd name="connsiteY9" fmla="*/ 5163195 h 5163195"/>
                  <a:gd name="connsiteX10" fmla="*/ 0 w 4519872"/>
                  <a:gd name="connsiteY10" fmla="*/ 4989405 h 5163195"/>
                  <a:gd name="connsiteX11" fmla="*/ 0 w 4519872"/>
                  <a:gd name="connsiteY11" fmla="*/ 3810635 h 5163195"/>
                  <a:gd name="connsiteX12" fmla="*/ 2065292 w 4519872"/>
                  <a:gd name="connsiteY12" fmla="*/ 106680 h 5163195"/>
                  <a:gd name="connsiteX13" fmla="*/ 2069360 w 4519872"/>
                  <a:gd name="connsiteY13" fmla="*/ 106680 h 5163195"/>
                  <a:gd name="connsiteX14" fmla="*/ 2096196 w 4519872"/>
                  <a:gd name="connsiteY14" fmla="*/ 66743 h 5163195"/>
                  <a:gd name="connsiteX15" fmla="*/ 2256789 w 4519872"/>
                  <a:gd name="connsiteY15" fmla="*/ 0 h 5163195"/>
                  <a:gd name="connsiteX0" fmla="*/ 2256789 w 4519872"/>
                  <a:gd name="connsiteY0" fmla="*/ 0 h 5163195"/>
                  <a:gd name="connsiteX1" fmla="*/ 2417382 w 4519872"/>
                  <a:gd name="connsiteY1" fmla="*/ 66743 h 5163195"/>
                  <a:gd name="connsiteX2" fmla="*/ 2444219 w 4519872"/>
                  <a:gd name="connsiteY2" fmla="*/ 106680 h 5163195"/>
                  <a:gd name="connsiteX3" fmla="*/ 2448288 w 4519872"/>
                  <a:gd name="connsiteY3" fmla="*/ 106680 h 5163195"/>
                  <a:gd name="connsiteX4" fmla="*/ 4519872 w 4519872"/>
                  <a:gd name="connsiteY4" fmla="*/ 3810634 h 5163195"/>
                  <a:gd name="connsiteX5" fmla="*/ 4515108 w 4519872"/>
                  <a:gd name="connsiteY5" fmla="*/ 3810635 h 5163195"/>
                  <a:gd name="connsiteX6" fmla="*/ 4515108 w 4519872"/>
                  <a:gd name="connsiteY6" fmla="*/ 4989405 h 5163195"/>
                  <a:gd name="connsiteX7" fmla="*/ 4341318 w 4519872"/>
                  <a:gd name="connsiteY7" fmla="*/ 5163195 h 5163195"/>
                  <a:gd name="connsiteX8" fmla="*/ 173790 w 4519872"/>
                  <a:gd name="connsiteY8" fmla="*/ 5163195 h 5163195"/>
                  <a:gd name="connsiteX9" fmla="*/ 0 w 4519872"/>
                  <a:gd name="connsiteY9" fmla="*/ 4989405 h 5163195"/>
                  <a:gd name="connsiteX10" fmla="*/ 0 w 4519872"/>
                  <a:gd name="connsiteY10" fmla="*/ 3810635 h 5163195"/>
                  <a:gd name="connsiteX11" fmla="*/ 2065292 w 4519872"/>
                  <a:gd name="connsiteY11" fmla="*/ 106680 h 5163195"/>
                  <a:gd name="connsiteX12" fmla="*/ 2069360 w 4519872"/>
                  <a:gd name="connsiteY12" fmla="*/ 106680 h 5163195"/>
                  <a:gd name="connsiteX13" fmla="*/ 2096196 w 4519872"/>
                  <a:gd name="connsiteY13" fmla="*/ 66743 h 5163195"/>
                  <a:gd name="connsiteX14" fmla="*/ 2256789 w 4519872"/>
                  <a:gd name="connsiteY14" fmla="*/ 0 h 5163195"/>
                  <a:gd name="connsiteX0" fmla="*/ 2256789 w 4519872"/>
                  <a:gd name="connsiteY0" fmla="*/ 0 h 5163195"/>
                  <a:gd name="connsiteX1" fmla="*/ 2417382 w 4519872"/>
                  <a:gd name="connsiteY1" fmla="*/ 66743 h 5163195"/>
                  <a:gd name="connsiteX2" fmla="*/ 2444219 w 4519872"/>
                  <a:gd name="connsiteY2" fmla="*/ 106680 h 5163195"/>
                  <a:gd name="connsiteX3" fmla="*/ 2448288 w 4519872"/>
                  <a:gd name="connsiteY3" fmla="*/ 106680 h 5163195"/>
                  <a:gd name="connsiteX4" fmla="*/ 4519872 w 4519872"/>
                  <a:gd name="connsiteY4" fmla="*/ 3810634 h 5163195"/>
                  <a:gd name="connsiteX5" fmla="*/ 4515108 w 4519872"/>
                  <a:gd name="connsiteY5" fmla="*/ 4989405 h 5163195"/>
                  <a:gd name="connsiteX6" fmla="*/ 4341318 w 4519872"/>
                  <a:gd name="connsiteY6" fmla="*/ 5163195 h 5163195"/>
                  <a:gd name="connsiteX7" fmla="*/ 173790 w 4519872"/>
                  <a:gd name="connsiteY7" fmla="*/ 5163195 h 5163195"/>
                  <a:gd name="connsiteX8" fmla="*/ 0 w 4519872"/>
                  <a:gd name="connsiteY8" fmla="*/ 4989405 h 5163195"/>
                  <a:gd name="connsiteX9" fmla="*/ 0 w 4519872"/>
                  <a:gd name="connsiteY9" fmla="*/ 3810635 h 5163195"/>
                  <a:gd name="connsiteX10" fmla="*/ 2065292 w 4519872"/>
                  <a:gd name="connsiteY10" fmla="*/ 106680 h 5163195"/>
                  <a:gd name="connsiteX11" fmla="*/ 2069360 w 4519872"/>
                  <a:gd name="connsiteY11" fmla="*/ 106680 h 5163195"/>
                  <a:gd name="connsiteX12" fmla="*/ 2096196 w 4519872"/>
                  <a:gd name="connsiteY12" fmla="*/ 66743 h 5163195"/>
                  <a:gd name="connsiteX13" fmla="*/ 2256789 w 4519872"/>
                  <a:gd name="connsiteY13" fmla="*/ 0 h 5163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519872" h="5163195">
                    <a:moveTo>
                      <a:pt x="2256789" y="0"/>
                    </a:moveTo>
                    <a:cubicBezTo>
                      <a:pt x="2319505" y="0"/>
                      <a:pt x="2376283" y="25506"/>
                      <a:pt x="2417382" y="66743"/>
                    </a:cubicBezTo>
                    <a:lnTo>
                      <a:pt x="2444219" y="106680"/>
                    </a:lnTo>
                    <a:lnTo>
                      <a:pt x="2448288" y="106680"/>
                    </a:lnTo>
                    <a:lnTo>
                      <a:pt x="4519872" y="3810634"/>
                    </a:lnTo>
                    <a:lnTo>
                      <a:pt x="4515108" y="4989405"/>
                    </a:lnTo>
                    <a:cubicBezTo>
                      <a:pt x="4515108" y="5085387"/>
                      <a:pt x="4437300" y="5163195"/>
                      <a:pt x="4341318" y="5163195"/>
                    </a:cubicBezTo>
                    <a:lnTo>
                      <a:pt x="173790" y="5163195"/>
                    </a:lnTo>
                    <a:cubicBezTo>
                      <a:pt x="77808" y="5163195"/>
                      <a:pt x="0" y="5085387"/>
                      <a:pt x="0" y="4989405"/>
                    </a:cubicBezTo>
                    <a:lnTo>
                      <a:pt x="0" y="3810635"/>
                    </a:lnTo>
                    <a:lnTo>
                      <a:pt x="2065292" y="106680"/>
                    </a:lnTo>
                    <a:lnTo>
                      <a:pt x="2069360" y="106680"/>
                    </a:lnTo>
                    <a:lnTo>
                      <a:pt x="2096196" y="66743"/>
                    </a:lnTo>
                    <a:cubicBezTo>
                      <a:pt x="2137296" y="25506"/>
                      <a:pt x="2194074" y="0"/>
                      <a:pt x="225678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0BB812EE-5F0A-41BF-AFF5-72012DCB9C51}"/>
                  </a:ext>
                </a:extLst>
              </p:cNvPr>
              <p:cNvSpPr/>
              <p:nvPr/>
            </p:nvSpPr>
            <p:spPr>
              <a:xfrm>
                <a:off x="-306517" y="819767"/>
                <a:ext cx="4675822" cy="5319096"/>
              </a:xfrm>
              <a:custGeom>
                <a:avLst/>
                <a:gdLst>
                  <a:gd name="connsiteX0" fmla="*/ 2334873 w 4675822"/>
                  <a:gd name="connsiteY0" fmla="*/ 132052 h 5319096"/>
                  <a:gd name="connsiteX1" fmla="*/ 2484791 w 4675822"/>
                  <a:gd name="connsiteY1" fmla="*/ 220031 h 5319096"/>
                  <a:gd name="connsiteX2" fmla="*/ 2525971 w 4675822"/>
                  <a:gd name="connsiteY2" fmla="*/ 306564 h 5319096"/>
                  <a:gd name="connsiteX3" fmla="*/ 2526285 w 4675822"/>
                  <a:gd name="connsiteY3" fmla="*/ 306564 h 5319096"/>
                  <a:gd name="connsiteX4" fmla="*/ 4519732 w 4675822"/>
                  <a:gd name="connsiteY4" fmla="*/ 3918536 h 5319096"/>
                  <a:gd name="connsiteX5" fmla="*/ 4515133 w 4675822"/>
                  <a:gd name="connsiteY5" fmla="*/ 5006554 h 5319096"/>
                  <a:gd name="connsiteX6" fmla="*/ 4354722 w 4675822"/>
                  <a:gd name="connsiteY6" fmla="*/ 5166965 h 5319096"/>
                  <a:gd name="connsiteX7" fmla="*/ 316502 w 4675822"/>
                  <a:gd name="connsiteY7" fmla="*/ 5166965 h 5319096"/>
                  <a:gd name="connsiteX8" fmla="*/ 156091 w 4675822"/>
                  <a:gd name="connsiteY8" fmla="*/ 5006554 h 5319096"/>
                  <a:gd name="connsiteX9" fmla="*/ 156091 w 4675822"/>
                  <a:gd name="connsiteY9" fmla="*/ 3918537 h 5319096"/>
                  <a:gd name="connsiteX10" fmla="*/ 2143463 w 4675822"/>
                  <a:gd name="connsiteY10" fmla="*/ 306564 h 5319096"/>
                  <a:gd name="connsiteX11" fmla="*/ 2143776 w 4675822"/>
                  <a:gd name="connsiteY11" fmla="*/ 306564 h 5319096"/>
                  <a:gd name="connsiteX12" fmla="*/ 2184955 w 4675822"/>
                  <a:gd name="connsiteY12" fmla="*/ 220031 h 5319096"/>
                  <a:gd name="connsiteX13" fmla="*/ 2334873 w 4675822"/>
                  <a:gd name="connsiteY13" fmla="*/ 132052 h 5319096"/>
                  <a:gd name="connsiteX14" fmla="*/ 2334764 w 4675822"/>
                  <a:gd name="connsiteY14" fmla="*/ 71773 h 5319096"/>
                  <a:gd name="connsiteX15" fmla="*/ 2174171 w 4675822"/>
                  <a:gd name="connsiteY15" fmla="*/ 138516 h 5319096"/>
                  <a:gd name="connsiteX16" fmla="*/ 2147335 w 4675822"/>
                  <a:gd name="connsiteY16" fmla="*/ 178453 h 5319096"/>
                  <a:gd name="connsiteX17" fmla="*/ 2143267 w 4675822"/>
                  <a:gd name="connsiteY17" fmla="*/ 178453 h 5319096"/>
                  <a:gd name="connsiteX18" fmla="*/ 77975 w 4675822"/>
                  <a:gd name="connsiteY18" fmla="*/ 3882408 h 5319096"/>
                  <a:gd name="connsiteX19" fmla="*/ 77975 w 4675822"/>
                  <a:gd name="connsiteY19" fmla="*/ 5061178 h 5319096"/>
                  <a:gd name="connsiteX20" fmla="*/ 251765 w 4675822"/>
                  <a:gd name="connsiteY20" fmla="*/ 5234968 h 5319096"/>
                  <a:gd name="connsiteX21" fmla="*/ 4419293 w 4675822"/>
                  <a:gd name="connsiteY21" fmla="*/ 5234968 h 5319096"/>
                  <a:gd name="connsiteX22" fmla="*/ 4593083 w 4675822"/>
                  <a:gd name="connsiteY22" fmla="*/ 5061178 h 5319096"/>
                  <a:gd name="connsiteX23" fmla="*/ 4597847 w 4675822"/>
                  <a:gd name="connsiteY23" fmla="*/ 3882407 h 5319096"/>
                  <a:gd name="connsiteX24" fmla="*/ 2526263 w 4675822"/>
                  <a:gd name="connsiteY24" fmla="*/ 178453 h 5319096"/>
                  <a:gd name="connsiteX25" fmla="*/ 2522194 w 4675822"/>
                  <a:gd name="connsiteY25" fmla="*/ 178453 h 5319096"/>
                  <a:gd name="connsiteX26" fmla="*/ 2495357 w 4675822"/>
                  <a:gd name="connsiteY26" fmla="*/ 138516 h 5319096"/>
                  <a:gd name="connsiteX27" fmla="*/ 2334764 w 4675822"/>
                  <a:gd name="connsiteY27" fmla="*/ 71773 h 5319096"/>
                  <a:gd name="connsiteX28" fmla="*/ 2337118 w 4675822"/>
                  <a:gd name="connsiteY28" fmla="*/ 0 h 5319096"/>
                  <a:gd name="connsiteX29" fmla="*/ 2566036 w 4675822"/>
                  <a:gd name="connsiteY29" fmla="*/ 121715 h 5319096"/>
                  <a:gd name="connsiteX30" fmla="*/ 4672519 w 4675822"/>
                  <a:gd name="connsiteY30" fmla="*/ 3874150 h 5319096"/>
                  <a:gd name="connsiteX31" fmla="*/ 4675822 w 4675822"/>
                  <a:gd name="connsiteY31" fmla="*/ 5070522 h 5319096"/>
                  <a:gd name="connsiteX32" fmla="*/ 4427248 w 4675822"/>
                  <a:gd name="connsiteY32" fmla="*/ 5319096 h 5319096"/>
                  <a:gd name="connsiteX33" fmla="*/ 248574 w 4675822"/>
                  <a:gd name="connsiteY33" fmla="*/ 5319096 h 5319096"/>
                  <a:gd name="connsiteX34" fmla="*/ 0 w 4675822"/>
                  <a:gd name="connsiteY34" fmla="*/ 5070522 h 5319096"/>
                  <a:gd name="connsiteX35" fmla="*/ 0 w 4675822"/>
                  <a:gd name="connsiteY35" fmla="*/ 3874151 h 5319096"/>
                  <a:gd name="connsiteX36" fmla="*/ 2104886 w 4675822"/>
                  <a:gd name="connsiteY36" fmla="*/ 125587 h 5319096"/>
                  <a:gd name="connsiteX37" fmla="*/ 2106099 w 4675822"/>
                  <a:gd name="connsiteY37" fmla="*/ 125587 h 5319096"/>
                  <a:gd name="connsiteX38" fmla="*/ 2108201 w 4675822"/>
                  <a:gd name="connsiteY38" fmla="*/ 121715 h 5319096"/>
                  <a:gd name="connsiteX39" fmla="*/ 2337118 w 4675822"/>
                  <a:gd name="connsiteY39" fmla="*/ 0 h 5319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675822" h="5319096">
                    <a:moveTo>
                      <a:pt x="2334873" y="132052"/>
                    </a:moveTo>
                    <a:cubicBezTo>
                      <a:pt x="2393420" y="132052"/>
                      <a:pt x="2446424" y="165673"/>
                      <a:pt x="2484791" y="220031"/>
                    </a:cubicBezTo>
                    <a:lnTo>
                      <a:pt x="2525971" y="306564"/>
                    </a:lnTo>
                    <a:lnTo>
                      <a:pt x="2526285" y="306564"/>
                    </a:lnTo>
                    <a:lnTo>
                      <a:pt x="4519732" y="3918536"/>
                    </a:lnTo>
                    <a:lnTo>
                      <a:pt x="4515133" y="5006554"/>
                    </a:lnTo>
                    <a:cubicBezTo>
                      <a:pt x="4515133" y="5095147"/>
                      <a:pt x="4443315" y="5166965"/>
                      <a:pt x="4354722" y="5166965"/>
                    </a:cubicBezTo>
                    <a:lnTo>
                      <a:pt x="316502" y="5166965"/>
                    </a:lnTo>
                    <a:cubicBezTo>
                      <a:pt x="227909" y="5166965"/>
                      <a:pt x="156091" y="5095147"/>
                      <a:pt x="156091" y="5006554"/>
                    </a:cubicBezTo>
                    <a:lnTo>
                      <a:pt x="156091" y="3918537"/>
                    </a:lnTo>
                    <a:lnTo>
                      <a:pt x="2143463" y="306564"/>
                    </a:lnTo>
                    <a:lnTo>
                      <a:pt x="2143776" y="306564"/>
                    </a:lnTo>
                    <a:lnTo>
                      <a:pt x="2184955" y="220031"/>
                    </a:lnTo>
                    <a:cubicBezTo>
                      <a:pt x="2223323" y="165673"/>
                      <a:pt x="2276327" y="132052"/>
                      <a:pt x="2334873" y="132052"/>
                    </a:cubicBezTo>
                    <a:close/>
                    <a:moveTo>
                      <a:pt x="2334764" y="71773"/>
                    </a:moveTo>
                    <a:cubicBezTo>
                      <a:pt x="2272049" y="71773"/>
                      <a:pt x="2215271" y="97279"/>
                      <a:pt x="2174171" y="138516"/>
                    </a:cubicBezTo>
                    <a:lnTo>
                      <a:pt x="2147335" y="178453"/>
                    </a:lnTo>
                    <a:lnTo>
                      <a:pt x="2143267" y="178453"/>
                    </a:lnTo>
                    <a:lnTo>
                      <a:pt x="77975" y="3882408"/>
                    </a:lnTo>
                    <a:lnTo>
                      <a:pt x="77975" y="5061178"/>
                    </a:lnTo>
                    <a:cubicBezTo>
                      <a:pt x="77975" y="5157160"/>
                      <a:pt x="155783" y="5234968"/>
                      <a:pt x="251765" y="5234968"/>
                    </a:cubicBezTo>
                    <a:lnTo>
                      <a:pt x="4419293" y="5234968"/>
                    </a:lnTo>
                    <a:cubicBezTo>
                      <a:pt x="4515275" y="5234968"/>
                      <a:pt x="4593083" y="5157160"/>
                      <a:pt x="4593083" y="5061178"/>
                    </a:cubicBezTo>
                    <a:lnTo>
                      <a:pt x="4597847" y="3882407"/>
                    </a:lnTo>
                    <a:lnTo>
                      <a:pt x="2526263" y="178453"/>
                    </a:lnTo>
                    <a:lnTo>
                      <a:pt x="2522194" y="178453"/>
                    </a:lnTo>
                    <a:lnTo>
                      <a:pt x="2495357" y="138516"/>
                    </a:lnTo>
                    <a:cubicBezTo>
                      <a:pt x="2454258" y="97279"/>
                      <a:pt x="2397480" y="71773"/>
                      <a:pt x="2334764" y="71773"/>
                    </a:cubicBezTo>
                    <a:close/>
                    <a:moveTo>
                      <a:pt x="2337118" y="0"/>
                    </a:moveTo>
                    <a:cubicBezTo>
                      <a:pt x="2432410" y="0"/>
                      <a:pt x="2516425" y="48281"/>
                      <a:pt x="2566036" y="121715"/>
                    </a:cubicBezTo>
                    <a:lnTo>
                      <a:pt x="4672519" y="3874150"/>
                    </a:lnTo>
                    <a:lnTo>
                      <a:pt x="4675822" y="5070522"/>
                    </a:lnTo>
                    <a:cubicBezTo>
                      <a:pt x="4675822" y="5207806"/>
                      <a:pt x="4564532" y="5319096"/>
                      <a:pt x="4427248" y="5319096"/>
                    </a:cubicBezTo>
                    <a:lnTo>
                      <a:pt x="248574" y="5319096"/>
                    </a:lnTo>
                    <a:cubicBezTo>
                      <a:pt x="111290" y="5319096"/>
                      <a:pt x="0" y="5207806"/>
                      <a:pt x="0" y="5070522"/>
                    </a:cubicBezTo>
                    <a:lnTo>
                      <a:pt x="0" y="3874151"/>
                    </a:lnTo>
                    <a:lnTo>
                      <a:pt x="2104886" y="125587"/>
                    </a:lnTo>
                    <a:lnTo>
                      <a:pt x="2106099" y="125587"/>
                    </a:lnTo>
                    <a:lnTo>
                      <a:pt x="2108201" y="121715"/>
                    </a:lnTo>
                    <a:cubicBezTo>
                      <a:pt x="2157812" y="48281"/>
                      <a:pt x="2241827" y="0"/>
                      <a:pt x="233711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2" name="フリーフォーム: 図形 301">
              <a:extLst>
                <a:ext uri="{FF2B5EF4-FFF2-40B4-BE49-F238E27FC236}">
                  <a16:creationId xmlns:a16="http://schemas.microsoft.com/office/drawing/2014/main" id="{ADFFBCDD-3930-4B2D-830C-092ABCC2DE30}"/>
                </a:ext>
              </a:extLst>
            </p:cNvPr>
            <p:cNvSpPr/>
            <p:nvPr/>
          </p:nvSpPr>
          <p:spPr>
            <a:xfrm>
              <a:off x="6378635" y="5575496"/>
              <a:ext cx="873504" cy="463497"/>
            </a:xfrm>
            <a:custGeom>
              <a:avLst/>
              <a:gdLst>
                <a:gd name="connsiteX0" fmla="*/ 33641 w 873504"/>
                <a:gd name="connsiteY0" fmla="*/ 377197 h 463497"/>
                <a:gd name="connsiteX1" fmla="*/ 840425 w 873504"/>
                <a:gd name="connsiteY1" fmla="*/ 377197 h 463497"/>
                <a:gd name="connsiteX2" fmla="*/ 873504 w 873504"/>
                <a:gd name="connsiteY2" fmla="*/ 463497 h 463497"/>
                <a:gd name="connsiteX3" fmla="*/ 0 w 873504"/>
                <a:gd name="connsiteY3" fmla="*/ 463497 h 463497"/>
                <a:gd name="connsiteX4" fmla="*/ 670205 w 873504"/>
                <a:gd name="connsiteY4" fmla="*/ 189038 h 463497"/>
                <a:gd name="connsiteX5" fmla="*/ 768306 w 873504"/>
                <a:gd name="connsiteY5" fmla="*/ 189038 h 463497"/>
                <a:gd name="connsiteX6" fmla="*/ 805772 w 873504"/>
                <a:gd name="connsiteY6" fmla="*/ 286787 h 463497"/>
                <a:gd name="connsiteX7" fmla="*/ 705893 w 873504"/>
                <a:gd name="connsiteY7" fmla="*/ 286787 h 463497"/>
                <a:gd name="connsiteX8" fmla="*/ 106987 w 873504"/>
                <a:gd name="connsiteY8" fmla="*/ 189038 h 463497"/>
                <a:gd name="connsiteX9" fmla="*/ 224881 w 873504"/>
                <a:gd name="connsiteY9" fmla="*/ 189038 h 463497"/>
                <a:gd name="connsiteX10" fmla="*/ 189194 w 873504"/>
                <a:gd name="connsiteY10" fmla="*/ 286787 h 463497"/>
                <a:gd name="connsiteX11" fmla="*/ 68883 w 873504"/>
                <a:gd name="connsiteY11" fmla="*/ 286787 h 463497"/>
                <a:gd name="connsiteX12" fmla="*/ 601188 w 873504"/>
                <a:gd name="connsiteY12" fmla="*/ 0 h 463497"/>
                <a:gd name="connsiteX13" fmla="*/ 690760 w 873504"/>
                <a:gd name="connsiteY13" fmla="*/ 0 h 463497"/>
                <a:gd name="connsiteX14" fmla="*/ 721098 w 873504"/>
                <a:gd name="connsiteY14" fmla="*/ 71599 h 463497"/>
                <a:gd name="connsiteX15" fmla="*/ 627328 w 873504"/>
                <a:gd name="connsiteY15" fmla="*/ 71599 h 463497"/>
                <a:gd name="connsiteX16" fmla="*/ 181929 w 873504"/>
                <a:gd name="connsiteY16" fmla="*/ 0 h 463497"/>
                <a:gd name="connsiteX17" fmla="*/ 293897 w 873504"/>
                <a:gd name="connsiteY17" fmla="*/ 0 h 463497"/>
                <a:gd name="connsiteX18" fmla="*/ 267757 w 873504"/>
                <a:gd name="connsiteY18" fmla="*/ 71599 h 463497"/>
                <a:gd name="connsiteX19" fmla="*/ 152766 w 873504"/>
                <a:gd name="connsiteY19" fmla="*/ 71599 h 463497"/>
                <a:gd name="connsiteX20" fmla="*/ 166269 w 873504"/>
                <a:gd name="connsiteY20" fmla="*/ 36960 h 463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73504" h="463497">
                  <a:moveTo>
                    <a:pt x="33641" y="377197"/>
                  </a:moveTo>
                  <a:lnTo>
                    <a:pt x="840425" y="377197"/>
                  </a:lnTo>
                  <a:lnTo>
                    <a:pt x="873504" y="463497"/>
                  </a:lnTo>
                  <a:lnTo>
                    <a:pt x="0" y="463497"/>
                  </a:lnTo>
                  <a:close/>
                  <a:moveTo>
                    <a:pt x="670205" y="189038"/>
                  </a:moveTo>
                  <a:lnTo>
                    <a:pt x="768306" y="189038"/>
                  </a:lnTo>
                  <a:lnTo>
                    <a:pt x="805772" y="286787"/>
                  </a:lnTo>
                  <a:lnTo>
                    <a:pt x="705893" y="286787"/>
                  </a:lnTo>
                  <a:close/>
                  <a:moveTo>
                    <a:pt x="106987" y="189038"/>
                  </a:moveTo>
                  <a:lnTo>
                    <a:pt x="224881" y="189038"/>
                  </a:lnTo>
                  <a:lnTo>
                    <a:pt x="189194" y="286787"/>
                  </a:lnTo>
                  <a:lnTo>
                    <a:pt x="68883" y="286787"/>
                  </a:lnTo>
                  <a:close/>
                  <a:moveTo>
                    <a:pt x="601188" y="0"/>
                  </a:moveTo>
                  <a:lnTo>
                    <a:pt x="690760" y="0"/>
                  </a:lnTo>
                  <a:lnTo>
                    <a:pt x="721098" y="71599"/>
                  </a:lnTo>
                  <a:lnTo>
                    <a:pt x="627328" y="71599"/>
                  </a:lnTo>
                  <a:close/>
                  <a:moveTo>
                    <a:pt x="181929" y="0"/>
                  </a:moveTo>
                  <a:lnTo>
                    <a:pt x="293897" y="0"/>
                  </a:lnTo>
                  <a:lnTo>
                    <a:pt x="267757" y="71599"/>
                  </a:lnTo>
                  <a:lnTo>
                    <a:pt x="152766" y="71599"/>
                  </a:lnTo>
                  <a:lnTo>
                    <a:pt x="166269" y="369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82" name="フリーフォーム: 図形 281">
              <a:extLst>
                <a:ext uri="{FF2B5EF4-FFF2-40B4-BE49-F238E27FC236}">
                  <a16:creationId xmlns:a16="http://schemas.microsoft.com/office/drawing/2014/main" id="{EC2DCDAF-05BA-4945-B030-669CD819D549}"/>
                </a:ext>
              </a:extLst>
            </p:cNvPr>
            <p:cNvSpPr/>
            <p:nvPr/>
          </p:nvSpPr>
          <p:spPr>
            <a:xfrm>
              <a:off x="6578968" y="5141842"/>
              <a:ext cx="338945" cy="618617"/>
            </a:xfrm>
            <a:custGeom>
              <a:avLst/>
              <a:gdLst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23825 w 1026319"/>
                <a:gd name="connsiteY11" fmla="*/ 600075 h 1890713"/>
                <a:gd name="connsiteX12" fmla="*/ 114300 w 1026319"/>
                <a:gd name="connsiteY12" fmla="*/ 621507 h 1890713"/>
                <a:gd name="connsiteX13" fmla="*/ 59531 w 1026319"/>
                <a:gd name="connsiteY13" fmla="*/ 914400 h 1890713"/>
                <a:gd name="connsiteX14" fmla="*/ 90488 w 1026319"/>
                <a:gd name="connsiteY14" fmla="*/ 914400 h 1890713"/>
                <a:gd name="connsiteX15" fmla="*/ 83344 w 1026319"/>
                <a:gd name="connsiteY15" fmla="*/ 964407 h 1890713"/>
                <a:gd name="connsiteX16" fmla="*/ 123825 w 1026319"/>
                <a:gd name="connsiteY16" fmla="*/ 1007269 h 1890713"/>
                <a:gd name="connsiteX17" fmla="*/ 161925 w 1026319"/>
                <a:gd name="connsiteY17" fmla="*/ 978694 h 1890713"/>
                <a:gd name="connsiteX18" fmla="*/ 159544 w 1026319"/>
                <a:gd name="connsiteY18" fmla="*/ 921544 h 1890713"/>
                <a:gd name="connsiteX19" fmla="*/ 178594 w 1026319"/>
                <a:gd name="connsiteY19" fmla="*/ 921544 h 1890713"/>
                <a:gd name="connsiteX20" fmla="*/ 219075 w 1026319"/>
                <a:gd name="connsiteY20" fmla="*/ 664369 h 1890713"/>
                <a:gd name="connsiteX21" fmla="*/ 326231 w 1026319"/>
                <a:gd name="connsiteY21" fmla="*/ 550069 h 1890713"/>
                <a:gd name="connsiteX22" fmla="*/ 283369 w 1026319"/>
                <a:gd name="connsiteY22" fmla="*/ 909638 h 1890713"/>
                <a:gd name="connsiteX23" fmla="*/ 252413 w 1026319"/>
                <a:gd name="connsiteY23" fmla="*/ 992982 h 1890713"/>
                <a:gd name="connsiteX24" fmla="*/ 302419 w 1026319"/>
                <a:gd name="connsiteY24" fmla="*/ 997744 h 1890713"/>
                <a:gd name="connsiteX25" fmla="*/ 11906 w 1026319"/>
                <a:gd name="connsiteY25" fmla="*/ 1707357 h 1890713"/>
                <a:gd name="connsiteX26" fmla="*/ 0 w 1026319"/>
                <a:gd name="connsiteY26" fmla="*/ 1757363 h 1890713"/>
                <a:gd name="connsiteX27" fmla="*/ 233363 w 1026319"/>
                <a:gd name="connsiteY27" fmla="*/ 1890713 h 1890713"/>
                <a:gd name="connsiteX28" fmla="*/ 261938 w 1026319"/>
                <a:gd name="connsiteY28" fmla="*/ 1852613 h 1890713"/>
                <a:gd name="connsiteX29" fmla="*/ 197644 w 1026319"/>
                <a:gd name="connsiteY29" fmla="*/ 1752600 h 1890713"/>
                <a:gd name="connsiteX30" fmla="*/ 219075 w 1026319"/>
                <a:gd name="connsiteY30" fmla="*/ 1762125 h 1890713"/>
                <a:gd name="connsiteX31" fmla="*/ 452438 w 1026319"/>
                <a:gd name="connsiteY31" fmla="*/ 1214438 h 1890713"/>
                <a:gd name="connsiteX32" fmla="*/ 638175 w 1026319"/>
                <a:gd name="connsiteY32" fmla="*/ 1402557 h 1890713"/>
                <a:gd name="connsiteX33" fmla="*/ 757238 w 1026319"/>
                <a:gd name="connsiteY33" fmla="*/ 1762125 h 1890713"/>
                <a:gd name="connsiteX34" fmla="*/ 773906 w 1026319"/>
                <a:gd name="connsiteY34" fmla="*/ 1757363 h 1890713"/>
                <a:gd name="connsiteX35" fmla="*/ 804863 w 1026319"/>
                <a:gd name="connsiteY35" fmla="*/ 1835944 h 1890713"/>
                <a:gd name="connsiteX36" fmla="*/ 1019175 w 1026319"/>
                <a:gd name="connsiteY36" fmla="*/ 1793082 h 1890713"/>
                <a:gd name="connsiteX37" fmla="*/ 1026319 w 1026319"/>
                <a:gd name="connsiteY37" fmla="*/ 1757363 h 1890713"/>
                <a:gd name="connsiteX38" fmla="*/ 912019 w 1026319"/>
                <a:gd name="connsiteY38" fmla="*/ 1719263 h 1890713"/>
                <a:gd name="connsiteX39" fmla="*/ 797719 w 1026319"/>
                <a:gd name="connsiteY39" fmla="*/ 1297782 h 1890713"/>
                <a:gd name="connsiteX40" fmla="*/ 604838 w 1026319"/>
                <a:gd name="connsiteY40" fmla="*/ 1002507 h 1890713"/>
                <a:gd name="connsiteX41" fmla="*/ 631031 w 1026319"/>
                <a:gd name="connsiteY41" fmla="*/ 685800 h 1890713"/>
                <a:gd name="connsiteX42" fmla="*/ 873919 w 1026319"/>
                <a:gd name="connsiteY42" fmla="*/ 881063 h 1890713"/>
                <a:gd name="connsiteX43" fmla="*/ 890588 w 1026319"/>
                <a:gd name="connsiteY43" fmla="*/ 857250 h 1890713"/>
                <a:gd name="connsiteX44" fmla="*/ 940594 w 1026319"/>
                <a:gd name="connsiteY44" fmla="*/ 895350 h 1890713"/>
                <a:gd name="connsiteX45" fmla="*/ 1002506 w 1026319"/>
                <a:gd name="connsiteY45" fmla="*/ 873919 h 1890713"/>
                <a:gd name="connsiteX46" fmla="*/ 1007269 w 1026319"/>
                <a:gd name="connsiteY46" fmla="*/ 833438 h 1890713"/>
                <a:gd name="connsiteX47" fmla="*/ 983456 w 1026319"/>
                <a:gd name="connsiteY47" fmla="*/ 804863 h 1890713"/>
                <a:gd name="connsiteX48" fmla="*/ 933450 w 1026319"/>
                <a:gd name="connsiteY48" fmla="*/ 800100 h 1890713"/>
                <a:gd name="connsiteX49" fmla="*/ 950119 w 1026319"/>
                <a:gd name="connsiteY49" fmla="*/ 781050 h 1890713"/>
                <a:gd name="connsiteX50" fmla="*/ 707231 w 1026319"/>
                <a:gd name="connsiteY50" fmla="*/ 597694 h 1890713"/>
                <a:gd name="connsiteX51" fmla="*/ 650081 w 1026319"/>
                <a:gd name="connsiteY51" fmla="*/ 397669 h 1890713"/>
                <a:gd name="connsiteX52" fmla="*/ 542925 w 1026319"/>
                <a:gd name="connsiteY52" fmla="*/ 321469 h 1890713"/>
                <a:gd name="connsiteX53" fmla="*/ 542925 w 1026319"/>
                <a:gd name="connsiteY53" fmla="*/ 290513 h 1890713"/>
                <a:gd name="connsiteX54" fmla="*/ 597694 w 1026319"/>
                <a:gd name="connsiteY54" fmla="*/ 290513 h 1890713"/>
                <a:gd name="connsiteX55" fmla="*/ 614363 w 1026319"/>
                <a:gd name="connsiteY55" fmla="*/ 273844 h 1890713"/>
                <a:gd name="connsiteX56" fmla="*/ 631031 w 1026319"/>
                <a:gd name="connsiteY56" fmla="*/ 140494 h 1890713"/>
                <a:gd name="connsiteX57" fmla="*/ 702469 w 1026319"/>
                <a:gd name="connsiteY57" fmla="*/ 123825 h 1890713"/>
                <a:gd name="connsiteX58" fmla="*/ 621506 w 1026319"/>
                <a:gd name="connsiteY58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23825 w 1026319"/>
                <a:gd name="connsiteY11" fmla="*/ 600075 h 1890713"/>
                <a:gd name="connsiteX12" fmla="*/ 114300 w 1026319"/>
                <a:gd name="connsiteY12" fmla="*/ 621507 h 1890713"/>
                <a:gd name="connsiteX13" fmla="*/ 59531 w 1026319"/>
                <a:gd name="connsiteY13" fmla="*/ 914400 h 1890713"/>
                <a:gd name="connsiteX14" fmla="*/ 90488 w 1026319"/>
                <a:gd name="connsiteY14" fmla="*/ 914400 h 1890713"/>
                <a:gd name="connsiteX15" fmla="*/ 83344 w 1026319"/>
                <a:gd name="connsiteY15" fmla="*/ 964407 h 1890713"/>
                <a:gd name="connsiteX16" fmla="*/ 123825 w 1026319"/>
                <a:gd name="connsiteY16" fmla="*/ 1007269 h 1890713"/>
                <a:gd name="connsiteX17" fmla="*/ 161925 w 1026319"/>
                <a:gd name="connsiteY17" fmla="*/ 978694 h 1890713"/>
                <a:gd name="connsiteX18" fmla="*/ 159544 w 1026319"/>
                <a:gd name="connsiteY18" fmla="*/ 921544 h 1890713"/>
                <a:gd name="connsiteX19" fmla="*/ 178594 w 1026319"/>
                <a:gd name="connsiteY19" fmla="*/ 921544 h 1890713"/>
                <a:gd name="connsiteX20" fmla="*/ 219075 w 1026319"/>
                <a:gd name="connsiteY20" fmla="*/ 664369 h 1890713"/>
                <a:gd name="connsiteX21" fmla="*/ 326231 w 1026319"/>
                <a:gd name="connsiteY21" fmla="*/ 550069 h 1890713"/>
                <a:gd name="connsiteX22" fmla="*/ 283369 w 1026319"/>
                <a:gd name="connsiteY22" fmla="*/ 909638 h 1890713"/>
                <a:gd name="connsiteX23" fmla="*/ 252413 w 1026319"/>
                <a:gd name="connsiteY23" fmla="*/ 992982 h 1890713"/>
                <a:gd name="connsiteX24" fmla="*/ 302419 w 1026319"/>
                <a:gd name="connsiteY24" fmla="*/ 997744 h 1890713"/>
                <a:gd name="connsiteX25" fmla="*/ 11906 w 1026319"/>
                <a:gd name="connsiteY25" fmla="*/ 1707357 h 1890713"/>
                <a:gd name="connsiteX26" fmla="*/ 0 w 1026319"/>
                <a:gd name="connsiteY26" fmla="*/ 1757363 h 1890713"/>
                <a:gd name="connsiteX27" fmla="*/ 233363 w 1026319"/>
                <a:gd name="connsiteY27" fmla="*/ 1890713 h 1890713"/>
                <a:gd name="connsiteX28" fmla="*/ 261938 w 1026319"/>
                <a:gd name="connsiteY28" fmla="*/ 1852613 h 1890713"/>
                <a:gd name="connsiteX29" fmla="*/ 197644 w 1026319"/>
                <a:gd name="connsiteY29" fmla="*/ 1752600 h 1890713"/>
                <a:gd name="connsiteX30" fmla="*/ 219075 w 1026319"/>
                <a:gd name="connsiteY30" fmla="*/ 1762125 h 1890713"/>
                <a:gd name="connsiteX31" fmla="*/ 452438 w 1026319"/>
                <a:gd name="connsiteY31" fmla="*/ 1214438 h 1890713"/>
                <a:gd name="connsiteX32" fmla="*/ 638175 w 1026319"/>
                <a:gd name="connsiteY32" fmla="*/ 1402557 h 1890713"/>
                <a:gd name="connsiteX33" fmla="*/ 757238 w 1026319"/>
                <a:gd name="connsiteY33" fmla="*/ 1762125 h 1890713"/>
                <a:gd name="connsiteX34" fmla="*/ 773906 w 1026319"/>
                <a:gd name="connsiteY34" fmla="*/ 1757363 h 1890713"/>
                <a:gd name="connsiteX35" fmla="*/ 804863 w 1026319"/>
                <a:gd name="connsiteY35" fmla="*/ 1835944 h 1890713"/>
                <a:gd name="connsiteX36" fmla="*/ 1019175 w 1026319"/>
                <a:gd name="connsiteY36" fmla="*/ 1793082 h 1890713"/>
                <a:gd name="connsiteX37" fmla="*/ 1026319 w 1026319"/>
                <a:gd name="connsiteY37" fmla="*/ 1757363 h 1890713"/>
                <a:gd name="connsiteX38" fmla="*/ 912019 w 1026319"/>
                <a:gd name="connsiteY38" fmla="*/ 1719263 h 1890713"/>
                <a:gd name="connsiteX39" fmla="*/ 797719 w 1026319"/>
                <a:gd name="connsiteY39" fmla="*/ 1297782 h 1890713"/>
                <a:gd name="connsiteX40" fmla="*/ 604838 w 1026319"/>
                <a:gd name="connsiteY40" fmla="*/ 1002507 h 1890713"/>
                <a:gd name="connsiteX41" fmla="*/ 631031 w 1026319"/>
                <a:gd name="connsiteY41" fmla="*/ 685800 h 1890713"/>
                <a:gd name="connsiteX42" fmla="*/ 873919 w 1026319"/>
                <a:gd name="connsiteY42" fmla="*/ 881063 h 1890713"/>
                <a:gd name="connsiteX43" fmla="*/ 890588 w 1026319"/>
                <a:gd name="connsiteY43" fmla="*/ 857250 h 1890713"/>
                <a:gd name="connsiteX44" fmla="*/ 940594 w 1026319"/>
                <a:gd name="connsiteY44" fmla="*/ 895350 h 1890713"/>
                <a:gd name="connsiteX45" fmla="*/ 1002506 w 1026319"/>
                <a:gd name="connsiteY45" fmla="*/ 873919 h 1890713"/>
                <a:gd name="connsiteX46" fmla="*/ 1007269 w 1026319"/>
                <a:gd name="connsiteY46" fmla="*/ 833438 h 1890713"/>
                <a:gd name="connsiteX47" fmla="*/ 983456 w 1026319"/>
                <a:gd name="connsiteY47" fmla="*/ 804863 h 1890713"/>
                <a:gd name="connsiteX48" fmla="*/ 933450 w 1026319"/>
                <a:gd name="connsiteY48" fmla="*/ 800100 h 1890713"/>
                <a:gd name="connsiteX49" fmla="*/ 950119 w 1026319"/>
                <a:gd name="connsiteY49" fmla="*/ 781050 h 1890713"/>
                <a:gd name="connsiteX50" fmla="*/ 707231 w 1026319"/>
                <a:gd name="connsiteY50" fmla="*/ 597694 h 1890713"/>
                <a:gd name="connsiteX51" fmla="*/ 650081 w 1026319"/>
                <a:gd name="connsiteY51" fmla="*/ 397669 h 1890713"/>
                <a:gd name="connsiteX52" fmla="*/ 542925 w 1026319"/>
                <a:gd name="connsiteY52" fmla="*/ 321469 h 1890713"/>
                <a:gd name="connsiteX53" fmla="*/ 542925 w 1026319"/>
                <a:gd name="connsiteY53" fmla="*/ 290513 h 1890713"/>
                <a:gd name="connsiteX54" fmla="*/ 597694 w 1026319"/>
                <a:gd name="connsiteY54" fmla="*/ 290513 h 1890713"/>
                <a:gd name="connsiteX55" fmla="*/ 614363 w 1026319"/>
                <a:gd name="connsiteY55" fmla="*/ 273844 h 1890713"/>
                <a:gd name="connsiteX56" fmla="*/ 631031 w 1026319"/>
                <a:gd name="connsiteY56" fmla="*/ 140494 h 1890713"/>
                <a:gd name="connsiteX57" fmla="*/ 702469 w 1026319"/>
                <a:gd name="connsiteY57" fmla="*/ 123825 h 1890713"/>
                <a:gd name="connsiteX58" fmla="*/ 621506 w 1026319"/>
                <a:gd name="connsiteY58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23825 w 1026319"/>
                <a:gd name="connsiteY11" fmla="*/ 600075 h 1890713"/>
                <a:gd name="connsiteX12" fmla="*/ 114300 w 1026319"/>
                <a:gd name="connsiteY12" fmla="*/ 621507 h 1890713"/>
                <a:gd name="connsiteX13" fmla="*/ 59531 w 1026319"/>
                <a:gd name="connsiteY13" fmla="*/ 914400 h 1890713"/>
                <a:gd name="connsiteX14" fmla="*/ 90488 w 1026319"/>
                <a:gd name="connsiteY14" fmla="*/ 914400 h 1890713"/>
                <a:gd name="connsiteX15" fmla="*/ 83344 w 1026319"/>
                <a:gd name="connsiteY15" fmla="*/ 964407 h 1890713"/>
                <a:gd name="connsiteX16" fmla="*/ 123825 w 1026319"/>
                <a:gd name="connsiteY16" fmla="*/ 1007269 h 1890713"/>
                <a:gd name="connsiteX17" fmla="*/ 161925 w 1026319"/>
                <a:gd name="connsiteY17" fmla="*/ 978694 h 1890713"/>
                <a:gd name="connsiteX18" fmla="*/ 159544 w 1026319"/>
                <a:gd name="connsiteY18" fmla="*/ 921544 h 1890713"/>
                <a:gd name="connsiteX19" fmla="*/ 178594 w 1026319"/>
                <a:gd name="connsiteY19" fmla="*/ 921544 h 1890713"/>
                <a:gd name="connsiteX20" fmla="*/ 219075 w 1026319"/>
                <a:gd name="connsiteY20" fmla="*/ 664369 h 1890713"/>
                <a:gd name="connsiteX21" fmla="*/ 326231 w 1026319"/>
                <a:gd name="connsiteY21" fmla="*/ 550069 h 1890713"/>
                <a:gd name="connsiteX22" fmla="*/ 283369 w 1026319"/>
                <a:gd name="connsiteY22" fmla="*/ 909638 h 1890713"/>
                <a:gd name="connsiteX23" fmla="*/ 252413 w 1026319"/>
                <a:gd name="connsiteY23" fmla="*/ 992982 h 1890713"/>
                <a:gd name="connsiteX24" fmla="*/ 302419 w 1026319"/>
                <a:gd name="connsiteY24" fmla="*/ 997744 h 1890713"/>
                <a:gd name="connsiteX25" fmla="*/ 11906 w 1026319"/>
                <a:gd name="connsiteY25" fmla="*/ 1707357 h 1890713"/>
                <a:gd name="connsiteX26" fmla="*/ 0 w 1026319"/>
                <a:gd name="connsiteY26" fmla="*/ 1757363 h 1890713"/>
                <a:gd name="connsiteX27" fmla="*/ 233363 w 1026319"/>
                <a:gd name="connsiteY27" fmla="*/ 1890713 h 1890713"/>
                <a:gd name="connsiteX28" fmla="*/ 261938 w 1026319"/>
                <a:gd name="connsiteY28" fmla="*/ 1852613 h 1890713"/>
                <a:gd name="connsiteX29" fmla="*/ 197644 w 1026319"/>
                <a:gd name="connsiteY29" fmla="*/ 1752600 h 1890713"/>
                <a:gd name="connsiteX30" fmla="*/ 219075 w 1026319"/>
                <a:gd name="connsiteY30" fmla="*/ 1762125 h 1890713"/>
                <a:gd name="connsiteX31" fmla="*/ 452438 w 1026319"/>
                <a:gd name="connsiteY31" fmla="*/ 1214438 h 1890713"/>
                <a:gd name="connsiteX32" fmla="*/ 638175 w 1026319"/>
                <a:gd name="connsiteY32" fmla="*/ 1402557 h 1890713"/>
                <a:gd name="connsiteX33" fmla="*/ 757238 w 1026319"/>
                <a:gd name="connsiteY33" fmla="*/ 1762125 h 1890713"/>
                <a:gd name="connsiteX34" fmla="*/ 773906 w 1026319"/>
                <a:gd name="connsiteY34" fmla="*/ 1757363 h 1890713"/>
                <a:gd name="connsiteX35" fmla="*/ 804863 w 1026319"/>
                <a:gd name="connsiteY35" fmla="*/ 1835944 h 1890713"/>
                <a:gd name="connsiteX36" fmla="*/ 1019175 w 1026319"/>
                <a:gd name="connsiteY36" fmla="*/ 1793082 h 1890713"/>
                <a:gd name="connsiteX37" fmla="*/ 1026319 w 1026319"/>
                <a:gd name="connsiteY37" fmla="*/ 1757363 h 1890713"/>
                <a:gd name="connsiteX38" fmla="*/ 912019 w 1026319"/>
                <a:gd name="connsiteY38" fmla="*/ 1719263 h 1890713"/>
                <a:gd name="connsiteX39" fmla="*/ 797719 w 1026319"/>
                <a:gd name="connsiteY39" fmla="*/ 1297782 h 1890713"/>
                <a:gd name="connsiteX40" fmla="*/ 604838 w 1026319"/>
                <a:gd name="connsiteY40" fmla="*/ 1002507 h 1890713"/>
                <a:gd name="connsiteX41" fmla="*/ 631031 w 1026319"/>
                <a:gd name="connsiteY41" fmla="*/ 685800 h 1890713"/>
                <a:gd name="connsiteX42" fmla="*/ 873919 w 1026319"/>
                <a:gd name="connsiteY42" fmla="*/ 881063 h 1890713"/>
                <a:gd name="connsiteX43" fmla="*/ 890588 w 1026319"/>
                <a:gd name="connsiteY43" fmla="*/ 857250 h 1890713"/>
                <a:gd name="connsiteX44" fmla="*/ 940594 w 1026319"/>
                <a:gd name="connsiteY44" fmla="*/ 895350 h 1890713"/>
                <a:gd name="connsiteX45" fmla="*/ 992981 w 1026319"/>
                <a:gd name="connsiteY45" fmla="*/ 881062 h 1890713"/>
                <a:gd name="connsiteX46" fmla="*/ 1007269 w 1026319"/>
                <a:gd name="connsiteY46" fmla="*/ 833438 h 1890713"/>
                <a:gd name="connsiteX47" fmla="*/ 983456 w 1026319"/>
                <a:gd name="connsiteY47" fmla="*/ 804863 h 1890713"/>
                <a:gd name="connsiteX48" fmla="*/ 933450 w 1026319"/>
                <a:gd name="connsiteY48" fmla="*/ 800100 h 1890713"/>
                <a:gd name="connsiteX49" fmla="*/ 950119 w 1026319"/>
                <a:gd name="connsiteY49" fmla="*/ 781050 h 1890713"/>
                <a:gd name="connsiteX50" fmla="*/ 707231 w 1026319"/>
                <a:gd name="connsiteY50" fmla="*/ 597694 h 1890713"/>
                <a:gd name="connsiteX51" fmla="*/ 650081 w 1026319"/>
                <a:gd name="connsiteY51" fmla="*/ 397669 h 1890713"/>
                <a:gd name="connsiteX52" fmla="*/ 542925 w 1026319"/>
                <a:gd name="connsiteY52" fmla="*/ 321469 h 1890713"/>
                <a:gd name="connsiteX53" fmla="*/ 542925 w 1026319"/>
                <a:gd name="connsiteY53" fmla="*/ 290513 h 1890713"/>
                <a:gd name="connsiteX54" fmla="*/ 597694 w 1026319"/>
                <a:gd name="connsiteY54" fmla="*/ 290513 h 1890713"/>
                <a:gd name="connsiteX55" fmla="*/ 614363 w 1026319"/>
                <a:gd name="connsiteY55" fmla="*/ 273844 h 1890713"/>
                <a:gd name="connsiteX56" fmla="*/ 631031 w 1026319"/>
                <a:gd name="connsiteY56" fmla="*/ 140494 h 1890713"/>
                <a:gd name="connsiteX57" fmla="*/ 702469 w 1026319"/>
                <a:gd name="connsiteY57" fmla="*/ 123825 h 1890713"/>
                <a:gd name="connsiteX58" fmla="*/ 621506 w 1026319"/>
                <a:gd name="connsiteY58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23825 w 1026319"/>
                <a:gd name="connsiteY11" fmla="*/ 600075 h 1890713"/>
                <a:gd name="connsiteX12" fmla="*/ 114300 w 1026319"/>
                <a:gd name="connsiteY12" fmla="*/ 621507 h 1890713"/>
                <a:gd name="connsiteX13" fmla="*/ 59531 w 1026319"/>
                <a:gd name="connsiteY13" fmla="*/ 914400 h 1890713"/>
                <a:gd name="connsiteX14" fmla="*/ 90488 w 1026319"/>
                <a:gd name="connsiteY14" fmla="*/ 914400 h 1890713"/>
                <a:gd name="connsiteX15" fmla="*/ 83344 w 1026319"/>
                <a:gd name="connsiteY15" fmla="*/ 964407 h 1890713"/>
                <a:gd name="connsiteX16" fmla="*/ 123825 w 1026319"/>
                <a:gd name="connsiteY16" fmla="*/ 1007269 h 1890713"/>
                <a:gd name="connsiteX17" fmla="*/ 161925 w 1026319"/>
                <a:gd name="connsiteY17" fmla="*/ 978694 h 1890713"/>
                <a:gd name="connsiteX18" fmla="*/ 159544 w 1026319"/>
                <a:gd name="connsiteY18" fmla="*/ 921544 h 1890713"/>
                <a:gd name="connsiteX19" fmla="*/ 178594 w 1026319"/>
                <a:gd name="connsiteY19" fmla="*/ 921544 h 1890713"/>
                <a:gd name="connsiteX20" fmla="*/ 219075 w 1026319"/>
                <a:gd name="connsiteY20" fmla="*/ 664369 h 1890713"/>
                <a:gd name="connsiteX21" fmla="*/ 326231 w 1026319"/>
                <a:gd name="connsiteY21" fmla="*/ 550069 h 1890713"/>
                <a:gd name="connsiteX22" fmla="*/ 283369 w 1026319"/>
                <a:gd name="connsiteY22" fmla="*/ 909638 h 1890713"/>
                <a:gd name="connsiteX23" fmla="*/ 252413 w 1026319"/>
                <a:gd name="connsiteY23" fmla="*/ 992982 h 1890713"/>
                <a:gd name="connsiteX24" fmla="*/ 302419 w 1026319"/>
                <a:gd name="connsiteY24" fmla="*/ 997744 h 1890713"/>
                <a:gd name="connsiteX25" fmla="*/ 11906 w 1026319"/>
                <a:gd name="connsiteY25" fmla="*/ 1707357 h 1890713"/>
                <a:gd name="connsiteX26" fmla="*/ 0 w 1026319"/>
                <a:gd name="connsiteY26" fmla="*/ 1757363 h 1890713"/>
                <a:gd name="connsiteX27" fmla="*/ 233363 w 1026319"/>
                <a:gd name="connsiteY27" fmla="*/ 1890713 h 1890713"/>
                <a:gd name="connsiteX28" fmla="*/ 261938 w 1026319"/>
                <a:gd name="connsiteY28" fmla="*/ 1852613 h 1890713"/>
                <a:gd name="connsiteX29" fmla="*/ 197644 w 1026319"/>
                <a:gd name="connsiteY29" fmla="*/ 1752600 h 1890713"/>
                <a:gd name="connsiteX30" fmla="*/ 219075 w 1026319"/>
                <a:gd name="connsiteY30" fmla="*/ 1762125 h 1890713"/>
                <a:gd name="connsiteX31" fmla="*/ 452438 w 1026319"/>
                <a:gd name="connsiteY31" fmla="*/ 1214438 h 1890713"/>
                <a:gd name="connsiteX32" fmla="*/ 638175 w 1026319"/>
                <a:gd name="connsiteY32" fmla="*/ 1402557 h 1890713"/>
                <a:gd name="connsiteX33" fmla="*/ 757238 w 1026319"/>
                <a:gd name="connsiteY33" fmla="*/ 1762125 h 1890713"/>
                <a:gd name="connsiteX34" fmla="*/ 773906 w 1026319"/>
                <a:gd name="connsiteY34" fmla="*/ 1757363 h 1890713"/>
                <a:gd name="connsiteX35" fmla="*/ 804863 w 1026319"/>
                <a:gd name="connsiteY35" fmla="*/ 1835944 h 1890713"/>
                <a:gd name="connsiteX36" fmla="*/ 1019175 w 1026319"/>
                <a:gd name="connsiteY36" fmla="*/ 1793082 h 1890713"/>
                <a:gd name="connsiteX37" fmla="*/ 1026319 w 1026319"/>
                <a:gd name="connsiteY37" fmla="*/ 1757363 h 1890713"/>
                <a:gd name="connsiteX38" fmla="*/ 912019 w 1026319"/>
                <a:gd name="connsiteY38" fmla="*/ 1719263 h 1890713"/>
                <a:gd name="connsiteX39" fmla="*/ 797719 w 1026319"/>
                <a:gd name="connsiteY39" fmla="*/ 1297782 h 1890713"/>
                <a:gd name="connsiteX40" fmla="*/ 604838 w 1026319"/>
                <a:gd name="connsiteY40" fmla="*/ 1002507 h 1890713"/>
                <a:gd name="connsiteX41" fmla="*/ 631031 w 1026319"/>
                <a:gd name="connsiteY41" fmla="*/ 685800 h 1890713"/>
                <a:gd name="connsiteX42" fmla="*/ 873919 w 1026319"/>
                <a:gd name="connsiteY42" fmla="*/ 881063 h 1890713"/>
                <a:gd name="connsiteX43" fmla="*/ 890588 w 1026319"/>
                <a:gd name="connsiteY43" fmla="*/ 857250 h 1890713"/>
                <a:gd name="connsiteX44" fmla="*/ 940594 w 1026319"/>
                <a:gd name="connsiteY44" fmla="*/ 895350 h 1890713"/>
                <a:gd name="connsiteX45" fmla="*/ 1007268 w 1026319"/>
                <a:gd name="connsiteY45" fmla="*/ 883443 h 1890713"/>
                <a:gd name="connsiteX46" fmla="*/ 1007269 w 1026319"/>
                <a:gd name="connsiteY46" fmla="*/ 833438 h 1890713"/>
                <a:gd name="connsiteX47" fmla="*/ 983456 w 1026319"/>
                <a:gd name="connsiteY47" fmla="*/ 804863 h 1890713"/>
                <a:gd name="connsiteX48" fmla="*/ 933450 w 1026319"/>
                <a:gd name="connsiteY48" fmla="*/ 800100 h 1890713"/>
                <a:gd name="connsiteX49" fmla="*/ 950119 w 1026319"/>
                <a:gd name="connsiteY49" fmla="*/ 781050 h 1890713"/>
                <a:gd name="connsiteX50" fmla="*/ 707231 w 1026319"/>
                <a:gd name="connsiteY50" fmla="*/ 597694 h 1890713"/>
                <a:gd name="connsiteX51" fmla="*/ 650081 w 1026319"/>
                <a:gd name="connsiteY51" fmla="*/ 397669 h 1890713"/>
                <a:gd name="connsiteX52" fmla="*/ 542925 w 1026319"/>
                <a:gd name="connsiteY52" fmla="*/ 321469 h 1890713"/>
                <a:gd name="connsiteX53" fmla="*/ 542925 w 1026319"/>
                <a:gd name="connsiteY53" fmla="*/ 290513 h 1890713"/>
                <a:gd name="connsiteX54" fmla="*/ 597694 w 1026319"/>
                <a:gd name="connsiteY54" fmla="*/ 290513 h 1890713"/>
                <a:gd name="connsiteX55" fmla="*/ 614363 w 1026319"/>
                <a:gd name="connsiteY55" fmla="*/ 273844 h 1890713"/>
                <a:gd name="connsiteX56" fmla="*/ 631031 w 1026319"/>
                <a:gd name="connsiteY56" fmla="*/ 140494 h 1890713"/>
                <a:gd name="connsiteX57" fmla="*/ 702469 w 1026319"/>
                <a:gd name="connsiteY57" fmla="*/ 123825 h 1890713"/>
                <a:gd name="connsiteX58" fmla="*/ 621506 w 1026319"/>
                <a:gd name="connsiteY58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23825 w 1026319"/>
                <a:gd name="connsiteY11" fmla="*/ 600075 h 1890713"/>
                <a:gd name="connsiteX12" fmla="*/ 114300 w 1026319"/>
                <a:gd name="connsiteY12" fmla="*/ 621507 h 1890713"/>
                <a:gd name="connsiteX13" fmla="*/ 59531 w 1026319"/>
                <a:gd name="connsiteY13" fmla="*/ 914400 h 1890713"/>
                <a:gd name="connsiteX14" fmla="*/ 90488 w 1026319"/>
                <a:gd name="connsiteY14" fmla="*/ 914400 h 1890713"/>
                <a:gd name="connsiteX15" fmla="*/ 83344 w 1026319"/>
                <a:gd name="connsiteY15" fmla="*/ 964407 h 1890713"/>
                <a:gd name="connsiteX16" fmla="*/ 123825 w 1026319"/>
                <a:gd name="connsiteY16" fmla="*/ 1007269 h 1890713"/>
                <a:gd name="connsiteX17" fmla="*/ 161925 w 1026319"/>
                <a:gd name="connsiteY17" fmla="*/ 978694 h 1890713"/>
                <a:gd name="connsiteX18" fmla="*/ 159544 w 1026319"/>
                <a:gd name="connsiteY18" fmla="*/ 921544 h 1890713"/>
                <a:gd name="connsiteX19" fmla="*/ 178594 w 1026319"/>
                <a:gd name="connsiteY19" fmla="*/ 921544 h 1890713"/>
                <a:gd name="connsiteX20" fmla="*/ 219075 w 1026319"/>
                <a:gd name="connsiteY20" fmla="*/ 664369 h 1890713"/>
                <a:gd name="connsiteX21" fmla="*/ 326231 w 1026319"/>
                <a:gd name="connsiteY21" fmla="*/ 550069 h 1890713"/>
                <a:gd name="connsiteX22" fmla="*/ 283369 w 1026319"/>
                <a:gd name="connsiteY22" fmla="*/ 909638 h 1890713"/>
                <a:gd name="connsiteX23" fmla="*/ 252413 w 1026319"/>
                <a:gd name="connsiteY23" fmla="*/ 992982 h 1890713"/>
                <a:gd name="connsiteX24" fmla="*/ 302419 w 1026319"/>
                <a:gd name="connsiteY24" fmla="*/ 997744 h 1890713"/>
                <a:gd name="connsiteX25" fmla="*/ 11906 w 1026319"/>
                <a:gd name="connsiteY25" fmla="*/ 1707357 h 1890713"/>
                <a:gd name="connsiteX26" fmla="*/ 0 w 1026319"/>
                <a:gd name="connsiteY26" fmla="*/ 1757363 h 1890713"/>
                <a:gd name="connsiteX27" fmla="*/ 233363 w 1026319"/>
                <a:gd name="connsiteY27" fmla="*/ 1890713 h 1890713"/>
                <a:gd name="connsiteX28" fmla="*/ 261938 w 1026319"/>
                <a:gd name="connsiteY28" fmla="*/ 1852613 h 1890713"/>
                <a:gd name="connsiteX29" fmla="*/ 197644 w 1026319"/>
                <a:gd name="connsiteY29" fmla="*/ 1752600 h 1890713"/>
                <a:gd name="connsiteX30" fmla="*/ 219075 w 1026319"/>
                <a:gd name="connsiteY30" fmla="*/ 1762125 h 1890713"/>
                <a:gd name="connsiteX31" fmla="*/ 452438 w 1026319"/>
                <a:gd name="connsiteY31" fmla="*/ 1214438 h 1890713"/>
                <a:gd name="connsiteX32" fmla="*/ 638175 w 1026319"/>
                <a:gd name="connsiteY32" fmla="*/ 1402557 h 1890713"/>
                <a:gd name="connsiteX33" fmla="*/ 757238 w 1026319"/>
                <a:gd name="connsiteY33" fmla="*/ 1762125 h 1890713"/>
                <a:gd name="connsiteX34" fmla="*/ 773906 w 1026319"/>
                <a:gd name="connsiteY34" fmla="*/ 1757363 h 1890713"/>
                <a:gd name="connsiteX35" fmla="*/ 804863 w 1026319"/>
                <a:gd name="connsiteY35" fmla="*/ 1835944 h 1890713"/>
                <a:gd name="connsiteX36" fmla="*/ 1019175 w 1026319"/>
                <a:gd name="connsiteY36" fmla="*/ 1793082 h 1890713"/>
                <a:gd name="connsiteX37" fmla="*/ 1026319 w 1026319"/>
                <a:gd name="connsiteY37" fmla="*/ 1757363 h 1890713"/>
                <a:gd name="connsiteX38" fmla="*/ 912019 w 1026319"/>
                <a:gd name="connsiteY38" fmla="*/ 1719263 h 1890713"/>
                <a:gd name="connsiteX39" fmla="*/ 797719 w 1026319"/>
                <a:gd name="connsiteY39" fmla="*/ 1297782 h 1890713"/>
                <a:gd name="connsiteX40" fmla="*/ 604838 w 1026319"/>
                <a:gd name="connsiteY40" fmla="*/ 1002507 h 1890713"/>
                <a:gd name="connsiteX41" fmla="*/ 631031 w 1026319"/>
                <a:gd name="connsiteY41" fmla="*/ 685800 h 1890713"/>
                <a:gd name="connsiteX42" fmla="*/ 873919 w 1026319"/>
                <a:gd name="connsiteY42" fmla="*/ 881063 h 1890713"/>
                <a:gd name="connsiteX43" fmla="*/ 890588 w 1026319"/>
                <a:gd name="connsiteY43" fmla="*/ 857250 h 1890713"/>
                <a:gd name="connsiteX44" fmla="*/ 940594 w 1026319"/>
                <a:gd name="connsiteY44" fmla="*/ 895350 h 1890713"/>
                <a:gd name="connsiteX45" fmla="*/ 1007268 w 1026319"/>
                <a:gd name="connsiteY45" fmla="*/ 883443 h 1890713"/>
                <a:gd name="connsiteX46" fmla="*/ 1007269 w 1026319"/>
                <a:gd name="connsiteY46" fmla="*/ 833438 h 1890713"/>
                <a:gd name="connsiteX47" fmla="*/ 983456 w 1026319"/>
                <a:gd name="connsiteY47" fmla="*/ 804863 h 1890713"/>
                <a:gd name="connsiteX48" fmla="*/ 933450 w 1026319"/>
                <a:gd name="connsiteY48" fmla="*/ 800100 h 1890713"/>
                <a:gd name="connsiteX49" fmla="*/ 950119 w 1026319"/>
                <a:gd name="connsiteY49" fmla="*/ 781050 h 1890713"/>
                <a:gd name="connsiteX50" fmla="*/ 707231 w 1026319"/>
                <a:gd name="connsiteY50" fmla="*/ 597694 h 1890713"/>
                <a:gd name="connsiteX51" fmla="*/ 650081 w 1026319"/>
                <a:gd name="connsiteY51" fmla="*/ 397669 h 1890713"/>
                <a:gd name="connsiteX52" fmla="*/ 542925 w 1026319"/>
                <a:gd name="connsiteY52" fmla="*/ 321469 h 1890713"/>
                <a:gd name="connsiteX53" fmla="*/ 542925 w 1026319"/>
                <a:gd name="connsiteY53" fmla="*/ 290513 h 1890713"/>
                <a:gd name="connsiteX54" fmla="*/ 597694 w 1026319"/>
                <a:gd name="connsiteY54" fmla="*/ 290513 h 1890713"/>
                <a:gd name="connsiteX55" fmla="*/ 614363 w 1026319"/>
                <a:gd name="connsiteY55" fmla="*/ 273844 h 1890713"/>
                <a:gd name="connsiteX56" fmla="*/ 631031 w 1026319"/>
                <a:gd name="connsiteY56" fmla="*/ 140494 h 1890713"/>
                <a:gd name="connsiteX57" fmla="*/ 702469 w 1026319"/>
                <a:gd name="connsiteY57" fmla="*/ 123825 h 1890713"/>
                <a:gd name="connsiteX58" fmla="*/ 621506 w 1026319"/>
                <a:gd name="connsiteY58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23825 w 1026319"/>
                <a:gd name="connsiteY11" fmla="*/ 600075 h 1890713"/>
                <a:gd name="connsiteX12" fmla="*/ 114300 w 1026319"/>
                <a:gd name="connsiteY12" fmla="*/ 621507 h 1890713"/>
                <a:gd name="connsiteX13" fmla="*/ 59531 w 1026319"/>
                <a:gd name="connsiteY13" fmla="*/ 914400 h 1890713"/>
                <a:gd name="connsiteX14" fmla="*/ 90488 w 1026319"/>
                <a:gd name="connsiteY14" fmla="*/ 914400 h 1890713"/>
                <a:gd name="connsiteX15" fmla="*/ 83344 w 1026319"/>
                <a:gd name="connsiteY15" fmla="*/ 964407 h 1890713"/>
                <a:gd name="connsiteX16" fmla="*/ 123825 w 1026319"/>
                <a:gd name="connsiteY16" fmla="*/ 1007269 h 1890713"/>
                <a:gd name="connsiteX17" fmla="*/ 161925 w 1026319"/>
                <a:gd name="connsiteY17" fmla="*/ 978694 h 1890713"/>
                <a:gd name="connsiteX18" fmla="*/ 159544 w 1026319"/>
                <a:gd name="connsiteY18" fmla="*/ 921544 h 1890713"/>
                <a:gd name="connsiteX19" fmla="*/ 178594 w 1026319"/>
                <a:gd name="connsiteY19" fmla="*/ 921544 h 1890713"/>
                <a:gd name="connsiteX20" fmla="*/ 219075 w 1026319"/>
                <a:gd name="connsiteY20" fmla="*/ 664369 h 1890713"/>
                <a:gd name="connsiteX21" fmla="*/ 326231 w 1026319"/>
                <a:gd name="connsiteY21" fmla="*/ 550069 h 1890713"/>
                <a:gd name="connsiteX22" fmla="*/ 283369 w 1026319"/>
                <a:gd name="connsiteY22" fmla="*/ 909638 h 1890713"/>
                <a:gd name="connsiteX23" fmla="*/ 252413 w 1026319"/>
                <a:gd name="connsiteY23" fmla="*/ 992982 h 1890713"/>
                <a:gd name="connsiteX24" fmla="*/ 302419 w 1026319"/>
                <a:gd name="connsiteY24" fmla="*/ 997744 h 1890713"/>
                <a:gd name="connsiteX25" fmla="*/ 11906 w 1026319"/>
                <a:gd name="connsiteY25" fmla="*/ 1707357 h 1890713"/>
                <a:gd name="connsiteX26" fmla="*/ 0 w 1026319"/>
                <a:gd name="connsiteY26" fmla="*/ 1757363 h 1890713"/>
                <a:gd name="connsiteX27" fmla="*/ 233363 w 1026319"/>
                <a:gd name="connsiteY27" fmla="*/ 1890713 h 1890713"/>
                <a:gd name="connsiteX28" fmla="*/ 261938 w 1026319"/>
                <a:gd name="connsiteY28" fmla="*/ 1852613 h 1890713"/>
                <a:gd name="connsiteX29" fmla="*/ 197644 w 1026319"/>
                <a:gd name="connsiteY29" fmla="*/ 1752600 h 1890713"/>
                <a:gd name="connsiteX30" fmla="*/ 219075 w 1026319"/>
                <a:gd name="connsiteY30" fmla="*/ 1762125 h 1890713"/>
                <a:gd name="connsiteX31" fmla="*/ 452438 w 1026319"/>
                <a:gd name="connsiteY31" fmla="*/ 1214438 h 1890713"/>
                <a:gd name="connsiteX32" fmla="*/ 638175 w 1026319"/>
                <a:gd name="connsiteY32" fmla="*/ 1402557 h 1890713"/>
                <a:gd name="connsiteX33" fmla="*/ 757238 w 1026319"/>
                <a:gd name="connsiteY33" fmla="*/ 1762125 h 1890713"/>
                <a:gd name="connsiteX34" fmla="*/ 773906 w 1026319"/>
                <a:gd name="connsiteY34" fmla="*/ 1757363 h 1890713"/>
                <a:gd name="connsiteX35" fmla="*/ 804863 w 1026319"/>
                <a:gd name="connsiteY35" fmla="*/ 1835944 h 1890713"/>
                <a:gd name="connsiteX36" fmla="*/ 1019175 w 1026319"/>
                <a:gd name="connsiteY36" fmla="*/ 1793082 h 1890713"/>
                <a:gd name="connsiteX37" fmla="*/ 1026319 w 1026319"/>
                <a:gd name="connsiteY37" fmla="*/ 1757363 h 1890713"/>
                <a:gd name="connsiteX38" fmla="*/ 912019 w 1026319"/>
                <a:gd name="connsiteY38" fmla="*/ 1719263 h 1890713"/>
                <a:gd name="connsiteX39" fmla="*/ 797719 w 1026319"/>
                <a:gd name="connsiteY39" fmla="*/ 1297782 h 1890713"/>
                <a:gd name="connsiteX40" fmla="*/ 604838 w 1026319"/>
                <a:gd name="connsiteY40" fmla="*/ 1002507 h 1890713"/>
                <a:gd name="connsiteX41" fmla="*/ 631031 w 1026319"/>
                <a:gd name="connsiteY41" fmla="*/ 685800 h 1890713"/>
                <a:gd name="connsiteX42" fmla="*/ 873919 w 1026319"/>
                <a:gd name="connsiteY42" fmla="*/ 881063 h 1890713"/>
                <a:gd name="connsiteX43" fmla="*/ 890588 w 1026319"/>
                <a:gd name="connsiteY43" fmla="*/ 857250 h 1890713"/>
                <a:gd name="connsiteX44" fmla="*/ 940594 w 1026319"/>
                <a:gd name="connsiteY44" fmla="*/ 895350 h 1890713"/>
                <a:gd name="connsiteX45" fmla="*/ 990600 w 1026319"/>
                <a:gd name="connsiteY45" fmla="*/ 883443 h 1890713"/>
                <a:gd name="connsiteX46" fmla="*/ 1007269 w 1026319"/>
                <a:gd name="connsiteY46" fmla="*/ 833438 h 1890713"/>
                <a:gd name="connsiteX47" fmla="*/ 983456 w 1026319"/>
                <a:gd name="connsiteY47" fmla="*/ 804863 h 1890713"/>
                <a:gd name="connsiteX48" fmla="*/ 933450 w 1026319"/>
                <a:gd name="connsiteY48" fmla="*/ 800100 h 1890713"/>
                <a:gd name="connsiteX49" fmla="*/ 950119 w 1026319"/>
                <a:gd name="connsiteY49" fmla="*/ 781050 h 1890713"/>
                <a:gd name="connsiteX50" fmla="*/ 707231 w 1026319"/>
                <a:gd name="connsiteY50" fmla="*/ 597694 h 1890713"/>
                <a:gd name="connsiteX51" fmla="*/ 650081 w 1026319"/>
                <a:gd name="connsiteY51" fmla="*/ 397669 h 1890713"/>
                <a:gd name="connsiteX52" fmla="*/ 542925 w 1026319"/>
                <a:gd name="connsiteY52" fmla="*/ 321469 h 1890713"/>
                <a:gd name="connsiteX53" fmla="*/ 542925 w 1026319"/>
                <a:gd name="connsiteY53" fmla="*/ 290513 h 1890713"/>
                <a:gd name="connsiteX54" fmla="*/ 597694 w 1026319"/>
                <a:gd name="connsiteY54" fmla="*/ 290513 h 1890713"/>
                <a:gd name="connsiteX55" fmla="*/ 614363 w 1026319"/>
                <a:gd name="connsiteY55" fmla="*/ 273844 h 1890713"/>
                <a:gd name="connsiteX56" fmla="*/ 631031 w 1026319"/>
                <a:gd name="connsiteY56" fmla="*/ 140494 h 1890713"/>
                <a:gd name="connsiteX57" fmla="*/ 702469 w 1026319"/>
                <a:gd name="connsiteY57" fmla="*/ 123825 h 1890713"/>
                <a:gd name="connsiteX58" fmla="*/ 621506 w 1026319"/>
                <a:gd name="connsiteY58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23825 w 1026319"/>
                <a:gd name="connsiteY11" fmla="*/ 600075 h 1890713"/>
                <a:gd name="connsiteX12" fmla="*/ 114300 w 1026319"/>
                <a:gd name="connsiteY12" fmla="*/ 621507 h 1890713"/>
                <a:gd name="connsiteX13" fmla="*/ 59531 w 1026319"/>
                <a:gd name="connsiteY13" fmla="*/ 914400 h 1890713"/>
                <a:gd name="connsiteX14" fmla="*/ 90488 w 1026319"/>
                <a:gd name="connsiteY14" fmla="*/ 914400 h 1890713"/>
                <a:gd name="connsiteX15" fmla="*/ 83344 w 1026319"/>
                <a:gd name="connsiteY15" fmla="*/ 964407 h 1890713"/>
                <a:gd name="connsiteX16" fmla="*/ 123825 w 1026319"/>
                <a:gd name="connsiteY16" fmla="*/ 1007269 h 1890713"/>
                <a:gd name="connsiteX17" fmla="*/ 161925 w 1026319"/>
                <a:gd name="connsiteY17" fmla="*/ 978694 h 1890713"/>
                <a:gd name="connsiteX18" fmla="*/ 159544 w 1026319"/>
                <a:gd name="connsiteY18" fmla="*/ 921544 h 1890713"/>
                <a:gd name="connsiteX19" fmla="*/ 178594 w 1026319"/>
                <a:gd name="connsiteY19" fmla="*/ 921544 h 1890713"/>
                <a:gd name="connsiteX20" fmla="*/ 219075 w 1026319"/>
                <a:gd name="connsiteY20" fmla="*/ 664369 h 1890713"/>
                <a:gd name="connsiteX21" fmla="*/ 326231 w 1026319"/>
                <a:gd name="connsiteY21" fmla="*/ 550069 h 1890713"/>
                <a:gd name="connsiteX22" fmla="*/ 283369 w 1026319"/>
                <a:gd name="connsiteY22" fmla="*/ 909638 h 1890713"/>
                <a:gd name="connsiteX23" fmla="*/ 252413 w 1026319"/>
                <a:gd name="connsiteY23" fmla="*/ 992982 h 1890713"/>
                <a:gd name="connsiteX24" fmla="*/ 295275 w 1026319"/>
                <a:gd name="connsiteY24" fmla="*/ 1021556 h 1890713"/>
                <a:gd name="connsiteX25" fmla="*/ 11906 w 1026319"/>
                <a:gd name="connsiteY25" fmla="*/ 1707357 h 1890713"/>
                <a:gd name="connsiteX26" fmla="*/ 0 w 1026319"/>
                <a:gd name="connsiteY26" fmla="*/ 1757363 h 1890713"/>
                <a:gd name="connsiteX27" fmla="*/ 233363 w 1026319"/>
                <a:gd name="connsiteY27" fmla="*/ 1890713 h 1890713"/>
                <a:gd name="connsiteX28" fmla="*/ 261938 w 1026319"/>
                <a:gd name="connsiteY28" fmla="*/ 1852613 h 1890713"/>
                <a:gd name="connsiteX29" fmla="*/ 197644 w 1026319"/>
                <a:gd name="connsiteY29" fmla="*/ 1752600 h 1890713"/>
                <a:gd name="connsiteX30" fmla="*/ 219075 w 1026319"/>
                <a:gd name="connsiteY30" fmla="*/ 1762125 h 1890713"/>
                <a:gd name="connsiteX31" fmla="*/ 452438 w 1026319"/>
                <a:gd name="connsiteY31" fmla="*/ 1214438 h 1890713"/>
                <a:gd name="connsiteX32" fmla="*/ 638175 w 1026319"/>
                <a:gd name="connsiteY32" fmla="*/ 1402557 h 1890713"/>
                <a:gd name="connsiteX33" fmla="*/ 757238 w 1026319"/>
                <a:gd name="connsiteY33" fmla="*/ 1762125 h 1890713"/>
                <a:gd name="connsiteX34" fmla="*/ 773906 w 1026319"/>
                <a:gd name="connsiteY34" fmla="*/ 1757363 h 1890713"/>
                <a:gd name="connsiteX35" fmla="*/ 804863 w 1026319"/>
                <a:gd name="connsiteY35" fmla="*/ 1835944 h 1890713"/>
                <a:gd name="connsiteX36" fmla="*/ 1019175 w 1026319"/>
                <a:gd name="connsiteY36" fmla="*/ 1793082 h 1890713"/>
                <a:gd name="connsiteX37" fmla="*/ 1026319 w 1026319"/>
                <a:gd name="connsiteY37" fmla="*/ 1757363 h 1890713"/>
                <a:gd name="connsiteX38" fmla="*/ 912019 w 1026319"/>
                <a:gd name="connsiteY38" fmla="*/ 1719263 h 1890713"/>
                <a:gd name="connsiteX39" fmla="*/ 797719 w 1026319"/>
                <a:gd name="connsiteY39" fmla="*/ 1297782 h 1890713"/>
                <a:gd name="connsiteX40" fmla="*/ 604838 w 1026319"/>
                <a:gd name="connsiteY40" fmla="*/ 1002507 h 1890713"/>
                <a:gd name="connsiteX41" fmla="*/ 631031 w 1026319"/>
                <a:gd name="connsiteY41" fmla="*/ 685800 h 1890713"/>
                <a:gd name="connsiteX42" fmla="*/ 873919 w 1026319"/>
                <a:gd name="connsiteY42" fmla="*/ 881063 h 1890713"/>
                <a:gd name="connsiteX43" fmla="*/ 890588 w 1026319"/>
                <a:gd name="connsiteY43" fmla="*/ 857250 h 1890713"/>
                <a:gd name="connsiteX44" fmla="*/ 940594 w 1026319"/>
                <a:gd name="connsiteY44" fmla="*/ 895350 h 1890713"/>
                <a:gd name="connsiteX45" fmla="*/ 990600 w 1026319"/>
                <a:gd name="connsiteY45" fmla="*/ 883443 h 1890713"/>
                <a:gd name="connsiteX46" fmla="*/ 1007269 w 1026319"/>
                <a:gd name="connsiteY46" fmla="*/ 833438 h 1890713"/>
                <a:gd name="connsiteX47" fmla="*/ 983456 w 1026319"/>
                <a:gd name="connsiteY47" fmla="*/ 804863 h 1890713"/>
                <a:gd name="connsiteX48" fmla="*/ 933450 w 1026319"/>
                <a:gd name="connsiteY48" fmla="*/ 800100 h 1890713"/>
                <a:gd name="connsiteX49" fmla="*/ 950119 w 1026319"/>
                <a:gd name="connsiteY49" fmla="*/ 781050 h 1890713"/>
                <a:gd name="connsiteX50" fmla="*/ 707231 w 1026319"/>
                <a:gd name="connsiteY50" fmla="*/ 597694 h 1890713"/>
                <a:gd name="connsiteX51" fmla="*/ 650081 w 1026319"/>
                <a:gd name="connsiteY51" fmla="*/ 397669 h 1890713"/>
                <a:gd name="connsiteX52" fmla="*/ 542925 w 1026319"/>
                <a:gd name="connsiteY52" fmla="*/ 321469 h 1890713"/>
                <a:gd name="connsiteX53" fmla="*/ 542925 w 1026319"/>
                <a:gd name="connsiteY53" fmla="*/ 290513 h 1890713"/>
                <a:gd name="connsiteX54" fmla="*/ 597694 w 1026319"/>
                <a:gd name="connsiteY54" fmla="*/ 290513 h 1890713"/>
                <a:gd name="connsiteX55" fmla="*/ 614363 w 1026319"/>
                <a:gd name="connsiteY55" fmla="*/ 273844 h 1890713"/>
                <a:gd name="connsiteX56" fmla="*/ 631031 w 1026319"/>
                <a:gd name="connsiteY56" fmla="*/ 140494 h 1890713"/>
                <a:gd name="connsiteX57" fmla="*/ 702469 w 1026319"/>
                <a:gd name="connsiteY57" fmla="*/ 123825 h 1890713"/>
                <a:gd name="connsiteX58" fmla="*/ 621506 w 1026319"/>
                <a:gd name="connsiteY58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23825 w 1026319"/>
                <a:gd name="connsiteY11" fmla="*/ 600075 h 1890713"/>
                <a:gd name="connsiteX12" fmla="*/ 114300 w 1026319"/>
                <a:gd name="connsiteY12" fmla="*/ 621507 h 1890713"/>
                <a:gd name="connsiteX13" fmla="*/ 59531 w 1026319"/>
                <a:gd name="connsiteY13" fmla="*/ 914400 h 1890713"/>
                <a:gd name="connsiteX14" fmla="*/ 90488 w 1026319"/>
                <a:gd name="connsiteY14" fmla="*/ 914400 h 1890713"/>
                <a:gd name="connsiteX15" fmla="*/ 83344 w 1026319"/>
                <a:gd name="connsiteY15" fmla="*/ 964407 h 1890713"/>
                <a:gd name="connsiteX16" fmla="*/ 123825 w 1026319"/>
                <a:gd name="connsiteY16" fmla="*/ 1007269 h 1890713"/>
                <a:gd name="connsiteX17" fmla="*/ 161925 w 1026319"/>
                <a:gd name="connsiteY17" fmla="*/ 978694 h 1890713"/>
                <a:gd name="connsiteX18" fmla="*/ 159544 w 1026319"/>
                <a:gd name="connsiteY18" fmla="*/ 921544 h 1890713"/>
                <a:gd name="connsiteX19" fmla="*/ 178594 w 1026319"/>
                <a:gd name="connsiteY19" fmla="*/ 921544 h 1890713"/>
                <a:gd name="connsiteX20" fmla="*/ 219075 w 1026319"/>
                <a:gd name="connsiteY20" fmla="*/ 664369 h 1890713"/>
                <a:gd name="connsiteX21" fmla="*/ 326231 w 1026319"/>
                <a:gd name="connsiteY21" fmla="*/ 550069 h 1890713"/>
                <a:gd name="connsiteX22" fmla="*/ 307182 w 1026319"/>
                <a:gd name="connsiteY22" fmla="*/ 828675 h 1890713"/>
                <a:gd name="connsiteX23" fmla="*/ 252413 w 1026319"/>
                <a:gd name="connsiteY23" fmla="*/ 992982 h 1890713"/>
                <a:gd name="connsiteX24" fmla="*/ 295275 w 1026319"/>
                <a:gd name="connsiteY24" fmla="*/ 1021556 h 1890713"/>
                <a:gd name="connsiteX25" fmla="*/ 11906 w 1026319"/>
                <a:gd name="connsiteY25" fmla="*/ 1707357 h 1890713"/>
                <a:gd name="connsiteX26" fmla="*/ 0 w 1026319"/>
                <a:gd name="connsiteY26" fmla="*/ 1757363 h 1890713"/>
                <a:gd name="connsiteX27" fmla="*/ 233363 w 1026319"/>
                <a:gd name="connsiteY27" fmla="*/ 1890713 h 1890713"/>
                <a:gd name="connsiteX28" fmla="*/ 261938 w 1026319"/>
                <a:gd name="connsiteY28" fmla="*/ 1852613 h 1890713"/>
                <a:gd name="connsiteX29" fmla="*/ 197644 w 1026319"/>
                <a:gd name="connsiteY29" fmla="*/ 1752600 h 1890713"/>
                <a:gd name="connsiteX30" fmla="*/ 219075 w 1026319"/>
                <a:gd name="connsiteY30" fmla="*/ 1762125 h 1890713"/>
                <a:gd name="connsiteX31" fmla="*/ 452438 w 1026319"/>
                <a:gd name="connsiteY31" fmla="*/ 1214438 h 1890713"/>
                <a:gd name="connsiteX32" fmla="*/ 638175 w 1026319"/>
                <a:gd name="connsiteY32" fmla="*/ 1402557 h 1890713"/>
                <a:gd name="connsiteX33" fmla="*/ 757238 w 1026319"/>
                <a:gd name="connsiteY33" fmla="*/ 1762125 h 1890713"/>
                <a:gd name="connsiteX34" fmla="*/ 773906 w 1026319"/>
                <a:gd name="connsiteY34" fmla="*/ 1757363 h 1890713"/>
                <a:gd name="connsiteX35" fmla="*/ 804863 w 1026319"/>
                <a:gd name="connsiteY35" fmla="*/ 1835944 h 1890713"/>
                <a:gd name="connsiteX36" fmla="*/ 1019175 w 1026319"/>
                <a:gd name="connsiteY36" fmla="*/ 1793082 h 1890713"/>
                <a:gd name="connsiteX37" fmla="*/ 1026319 w 1026319"/>
                <a:gd name="connsiteY37" fmla="*/ 1757363 h 1890713"/>
                <a:gd name="connsiteX38" fmla="*/ 912019 w 1026319"/>
                <a:gd name="connsiteY38" fmla="*/ 1719263 h 1890713"/>
                <a:gd name="connsiteX39" fmla="*/ 797719 w 1026319"/>
                <a:gd name="connsiteY39" fmla="*/ 1297782 h 1890713"/>
                <a:gd name="connsiteX40" fmla="*/ 604838 w 1026319"/>
                <a:gd name="connsiteY40" fmla="*/ 1002507 h 1890713"/>
                <a:gd name="connsiteX41" fmla="*/ 631031 w 1026319"/>
                <a:gd name="connsiteY41" fmla="*/ 685800 h 1890713"/>
                <a:gd name="connsiteX42" fmla="*/ 873919 w 1026319"/>
                <a:gd name="connsiteY42" fmla="*/ 881063 h 1890713"/>
                <a:gd name="connsiteX43" fmla="*/ 890588 w 1026319"/>
                <a:gd name="connsiteY43" fmla="*/ 857250 h 1890713"/>
                <a:gd name="connsiteX44" fmla="*/ 940594 w 1026319"/>
                <a:gd name="connsiteY44" fmla="*/ 895350 h 1890713"/>
                <a:gd name="connsiteX45" fmla="*/ 990600 w 1026319"/>
                <a:gd name="connsiteY45" fmla="*/ 883443 h 1890713"/>
                <a:gd name="connsiteX46" fmla="*/ 1007269 w 1026319"/>
                <a:gd name="connsiteY46" fmla="*/ 833438 h 1890713"/>
                <a:gd name="connsiteX47" fmla="*/ 983456 w 1026319"/>
                <a:gd name="connsiteY47" fmla="*/ 804863 h 1890713"/>
                <a:gd name="connsiteX48" fmla="*/ 933450 w 1026319"/>
                <a:gd name="connsiteY48" fmla="*/ 800100 h 1890713"/>
                <a:gd name="connsiteX49" fmla="*/ 950119 w 1026319"/>
                <a:gd name="connsiteY49" fmla="*/ 781050 h 1890713"/>
                <a:gd name="connsiteX50" fmla="*/ 707231 w 1026319"/>
                <a:gd name="connsiteY50" fmla="*/ 597694 h 1890713"/>
                <a:gd name="connsiteX51" fmla="*/ 650081 w 1026319"/>
                <a:gd name="connsiteY51" fmla="*/ 397669 h 1890713"/>
                <a:gd name="connsiteX52" fmla="*/ 542925 w 1026319"/>
                <a:gd name="connsiteY52" fmla="*/ 321469 h 1890713"/>
                <a:gd name="connsiteX53" fmla="*/ 542925 w 1026319"/>
                <a:gd name="connsiteY53" fmla="*/ 290513 h 1890713"/>
                <a:gd name="connsiteX54" fmla="*/ 597694 w 1026319"/>
                <a:gd name="connsiteY54" fmla="*/ 290513 h 1890713"/>
                <a:gd name="connsiteX55" fmla="*/ 614363 w 1026319"/>
                <a:gd name="connsiteY55" fmla="*/ 273844 h 1890713"/>
                <a:gd name="connsiteX56" fmla="*/ 631031 w 1026319"/>
                <a:gd name="connsiteY56" fmla="*/ 140494 h 1890713"/>
                <a:gd name="connsiteX57" fmla="*/ 702469 w 1026319"/>
                <a:gd name="connsiteY57" fmla="*/ 123825 h 1890713"/>
                <a:gd name="connsiteX58" fmla="*/ 621506 w 1026319"/>
                <a:gd name="connsiteY58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23825 w 1026319"/>
                <a:gd name="connsiteY11" fmla="*/ 600075 h 1890713"/>
                <a:gd name="connsiteX12" fmla="*/ 114300 w 1026319"/>
                <a:gd name="connsiteY12" fmla="*/ 621507 h 1890713"/>
                <a:gd name="connsiteX13" fmla="*/ 59531 w 1026319"/>
                <a:gd name="connsiteY13" fmla="*/ 914400 h 1890713"/>
                <a:gd name="connsiteX14" fmla="*/ 90488 w 1026319"/>
                <a:gd name="connsiteY14" fmla="*/ 914400 h 1890713"/>
                <a:gd name="connsiteX15" fmla="*/ 83344 w 1026319"/>
                <a:gd name="connsiteY15" fmla="*/ 964407 h 1890713"/>
                <a:gd name="connsiteX16" fmla="*/ 123825 w 1026319"/>
                <a:gd name="connsiteY16" fmla="*/ 1007269 h 1890713"/>
                <a:gd name="connsiteX17" fmla="*/ 161925 w 1026319"/>
                <a:gd name="connsiteY17" fmla="*/ 978694 h 1890713"/>
                <a:gd name="connsiteX18" fmla="*/ 159544 w 1026319"/>
                <a:gd name="connsiteY18" fmla="*/ 921544 h 1890713"/>
                <a:gd name="connsiteX19" fmla="*/ 178594 w 1026319"/>
                <a:gd name="connsiteY19" fmla="*/ 921544 h 1890713"/>
                <a:gd name="connsiteX20" fmla="*/ 219075 w 1026319"/>
                <a:gd name="connsiteY20" fmla="*/ 664369 h 1890713"/>
                <a:gd name="connsiteX21" fmla="*/ 326231 w 1026319"/>
                <a:gd name="connsiteY21" fmla="*/ 550069 h 1890713"/>
                <a:gd name="connsiteX22" fmla="*/ 307182 w 1026319"/>
                <a:gd name="connsiteY22" fmla="*/ 828675 h 1890713"/>
                <a:gd name="connsiteX23" fmla="*/ 252413 w 1026319"/>
                <a:gd name="connsiteY23" fmla="*/ 992982 h 1890713"/>
                <a:gd name="connsiteX24" fmla="*/ 295275 w 1026319"/>
                <a:gd name="connsiteY24" fmla="*/ 1021556 h 1890713"/>
                <a:gd name="connsiteX25" fmla="*/ 11906 w 1026319"/>
                <a:gd name="connsiteY25" fmla="*/ 1707357 h 1890713"/>
                <a:gd name="connsiteX26" fmla="*/ 0 w 1026319"/>
                <a:gd name="connsiteY26" fmla="*/ 1757363 h 1890713"/>
                <a:gd name="connsiteX27" fmla="*/ 233363 w 1026319"/>
                <a:gd name="connsiteY27" fmla="*/ 1890713 h 1890713"/>
                <a:gd name="connsiteX28" fmla="*/ 261938 w 1026319"/>
                <a:gd name="connsiteY28" fmla="*/ 1852613 h 1890713"/>
                <a:gd name="connsiteX29" fmla="*/ 197644 w 1026319"/>
                <a:gd name="connsiteY29" fmla="*/ 1752600 h 1890713"/>
                <a:gd name="connsiteX30" fmla="*/ 219075 w 1026319"/>
                <a:gd name="connsiteY30" fmla="*/ 1762125 h 1890713"/>
                <a:gd name="connsiteX31" fmla="*/ 452438 w 1026319"/>
                <a:gd name="connsiteY31" fmla="*/ 1214438 h 1890713"/>
                <a:gd name="connsiteX32" fmla="*/ 638175 w 1026319"/>
                <a:gd name="connsiteY32" fmla="*/ 1402557 h 1890713"/>
                <a:gd name="connsiteX33" fmla="*/ 757238 w 1026319"/>
                <a:gd name="connsiteY33" fmla="*/ 1762125 h 1890713"/>
                <a:gd name="connsiteX34" fmla="*/ 773906 w 1026319"/>
                <a:gd name="connsiteY34" fmla="*/ 1757363 h 1890713"/>
                <a:gd name="connsiteX35" fmla="*/ 804863 w 1026319"/>
                <a:gd name="connsiteY35" fmla="*/ 1835944 h 1890713"/>
                <a:gd name="connsiteX36" fmla="*/ 1019175 w 1026319"/>
                <a:gd name="connsiteY36" fmla="*/ 1793082 h 1890713"/>
                <a:gd name="connsiteX37" fmla="*/ 1026319 w 1026319"/>
                <a:gd name="connsiteY37" fmla="*/ 1757363 h 1890713"/>
                <a:gd name="connsiteX38" fmla="*/ 912019 w 1026319"/>
                <a:gd name="connsiteY38" fmla="*/ 1719263 h 1890713"/>
                <a:gd name="connsiteX39" fmla="*/ 797719 w 1026319"/>
                <a:gd name="connsiteY39" fmla="*/ 1297782 h 1890713"/>
                <a:gd name="connsiteX40" fmla="*/ 604838 w 1026319"/>
                <a:gd name="connsiteY40" fmla="*/ 1002507 h 1890713"/>
                <a:gd name="connsiteX41" fmla="*/ 631031 w 1026319"/>
                <a:gd name="connsiteY41" fmla="*/ 685800 h 1890713"/>
                <a:gd name="connsiteX42" fmla="*/ 873919 w 1026319"/>
                <a:gd name="connsiteY42" fmla="*/ 881063 h 1890713"/>
                <a:gd name="connsiteX43" fmla="*/ 890588 w 1026319"/>
                <a:gd name="connsiteY43" fmla="*/ 857250 h 1890713"/>
                <a:gd name="connsiteX44" fmla="*/ 940594 w 1026319"/>
                <a:gd name="connsiteY44" fmla="*/ 895350 h 1890713"/>
                <a:gd name="connsiteX45" fmla="*/ 990600 w 1026319"/>
                <a:gd name="connsiteY45" fmla="*/ 883443 h 1890713"/>
                <a:gd name="connsiteX46" fmla="*/ 1007269 w 1026319"/>
                <a:gd name="connsiteY46" fmla="*/ 833438 h 1890713"/>
                <a:gd name="connsiteX47" fmla="*/ 983456 w 1026319"/>
                <a:gd name="connsiteY47" fmla="*/ 804863 h 1890713"/>
                <a:gd name="connsiteX48" fmla="*/ 933450 w 1026319"/>
                <a:gd name="connsiteY48" fmla="*/ 800100 h 1890713"/>
                <a:gd name="connsiteX49" fmla="*/ 950119 w 1026319"/>
                <a:gd name="connsiteY49" fmla="*/ 781050 h 1890713"/>
                <a:gd name="connsiteX50" fmla="*/ 707231 w 1026319"/>
                <a:gd name="connsiteY50" fmla="*/ 597694 h 1890713"/>
                <a:gd name="connsiteX51" fmla="*/ 650081 w 1026319"/>
                <a:gd name="connsiteY51" fmla="*/ 397669 h 1890713"/>
                <a:gd name="connsiteX52" fmla="*/ 542925 w 1026319"/>
                <a:gd name="connsiteY52" fmla="*/ 321469 h 1890713"/>
                <a:gd name="connsiteX53" fmla="*/ 542925 w 1026319"/>
                <a:gd name="connsiteY53" fmla="*/ 290513 h 1890713"/>
                <a:gd name="connsiteX54" fmla="*/ 597694 w 1026319"/>
                <a:gd name="connsiteY54" fmla="*/ 290513 h 1890713"/>
                <a:gd name="connsiteX55" fmla="*/ 614363 w 1026319"/>
                <a:gd name="connsiteY55" fmla="*/ 273844 h 1890713"/>
                <a:gd name="connsiteX56" fmla="*/ 631031 w 1026319"/>
                <a:gd name="connsiteY56" fmla="*/ 140494 h 1890713"/>
                <a:gd name="connsiteX57" fmla="*/ 702469 w 1026319"/>
                <a:gd name="connsiteY57" fmla="*/ 123825 h 1890713"/>
                <a:gd name="connsiteX58" fmla="*/ 621506 w 1026319"/>
                <a:gd name="connsiteY58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23825 w 1026319"/>
                <a:gd name="connsiteY11" fmla="*/ 600075 h 1890713"/>
                <a:gd name="connsiteX12" fmla="*/ 114300 w 1026319"/>
                <a:gd name="connsiteY12" fmla="*/ 621507 h 1890713"/>
                <a:gd name="connsiteX13" fmla="*/ 59531 w 1026319"/>
                <a:gd name="connsiteY13" fmla="*/ 914400 h 1890713"/>
                <a:gd name="connsiteX14" fmla="*/ 90488 w 1026319"/>
                <a:gd name="connsiteY14" fmla="*/ 914400 h 1890713"/>
                <a:gd name="connsiteX15" fmla="*/ 83344 w 1026319"/>
                <a:gd name="connsiteY15" fmla="*/ 964407 h 1890713"/>
                <a:gd name="connsiteX16" fmla="*/ 123825 w 1026319"/>
                <a:gd name="connsiteY16" fmla="*/ 1007269 h 1890713"/>
                <a:gd name="connsiteX17" fmla="*/ 161925 w 1026319"/>
                <a:gd name="connsiteY17" fmla="*/ 978694 h 1890713"/>
                <a:gd name="connsiteX18" fmla="*/ 159544 w 1026319"/>
                <a:gd name="connsiteY18" fmla="*/ 921544 h 1890713"/>
                <a:gd name="connsiteX19" fmla="*/ 178594 w 1026319"/>
                <a:gd name="connsiteY19" fmla="*/ 921544 h 1890713"/>
                <a:gd name="connsiteX20" fmla="*/ 219075 w 1026319"/>
                <a:gd name="connsiteY20" fmla="*/ 664369 h 1890713"/>
                <a:gd name="connsiteX21" fmla="*/ 326231 w 1026319"/>
                <a:gd name="connsiteY21" fmla="*/ 550069 h 1890713"/>
                <a:gd name="connsiteX22" fmla="*/ 300038 w 1026319"/>
                <a:gd name="connsiteY22" fmla="*/ 821531 h 1890713"/>
                <a:gd name="connsiteX23" fmla="*/ 252413 w 1026319"/>
                <a:gd name="connsiteY23" fmla="*/ 992982 h 1890713"/>
                <a:gd name="connsiteX24" fmla="*/ 295275 w 1026319"/>
                <a:gd name="connsiteY24" fmla="*/ 1021556 h 1890713"/>
                <a:gd name="connsiteX25" fmla="*/ 11906 w 1026319"/>
                <a:gd name="connsiteY25" fmla="*/ 1707357 h 1890713"/>
                <a:gd name="connsiteX26" fmla="*/ 0 w 1026319"/>
                <a:gd name="connsiteY26" fmla="*/ 1757363 h 1890713"/>
                <a:gd name="connsiteX27" fmla="*/ 233363 w 1026319"/>
                <a:gd name="connsiteY27" fmla="*/ 1890713 h 1890713"/>
                <a:gd name="connsiteX28" fmla="*/ 261938 w 1026319"/>
                <a:gd name="connsiteY28" fmla="*/ 1852613 h 1890713"/>
                <a:gd name="connsiteX29" fmla="*/ 197644 w 1026319"/>
                <a:gd name="connsiteY29" fmla="*/ 1752600 h 1890713"/>
                <a:gd name="connsiteX30" fmla="*/ 219075 w 1026319"/>
                <a:gd name="connsiteY30" fmla="*/ 1762125 h 1890713"/>
                <a:gd name="connsiteX31" fmla="*/ 452438 w 1026319"/>
                <a:gd name="connsiteY31" fmla="*/ 1214438 h 1890713"/>
                <a:gd name="connsiteX32" fmla="*/ 638175 w 1026319"/>
                <a:gd name="connsiteY32" fmla="*/ 1402557 h 1890713"/>
                <a:gd name="connsiteX33" fmla="*/ 757238 w 1026319"/>
                <a:gd name="connsiteY33" fmla="*/ 1762125 h 1890713"/>
                <a:gd name="connsiteX34" fmla="*/ 773906 w 1026319"/>
                <a:gd name="connsiteY34" fmla="*/ 1757363 h 1890713"/>
                <a:gd name="connsiteX35" fmla="*/ 804863 w 1026319"/>
                <a:gd name="connsiteY35" fmla="*/ 1835944 h 1890713"/>
                <a:gd name="connsiteX36" fmla="*/ 1019175 w 1026319"/>
                <a:gd name="connsiteY36" fmla="*/ 1793082 h 1890713"/>
                <a:gd name="connsiteX37" fmla="*/ 1026319 w 1026319"/>
                <a:gd name="connsiteY37" fmla="*/ 1757363 h 1890713"/>
                <a:gd name="connsiteX38" fmla="*/ 912019 w 1026319"/>
                <a:gd name="connsiteY38" fmla="*/ 1719263 h 1890713"/>
                <a:gd name="connsiteX39" fmla="*/ 797719 w 1026319"/>
                <a:gd name="connsiteY39" fmla="*/ 1297782 h 1890713"/>
                <a:gd name="connsiteX40" fmla="*/ 604838 w 1026319"/>
                <a:gd name="connsiteY40" fmla="*/ 1002507 h 1890713"/>
                <a:gd name="connsiteX41" fmla="*/ 631031 w 1026319"/>
                <a:gd name="connsiteY41" fmla="*/ 685800 h 1890713"/>
                <a:gd name="connsiteX42" fmla="*/ 873919 w 1026319"/>
                <a:gd name="connsiteY42" fmla="*/ 881063 h 1890713"/>
                <a:gd name="connsiteX43" fmla="*/ 890588 w 1026319"/>
                <a:gd name="connsiteY43" fmla="*/ 857250 h 1890713"/>
                <a:gd name="connsiteX44" fmla="*/ 940594 w 1026319"/>
                <a:gd name="connsiteY44" fmla="*/ 895350 h 1890713"/>
                <a:gd name="connsiteX45" fmla="*/ 990600 w 1026319"/>
                <a:gd name="connsiteY45" fmla="*/ 883443 h 1890713"/>
                <a:gd name="connsiteX46" fmla="*/ 1007269 w 1026319"/>
                <a:gd name="connsiteY46" fmla="*/ 833438 h 1890713"/>
                <a:gd name="connsiteX47" fmla="*/ 983456 w 1026319"/>
                <a:gd name="connsiteY47" fmla="*/ 804863 h 1890713"/>
                <a:gd name="connsiteX48" fmla="*/ 933450 w 1026319"/>
                <a:gd name="connsiteY48" fmla="*/ 800100 h 1890713"/>
                <a:gd name="connsiteX49" fmla="*/ 950119 w 1026319"/>
                <a:gd name="connsiteY49" fmla="*/ 781050 h 1890713"/>
                <a:gd name="connsiteX50" fmla="*/ 707231 w 1026319"/>
                <a:gd name="connsiteY50" fmla="*/ 597694 h 1890713"/>
                <a:gd name="connsiteX51" fmla="*/ 650081 w 1026319"/>
                <a:gd name="connsiteY51" fmla="*/ 397669 h 1890713"/>
                <a:gd name="connsiteX52" fmla="*/ 542925 w 1026319"/>
                <a:gd name="connsiteY52" fmla="*/ 321469 h 1890713"/>
                <a:gd name="connsiteX53" fmla="*/ 542925 w 1026319"/>
                <a:gd name="connsiteY53" fmla="*/ 290513 h 1890713"/>
                <a:gd name="connsiteX54" fmla="*/ 597694 w 1026319"/>
                <a:gd name="connsiteY54" fmla="*/ 290513 h 1890713"/>
                <a:gd name="connsiteX55" fmla="*/ 614363 w 1026319"/>
                <a:gd name="connsiteY55" fmla="*/ 273844 h 1890713"/>
                <a:gd name="connsiteX56" fmla="*/ 631031 w 1026319"/>
                <a:gd name="connsiteY56" fmla="*/ 140494 h 1890713"/>
                <a:gd name="connsiteX57" fmla="*/ 702469 w 1026319"/>
                <a:gd name="connsiteY57" fmla="*/ 123825 h 1890713"/>
                <a:gd name="connsiteX58" fmla="*/ 621506 w 1026319"/>
                <a:gd name="connsiteY58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14300 w 1026319"/>
                <a:gd name="connsiteY11" fmla="*/ 621507 h 1890713"/>
                <a:gd name="connsiteX12" fmla="*/ 59531 w 1026319"/>
                <a:gd name="connsiteY12" fmla="*/ 914400 h 1890713"/>
                <a:gd name="connsiteX13" fmla="*/ 90488 w 1026319"/>
                <a:gd name="connsiteY13" fmla="*/ 914400 h 1890713"/>
                <a:gd name="connsiteX14" fmla="*/ 83344 w 1026319"/>
                <a:gd name="connsiteY14" fmla="*/ 964407 h 1890713"/>
                <a:gd name="connsiteX15" fmla="*/ 123825 w 1026319"/>
                <a:gd name="connsiteY15" fmla="*/ 1007269 h 1890713"/>
                <a:gd name="connsiteX16" fmla="*/ 161925 w 1026319"/>
                <a:gd name="connsiteY16" fmla="*/ 978694 h 1890713"/>
                <a:gd name="connsiteX17" fmla="*/ 159544 w 1026319"/>
                <a:gd name="connsiteY17" fmla="*/ 921544 h 1890713"/>
                <a:gd name="connsiteX18" fmla="*/ 178594 w 1026319"/>
                <a:gd name="connsiteY18" fmla="*/ 921544 h 1890713"/>
                <a:gd name="connsiteX19" fmla="*/ 219075 w 1026319"/>
                <a:gd name="connsiteY19" fmla="*/ 664369 h 1890713"/>
                <a:gd name="connsiteX20" fmla="*/ 326231 w 1026319"/>
                <a:gd name="connsiteY20" fmla="*/ 550069 h 1890713"/>
                <a:gd name="connsiteX21" fmla="*/ 300038 w 1026319"/>
                <a:gd name="connsiteY21" fmla="*/ 821531 h 1890713"/>
                <a:gd name="connsiteX22" fmla="*/ 252413 w 1026319"/>
                <a:gd name="connsiteY22" fmla="*/ 992982 h 1890713"/>
                <a:gd name="connsiteX23" fmla="*/ 295275 w 1026319"/>
                <a:gd name="connsiteY23" fmla="*/ 1021556 h 1890713"/>
                <a:gd name="connsiteX24" fmla="*/ 11906 w 1026319"/>
                <a:gd name="connsiteY24" fmla="*/ 1707357 h 1890713"/>
                <a:gd name="connsiteX25" fmla="*/ 0 w 1026319"/>
                <a:gd name="connsiteY25" fmla="*/ 1757363 h 1890713"/>
                <a:gd name="connsiteX26" fmla="*/ 233363 w 1026319"/>
                <a:gd name="connsiteY26" fmla="*/ 1890713 h 1890713"/>
                <a:gd name="connsiteX27" fmla="*/ 261938 w 1026319"/>
                <a:gd name="connsiteY27" fmla="*/ 1852613 h 1890713"/>
                <a:gd name="connsiteX28" fmla="*/ 197644 w 1026319"/>
                <a:gd name="connsiteY28" fmla="*/ 1752600 h 1890713"/>
                <a:gd name="connsiteX29" fmla="*/ 219075 w 1026319"/>
                <a:gd name="connsiteY29" fmla="*/ 1762125 h 1890713"/>
                <a:gd name="connsiteX30" fmla="*/ 452438 w 1026319"/>
                <a:gd name="connsiteY30" fmla="*/ 1214438 h 1890713"/>
                <a:gd name="connsiteX31" fmla="*/ 638175 w 1026319"/>
                <a:gd name="connsiteY31" fmla="*/ 1402557 h 1890713"/>
                <a:gd name="connsiteX32" fmla="*/ 757238 w 1026319"/>
                <a:gd name="connsiteY32" fmla="*/ 1762125 h 1890713"/>
                <a:gd name="connsiteX33" fmla="*/ 773906 w 1026319"/>
                <a:gd name="connsiteY33" fmla="*/ 1757363 h 1890713"/>
                <a:gd name="connsiteX34" fmla="*/ 804863 w 1026319"/>
                <a:gd name="connsiteY34" fmla="*/ 1835944 h 1890713"/>
                <a:gd name="connsiteX35" fmla="*/ 1019175 w 1026319"/>
                <a:gd name="connsiteY35" fmla="*/ 1793082 h 1890713"/>
                <a:gd name="connsiteX36" fmla="*/ 1026319 w 1026319"/>
                <a:gd name="connsiteY36" fmla="*/ 1757363 h 1890713"/>
                <a:gd name="connsiteX37" fmla="*/ 912019 w 1026319"/>
                <a:gd name="connsiteY37" fmla="*/ 1719263 h 1890713"/>
                <a:gd name="connsiteX38" fmla="*/ 797719 w 1026319"/>
                <a:gd name="connsiteY38" fmla="*/ 1297782 h 1890713"/>
                <a:gd name="connsiteX39" fmla="*/ 604838 w 1026319"/>
                <a:gd name="connsiteY39" fmla="*/ 1002507 h 1890713"/>
                <a:gd name="connsiteX40" fmla="*/ 631031 w 1026319"/>
                <a:gd name="connsiteY40" fmla="*/ 685800 h 1890713"/>
                <a:gd name="connsiteX41" fmla="*/ 873919 w 1026319"/>
                <a:gd name="connsiteY41" fmla="*/ 881063 h 1890713"/>
                <a:gd name="connsiteX42" fmla="*/ 890588 w 1026319"/>
                <a:gd name="connsiteY42" fmla="*/ 857250 h 1890713"/>
                <a:gd name="connsiteX43" fmla="*/ 940594 w 1026319"/>
                <a:gd name="connsiteY43" fmla="*/ 895350 h 1890713"/>
                <a:gd name="connsiteX44" fmla="*/ 990600 w 1026319"/>
                <a:gd name="connsiteY44" fmla="*/ 883443 h 1890713"/>
                <a:gd name="connsiteX45" fmla="*/ 1007269 w 1026319"/>
                <a:gd name="connsiteY45" fmla="*/ 833438 h 1890713"/>
                <a:gd name="connsiteX46" fmla="*/ 983456 w 1026319"/>
                <a:gd name="connsiteY46" fmla="*/ 804863 h 1890713"/>
                <a:gd name="connsiteX47" fmla="*/ 933450 w 1026319"/>
                <a:gd name="connsiteY47" fmla="*/ 800100 h 1890713"/>
                <a:gd name="connsiteX48" fmla="*/ 950119 w 1026319"/>
                <a:gd name="connsiteY48" fmla="*/ 781050 h 1890713"/>
                <a:gd name="connsiteX49" fmla="*/ 707231 w 1026319"/>
                <a:gd name="connsiteY49" fmla="*/ 597694 h 1890713"/>
                <a:gd name="connsiteX50" fmla="*/ 650081 w 1026319"/>
                <a:gd name="connsiteY50" fmla="*/ 397669 h 1890713"/>
                <a:gd name="connsiteX51" fmla="*/ 542925 w 1026319"/>
                <a:gd name="connsiteY51" fmla="*/ 321469 h 1890713"/>
                <a:gd name="connsiteX52" fmla="*/ 542925 w 1026319"/>
                <a:gd name="connsiteY52" fmla="*/ 290513 h 1890713"/>
                <a:gd name="connsiteX53" fmla="*/ 597694 w 1026319"/>
                <a:gd name="connsiteY53" fmla="*/ 290513 h 1890713"/>
                <a:gd name="connsiteX54" fmla="*/ 614363 w 1026319"/>
                <a:gd name="connsiteY54" fmla="*/ 273844 h 1890713"/>
                <a:gd name="connsiteX55" fmla="*/ 631031 w 1026319"/>
                <a:gd name="connsiteY55" fmla="*/ 140494 h 1890713"/>
                <a:gd name="connsiteX56" fmla="*/ 702469 w 1026319"/>
                <a:gd name="connsiteY56" fmla="*/ 123825 h 1890713"/>
                <a:gd name="connsiteX57" fmla="*/ 621506 w 1026319"/>
                <a:gd name="connsiteY57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14300 w 1026319"/>
                <a:gd name="connsiteY11" fmla="*/ 621507 h 1890713"/>
                <a:gd name="connsiteX12" fmla="*/ 59531 w 1026319"/>
                <a:gd name="connsiteY12" fmla="*/ 914400 h 1890713"/>
                <a:gd name="connsiteX13" fmla="*/ 90488 w 1026319"/>
                <a:gd name="connsiteY13" fmla="*/ 914400 h 1890713"/>
                <a:gd name="connsiteX14" fmla="*/ 83344 w 1026319"/>
                <a:gd name="connsiteY14" fmla="*/ 964407 h 1890713"/>
                <a:gd name="connsiteX15" fmla="*/ 123825 w 1026319"/>
                <a:gd name="connsiteY15" fmla="*/ 1007269 h 1890713"/>
                <a:gd name="connsiteX16" fmla="*/ 161925 w 1026319"/>
                <a:gd name="connsiteY16" fmla="*/ 978694 h 1890713"/>
                <a:gd name="connsiteX17" fmla="*/ 159544 w 1026319"/>
                <a:gd name="connsiteY17" fmla="*/ 921544 h 1890713"/>
                <a:gd name="connsiteX18" fmla="*/ 178594 w 1026319"/>
                <a:gd name="connsiteY18" fmla="*/ 921544 h 1890713"/>
                <a:gd name="connsiteX19" fmla="*/ 219075 w 1026319"/>
                <a:gd name="connsiteY19" fmla="*/ 664369 h 1890713"/>
                <a:gd name="connsiteX20" fmla="*/ 326231 w 1026319"/>
                <a:gd name="connsiteY20" fmla="*/ 550069 h 1890713"/>
                <a:gd name="connsiteX21" fmla="*/ 300038 w 1026319"/>
                <a:gd name="connsiteY21" fmla="*/ 821531 h 1890713"/>
                <a:gd name="connsiteX22" fmla="*/ 252413 w 1026319"/>
                <a:gd name="connsiteY22" fmla="*/ 992982 h 1890713"/>
                <a:gd name="connsiteX23" fmla="*/ 295275 w 1026319"/>
                <a:gd name="connsiteY23" fmla="*/ 1021556 h 1890713"/>
                <a:gd name="connsiteX24" fmla="*/ 11906 w 1026319"/>
                <a:gd name="connsiteY24" fmla="*/ 1707357 h 1890713"/>
                <a:gd name="connsiteX25" fmla="*/ 0 w 1026319"/>
                <a:gd name="connsiteY25" fmla="*/ 1757363 h 1890713"/>
                <a:gd name="connsiteX26" fmla="*/ 233363 w 1026319"/>
                <a:gd name="connsiteY26" fmla="*/ 1890713 h 1890713"/>
                <a:gd name="connsiteX27" fmla="*/ 261938 w 1026319"/>
                <a:gd name="connsiteY27" fmla="*/ 1852613 h 1890713"/>
                <a:gd name="connsiteX28" fmla="*/ 197644 w 1026319"/>
                <a:gd name="connsiteY28" fmla="*/ 1752600 h 1890713"/>
                <a:gd name="connsiteX29" fmla="*/ 219075 w 1026319"/>
                <a:gd name="connsiteY29" fmla="*/ 1762125 h 1890713"/>
                <a:gd name="connsiteX30" fmla="*/ 452438 w 1026319"/>
                <a:gd name="connsiteY30" fmla="*/ 1214438 h 1890713"/>
                <a:gd name="connsiteX31" fmla="*/ 638175 w 1026319"/>
                <a:gd name="connsiteY31" fmla="*/ 1402557 h 1890713"/>
                <a:gd name="connsiteX32" fmla="*/ 757238 w 1026319"/>
                <a:gd name="connsiteY32" fmla="*/ 1762125 h 1890713"/>
                <a:gd name="connsiteX33" fmla="*/ 773906 w 1026319"/>
                <a:gd name="connsiteY33" fmla="*/ 1757363 h 1890713"/>
                <a:gd name="connsiteX34" fmla="*/ 804863 w 1026319"/>
                <a:gd name="connsiteY34" fmla="*/ 1835944 h 1890713"/>
                <a:gd name="connsiteX35" fmla="*/ 1019175 w 1026319"/>
                <a:gd name="connsiteY35" fmla="*/ 1793082 h 1890713"/>
                <a:gd name="connsiteX36" fmla="*/ 1026319 w 1026319"/>
                <a:gd name="connsiteY36" fmla="*/ 1757363 h 1890713"/>
                <a:gd name="connsiteX37" fmla="*/ 912019 w 1026319"/>
                <a:gd name="connsiteY37" fmla="*/ 1719263 h 1890713"/>
                <a:gd name="connsiteX38" fmla="*/ 797719 w 1026319"/>
                <a:gd name="connsiteY38" fmla="*/ 1297782 h 1890713"/>
                <a:gd name="connsiteX39" fmla="*/ 604838 w 1026319"/>
                <a:gd name="connsiteY39" fmla="*/ 1002507 h 1890713"/>
                <a:gd name="connsiteX40" fmla="*/ 631031 w 1026319"/>
                <a:gd name="connsiteY40" fmla="*/ 685800 h 1890713"/>
                <a:gd name="connsiteX41" fmla="*/ 873919 w 1026319"/>
                <a:gd name="connsiteY41" fmla="*/ 881063 h 1890713"/>
                <a:gd name="connsiteX42" fmla="*/ 890588 w 1026319"/>
                <a:gd name="connsiteY42" fmla="*/ 857250 h 1890713"/>
                <a:gd name="connsiteX43" fmla="*/ 940594 w 1026319"/>
                <a:gd name="connsiteY43" fmla="*/ 895350 h 1890713"/>
                <a:gd name="connsiteX44" fmla="*/ 990600 w 1026319"/>
                <a:gd name="connsiteY44" fmla="*/ 883443 h 1890713"/>
                <a:gd name="connsiteX45" fmla="*/ 1007269 w 1026319"/>
                <a:gd name="connsiteY45" fmla="*/ 833438 h 1890713"/>
                <a:gd name="connsiteX46" fmla="*/ 983456 w 1026319"/>
                <a:gd name="connsiteY46" fmla="*/ 804863 h 1890713"/>
                <a:gd name="connsiteX47" fmla="*/ 933450 w 1026319"/>
                <a:gd name="connsiteY47" fmla="*/ 800100 h 1890713"/>
                <a:gd name="connsiteX48" fmla="*/ 950119 w 1026319"/>
                <a:gd name="connsiteY48" fmla="*/ 781050 h 1890713"/>
                <a:gd name="connsiteX49" fmla="*/ 707231 w 1026319"/>
                <a:gd name="connsiteY49" fmla="*/ 597694 h 1890713"/>
                <a:gd name="connsiteX50" fmla="*/ 650081 w 1026319"/>
                <a:gd name="connsiteY50" fmla="*/ 397669 h 1890713"/>
                <a:gd name="connsiteX51" fmla="*/ 542925 w 1026319"/>
                <a:gd name="connsiteY51" fmla="*/ 321469 h 1890713"/>
                <a:gd name="connsiteX52" fmla="*/ 542925 w 1026319"/>
                <a:gd name="connsiteY52" fmla="*/ 290513 h 1890713"/>
                <a:gd name="connsiteX53" fmla="*/ 597694 w 1026319"/>
                <a:gd name="connsiteY53" fmla="*/ 290513 h 1890713"/>
                <a:gd name="connsiteX54" fmla="*/ 614363 w 1026319"/>
                <a:gd name="connsiteY54" fmla="*/ 273844 h 1890713"/>
                <a:gd name="connsiteX55" fmla="*/ 631031 w 1026319"/>
                <a:gd name="connsiteY55" fmla="*/ 140494 h 1890713"/>
                <a:gd name="connsiteX56" fmla="*/ 702469 w 1026319"/>
                <a:gd name="connsiteY56" fmla="*/ 123825 h 1890713"/>
                <a:gd name="connsiteX57" fmla="*/ 621506 w 1026319"/>
                <a:gd name="connsiteY57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61938 w 1026319"/>
                <a:gd name="connsiteY10" fmla="*/ 390526 h 1890713"/>
                <a:gd name="connsiteX11" fmla="*/ 114300 w 1026319"/>
                <a:gd name="connsiteY11" fmla="*/ 621507 h 1890713"/>
                <a:gd name="connsiteX12" fmla="*/ 59531 w 1026319"/>
                <a:gd name="connsiteY12" fmla="*/ 914400 h 1890713"/>
                <a:gd name="connsiteX13" fmla="*/ 90488 w 1026319"/>
                <a:gd name="connsiteY13" fmla="*/ 914400 h 1890713"/>
                <a:gd name="connsiteX14" fmla="*/ 83344 w 1026319"/>
                <a:gd name="connsiteY14" fmla="*/ 964407 h 1890713"/>
                <a:gd name="connsiteX15" fmla="*/ 123825 w 1026319"/>
                <a:gd name="connsiteY15" fmla="*/ 1007269 h 1890713"/>
                <a:gd name="connsiteX16" fmla="*/ 161925 w 1026319"/>
                <a:gd name="connsiteY16" fmla="*/ 978694 h 1890713"/>
                <a:gd name="connsiteX17" fmla="*/ 159544 w 1026319"/>
                <a:gd name="connsiteY17" fmla="*/ 921544 h 1890713"/>
                <a:gd name="connsiteX18" fmla="*/ 178594 w 1026319"/>
                <a:gd name="connsiteY18" fmla="*/ 921544 h 1890713"/>
                <a:gd name="connsiteX19" fmla="*/ 219075 w 1026319"/>
                <a:gd name="connsiteY19" fmla="*/ 664369 h 1890713"/>
                <a:gd name="connsiteX20" fmla="*/ 326231 w 1026319"/>
                <a:gd name="connsiteY20" fmla="*/ 550069 h 1890713"/>
                <a:gd name="connsiteX21" fmla="*/ 300038 w 1026319"/>
                <a:gd name="connsiteY21" fmla="*/ 821531 h 1890713"/>
                <a:gd name="connsiteX22" fmla="*/ 252413 w 1026319"/>
                <a:gd name="connsiteY22" fmla="*/ 992982 h 1890713"/>
                <a:gd name="connsiteX23" fmla="*/ 295275 w 1026319"/>
                <a:gd name="connsiteY23" fmla="*/ 1021556 h 1890713"/>
                <a:gd name="connsiteX24" fmla="*/ 11906 w 1026319"/>
                <a:gd name="connsiteY24" fmla="*/ 1707357 h 1890713"/>
                <a:gd name="connsiteX25" fmla="*/ 0 w 1026319"/>
                <a:gd name="connsiteY25" fmla="*/ 1757363 h 1890713"/>
                <a:gd name="connsiteX26" fmla="*/ 233363 w 1026319"/>
                <a:gd name="connsiteY26" fmla="*/ 1890713 h 1890713"/>
                <a:gd name="connsiteX27" fmla="*/ 261938 w 1026319"/>
                <a:gd name="connsiteY27" fmla="*/ 1852613 h 1890713"/>
                <a:gd name="connsiteX28" fmla="*/ 197644 w 1026319"/>
                <a:gd name="connsiteY28" fmla="*/ 1752600 h 1890713"/>
                <a:gd name="connsiteX29" fmla="*/ 219075 w 1026319"/>
                <a:gd name="connsiteY29" fmla="*/ 1762125 h 1890713"/>
                <a:gd name="connsiteX30" fmla="*/ 452438 w 1026319"/>
                <a:gd name="connsiteY30" fmla="*/ 1214438 h 1890713"/>
                <a:gd name="connsiteX31" fmla="*/ 638175 w 1026319"/>
                <a:gd name="connsiteY31" fmla="*/ 1402557 h 1890713"/>
                <a:gd name="connsiteX32" fmla="*/ 757238 w 1026319"/>
                <a:gd name="connsiteY32" fmla="*/ 1762125 h 1890713"/>
                <a:gd name="connsiteX33" fmla="*/ 773906 w 1026319"/>
                <a:gd name="connsiteY33" fmla="*/ 1757363 h 1890713"/>
                <a:gd name="connsiteX34" fmla="*/ 804863 w 1026319"/>
                <a:gd name="connsiteY34" fmla="*/ 1835944 h 1890713"/>
                <a:gd name="connsiteX35" fmla="*/ 1019175 w 1026319"/>
                <a:gd name="connsiteY35" fmla="*/ 1793082 h 1890713"/>
                <a:gd name="connsiteX36" fmla="*/ 1026319 w 1026319"/>
                <a:gd name="connsiteY36" fmla="*/ 1757363 h 1890713"/>
                <a:gd name="connsiteX37" fmla="*/ 912019 w 1026319"/>
                <a:gd name="connsiteY37" fmla="*/ 1719263 h 1890713"/>
                <a:gd name="connsiteX38" fmla="*/ 797719 w 1026319"/>
                <a:gd name="connsiteY38" fmla="*/ 1297782 h 1890713"/>
                <a:gd name="connsiteX39" fmla="*/ 604838 w 1026319"/>
                <a:gd name="connsiteY39" fmla="*/ 1002507 h 1890713"/>
                <a:gd name="connsiteX40" fmla="*/ 631031 w 1026319"/>
                <a:gd name="connsiteY40" fmla="*/ 685800 h 1890713"/>
                <a:gd name="connsiteX41" fmla="*/ 873919 w 1026319"/>
                <a:gd name="connsiteY41" fmla="*/ 881063 h 1890713"/>
                <a:gd name="connsiteX42" fmla="*/ 890588 w 1026319"/>
                <a:gd name="connsiteY42" fmla="*/ 857250 h 1890713"/>
                <a:gd name="connsiteX43" fmla="*/ 940594 w 1026319"/>
                <a:gd name="connsiteY43" fmla="*/ 895350 h 1890713"/>
                <a:gd name="connsiteX44" fmla="*/ 990600 w 1026319"/>
                <a:gd name="connsiteY44" fmla="*/ 883443 h 1890713"/>
                <a:gd name="connsiteX45" fmla="*/ 1007269 w 1026319"/>
                <a:gd name="connsiteY45" fmla="*/ 833438 h 1890713"/>
                <a:gd name="connsiteX46" fmla="*/ 983456 w 1026319"/>
                <a:gd name="connsiteY46" fmla="*/ 804863 h 1890713"/>
                <a:gd name="connsiteX47" fmla="*/ 933450 w 1026319"/>
                <a:gd name="connsiteY47" fmla="*/ 800100 h 1890713"/>
                <a:gd name="connsiteX48" fmla="*/ 950119 w 1026319"/>
                <a:gd name="connsiteY48" fmla="*/ 781050 h 1890713"/>
                <a:gd name="connsiteX49" fmla="*/ 707231 w 1026319"/>
                <a:gd name="connsiteY49" fmla="*/ 597694 h 1890713"/>
                <a:gd name="connsiteX50" fmla="*/ 650081 w 1026319"/>
                <a:gd name="connsiteY50" fmla="*/ 397669 h 1890713"/>
                <a:gd name="connsiteX51" fmla="*/ 542925 w 1026319"/>
                <a:gd name="connsiteY51" fmla="*/ 321469 h 1890713"/>
                <a:gd name="connsiteX52" fmla="*/ 542925 w 1026319"/>
                <a:gd name="connsiteY52" fmla="*/ 290513 h 1890713"/>
                <a:gd name="connsiteX53" fmla="*/ 597694 w 1026319"/>
                <a:gd name="connsiteY53" fmla="*/ 290513 h 1890713"/>
                <a:gd name="connsiteX54" fmla="*/ 614363 w 1026319"/>
                <a:gd name="connsiteY54" fmla="*/ 273844 h 1890713"/>
                <a:gd name="connsiteX55" fmla="*/ 631031 w 1026319"/>
                <a:gd name="connsiteY55" fmla="*/ 140494 h 1890713"/>
                <a:gd name="connsiteX56" fmla="*/ 702469 w 1026319"/>
                <a:gd name="connsiteY56" fmla="*/ 123825 h 1890713"/>
                <a:gd name="connsiteX57" fmla="*/ 621506 w 1026319"/>
                <a:gd name="connsiteY57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61938 w 1026319"/>
                <a:gd name="connsiteY10" fmla="*/ 390526 h 1890713"/>
                <a:gd name="connsiteX11" fmla="*/ 114300 w 1026319"/>
                <a:gd name="connsiteY11" fmla="*/ 621507 h 1890713"/>
                <a:gd name="connsiteX12" fmla="*/ 59531 w 1026319"/>
                <a:gd name="connsiteY12" fmla="*/ 914400 h 1890713"/>
                <a:gd name="connsiteX13" fmla="*/ 90488 w 1026319"/>
                <a:gd name="connsiteY13" fmla="*/ 914400 h 1890713"/>
                <a:gd name="connsiteX14" fmla="*/ 83344 w 1026319"/>
                <a:gd name="connsiteY14" fmla="*/ 964407 h 1890713"/>
                <a:gd name="connsiteX15" fmla="*/ 123825 w 1026319"/>
                <a:gd name="connsiteY15" fmla="*/ 1007269 h 1890713"/>
                <a:gd name="connsiteX16" fmla="*/ 161925 w 1026319"/>
                <a:gd name="connsiteY16" fmla="*/ 978694 h 1890713"/>
                <a:gd name="connsiteX17" fmla="*/ 159544 w 1026319"/>
                <a:gd name="connsiteY17" fmla="*/ 921544 h 1890713"/>
                <a:gd name="connsiteX18" fmla="*/ 178594 w 1026319"/>
                <a:gd name="connsiteY18" fmla="*/ 921544 h 1890713"/>
                <a:gd name="connsiteX19" fmla="*/ 219075 w 1026319"/>
                <a:gd name="connsiteY19" fmla="*/ 664369 h 1890713"/>
                <a:gd name="connsiteX20" fmla="*/ 326231 w 1026319"/>
                <a:gd name="connsiteY20" fmla="*/ 550069 h 1890713"/>
                <a:gd name="connsiteX21" fmla="*/ 300038 w 1026319"/>
                <a:gd name="connsiteY21" fmla="*/ 821531 h 1890713"/>
                <a:gd name="connsiteX22" fmla="*/ 252413 w 1026319"/>
                <a:gd name="connsiteY22" fmla="*/ 992982 h 1890713"/>
                <a:gd name="connsiteX23" fmla="*/ 295275 w 1026319"/>
                <a:gd name="connsiteY23" fmla="*/ 1021556 h 1890713"/>
                <a:gd name="connsiteX24" fmla="*/ 11906 w 1026319"/>
                <a:gd name="connsiteY24" fmla="*/ 1707357 h 1890713"/>
                <a:gd name="connsiteX25" fmla="*/ 0 w 1026319"/>
                <a:gd name="connsiteY25" fmla="*/ 1757363 h 1890713"/>
                <a:gd name="connsiteX26" fmla="*/ 233363 w 1026319"/>
                <a:gd name="connsiteY26" fmla="*/ 1890713 h 1890713"/>
                <a:gd name="connsiteX27" fmla="*/ 261938 w 1026319"/>
                <a:gd name="connsiteY27" fmla="*/ 1852613 h 1890713"/>
                <a:gd name="connsiteX28" fmla="*/ 197644 w 1026319"/>
                <a:gd name="connsiteY28" fmla="*/ 1752600 h 1890713"/>
                <a:gd name="connsiteX29" fmla="*/ 219075 w 1026319"/>
                <a:gd name="connsiteY29" fmla="*/ 1762125 h 1890713"/>
                <a:gd name="connsiteX30" fmla="*/ 452438 w 1026319"/>
                <a:gd name="connsiteY30" fmla="*/ 1214438 h 1890713"/>
                <a:gd name="connsiteX31" fmla="*/ 638175 w 1026319"/>
                <a:gd name="connsiteY31" fmla="*/ 1402557 h 1890713"/>
                <a:gd name="connsiteX32" fmla="*/ 757238 w 1026319"/>
                <a:gd name="connsiteY32" fmla="*/ 1762125 h 1890713"/>
                <a:gd name="connsiteX33" fmla="*/ 773906 w 1026319"/>
                <a:gd name="connsiteY33" fmla="*/ 1757363 h 1890713"/>
                <a:gd name="connsiteX34" fmla="*/ 804863 w 1026319"/>
                <a:gd name="connsiteY34" fmla="*/ 1835944 h 1890713"/>
                <a:gd name="connsiteX35" fmla="*/ 1019175 w 1026319"/>
                <a:gd name="connsiteY35" fmla="*/ 1793082 h 1890713"/>
                <a:gd name="connsiteX36" fmla="*/ 1026319 w 1026319"/>
                <a:gd name="connsiteY36" fmla="*/ 1757363 h 1890713"/>
                <a:gd name="connsiteX37" fmla="*/ 912019 w 1026319"/>
                <a:gd name="connsiteY37" fmla="*/ 1719263 h 1890713"/>
                <a:gd name="connsiteX38" fmla="*/ 797719 w 1026319"/>
                <a:gd name="connsiteY38" fmla="*/ 1297782 h 1890713"/>
                <a:gd name="connsiteX39" fmla="*/ 604838 w 1026319"/>
                <a:gd name="connsiteY39" fmla="*/ 1002507 h 1890713"/>
                <a:gd name="connsiteX40" fmla="*/ 631031 w 1026319"/>
                <a:gd name="connsiteY40" fmla="*/ 685800 h 1890713"/>
                <a:gd name="connsiteX41" fmla="*/ 873919 w 1026319"/>
                <a:gd name="connsiteY41" fmla="*/ 881063 h 1890713"/>
                <a:gd name="connsiteX42" fmla="*/ 890588 w 1026319"/>
                <a:gd name="connsiteY42" fmla="*/ 857250 h 1890713"/>
                <a:gd name="connsiteX43" fmla="*/ 940594 w 1026319"/>
                <a:gd name="connsiteY43" fmla="*/ 895350 h 1890713"/>
                <a:gd name="connsiteX44" fmla="*/ 990600 w 1026319"/>
                <a:gd name="connsiteY44" fmla="*/ 883443 h 1890713"/>
                <a:gd name="connsiteX45" fmla="*/ 1007269 w 1026319"/>
                <a:gd name="connsiteY45" fmla="*/ 833438 h 1890713"/>
                <a:gd name="connsiteX46" fmla="*/ 983456 w 1026319"/>
                <a:gd name="connsiteY46" fmla="*/ 804863 h 1890713"/>
                <a:gd name="connsiteX47" fmla="*/ 933450 w 1026319"/>
                <a:gd name="connsiteY47" fmla="*/ 800100 h 1890713"/>
                <a:gd name="connsiteX48" fmla="*/ 950119 w 1026319"/>
                <a:gd name="connsiteY48" fmla="*/ 781050 h 1890713"/>
                <a:gd name="connsiteX49" fmla="*/ 707231 w 1026319"/>
                <a:gd name="connsiteY49" fmla="*/ 597694 h 1890713"/>
                <a:gd name="connsiteX50" fmla="*/ 650081 w 1026319"/>
                <a:gd name="connsiteY50" fmla="*/ 397669 h 1890713"/>
                <a:gd name="connsiteX51" fmla="*/ 542925 w 1026319"/>
                <a:gd name="connsiteY51" fmla="*/ 321469 h 1890713"/>
                <a:gd name="connsiteX52" fmla="*/ 542925 w 1026319"/>
                <a:gd name="connsiteY52" fmla="*/ 290513 h 1890713"/>
                <a:gd name="connsiteX53" fmla="*/ 597694 w 1026319"/>
                <a:gd name="connsiteY53" fmla="*/ 290513 h 1890713"/>
                <a:gd name="connsiteX54" fmla="*/ 614363 w 1026319"/>
                <a:gd name="connsiteY54" fmla="*/ 273844 h 1890713"/>
                <a:gd name="connsiteX55" fmla="*/ 631031 w 1026319"/>
                <a:gd name="connsiteY55" fmla="*/ 140494 h 1890713"/>
                <a:gd name="connsiteX56" fmla="*/ 702469 w 1026319"/>
                <a:gd name="connsiteY56" fmla="*/ 123825 h 1890713"/>
                <a:gd name="connsiteX57" fmla="*/ 621506 w 1026319"/>
                <a:gd name="connsiteY57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61938 w 1026319"/>
                <a:gd name="connsiteY10" fmla="*/ 390526 h 1890713"/>
                <a:gd name="connsiteX11" fmla="*/ 114300 w 1026319"/>
                <a:gd name="connsiteY11" fmla="*/ 621507 h 1890713"/>
                <a:gd name="connsiteX12" fmla="*/ 59531 w 1026319"/>
                <a:gd name="connsiteY12" fmla="*/ 914400 h 1890713"/>
                <a:gd name="connsiteX13" fmla="*/ 90488 w 1026319"/>
                <a:gd name="connsiteY13" fmla="*/ 914400 h 1890713"/>
                <a:gd name="connsiteX14" fmla="*/ 83344 w 1026319"/>
                <a:gd name="connsiteY14" fmla="*/ 964407 h 1890713"/>
                <a:gd name="connsiteX15" fmla="*/ 123825 w 1026319"/>
                <a:gd name="connsiteY15" fmla="*/ 1007269 h 1890713"/>
                <a:gd name="connsiteX16" fmla="*/ 161925 w 1026319"/>
                <a:gd name="connsiteY16" fmla="*/ 978694 h 1890713"/>
                <a:gd name="connsiteX17" fmla="*/ 159544 w 1026319"/>
                <a:gd name="connsiteY17" fmla="*/ 921544 h 1890713"/>
                <a:gd name="connsiteX18" fmla="*/ 178594 w 1026319"/>
                <a:gd name="connsiteY18" fmla="*/ 921544 h 1890713"/>
                <a:gd name="connsiteX19" fmla="*/ 219075 w 1026319"/>
                <a:gd name="connsiteY19" fmla="*/ 664369 h 1890713"/>
                <a:gd name="connsiteX20" fmla="*/ 326231 w 1026319"/>
                <a:gd name="connsiteY20" fmla="*/ 550069 h 1890713"/>
                <a:gd name="connsiteX21" fmla="*/ 300038 w 1026319"/>
                <a:gd name="connsiteY21" fmla="*/ 821531 h 1890713"/>
                <a:gd name="connsiteX22" fmla="*/ 252413 w 1026319"/>
                <a:gd name="connsiteY22" fmla="*/ 992982 h 1890713"/>
                <a:gd name="connsiteX23" fmla="*/ 295275 w 1026319"/>
                <a:gd name="connsiteY23" fmla="*/ 1021556 h 1890713"/>
                <a:gd name="connsiteX24" fmla="*/ 11906 w 1026319"/>
                <a:gd name="connsiteY24" fmla="*/ 1707357 h 1890713"/>
                <a:gd name="connsiteX25" fmla="*/ 0 w 1026319"/>
                <a:gd name="connsiteY25" fmla="*/ 1757363 h 1890713"/>
                <a:gd name="connsiteX26" fmla="*/ 233363 w 1026319"/>
                <a:gd name="connsiteY26" fmla="*/ 1890713 h 1890713"/>
                <a:gd name="connsiteX27" fmla="*/ 261938 w 1026319"/>
                <a:gd name="connsiteY27" fmla="*/ 1852613 h 1890713"/>
                <a:gd name="connsiteX28" fmla="*/ 197644 w 1026319"/>
                <a:gd name="connsiteY28" fmla="*/ 1752600 h 1890713"/>
                <a:gd name="connsiteX29" fmla="*/ 219075 w 1026319"/>
                <a:gd name="connsiteY29" fmla="*/ 1762125 h 1890713"/>
                <a:gd name="connsiteX30" fmla="*/ 452438 w 1026319"/>
                <a:gd name="connsiteY30" fmla="*/ 1214438 h 1890713"/>
                <a:gd name="connsiteX31" fmla="*/ 638175 w 1026319"/>
                <a:gd name="connsiteY31" fmla="*/ 1402557 h 1890713"/>
                <a:gd name="connsiteX32" fmla="*/ 757238 w 1026319"/>
                <a:gd name="connsiteY32" fmla="*/ 1762125 h 1890713"/>
                <a:gd name="connsiteX33" fmla="*/ 773906 w 1026319"/>
                <a:gd name="connsiteY33" fmla="*/ 1757363 h 1890713"/>
                <a:gd name="connsiteX34" fmla="*/ 804863 w 1026319"/>
                <a:gd name="connsiteY34" fmla="*/ 1835944 h 1890713"/>
                <a:gd name="connsiteX35" fmla="*/ 1019175 w 1026319"/>
                <a:gd name="connsiteY35" fmla="*/ 1793082 h 1890713"/>
                <a:gd name="connsiteX36" fmla="*/ 1026319 w 1026319"/>
                <a:gd name="connsiteY36" fmla="*/ 1757363 h 1890713"/>
                <a:gd name="connsiteX37" fmla="*/ 912019 w 1026319"/>
                <a:gd name="connsiteY37" fmla="*/ 1719263 h 1890713"/>
                <a:gd name="connsiteX38" fmla="*/ 797719 w 1026319"/>
                <a:gd name="connsiteY38" fmla="*/ 1297782 h 1890713"/>
                <a:gd name="connsiteX39" fmla="*/ 604838 w 1026319"/>
                <a:gd name="connsiteY39" fmla="*/ 1002507 h 1890713"/>
                <a:gd name="connsiteX40" fmla="*/ 631031 w 1026319"/>
                <a:gd name="connsiteY40" fmla="*/ 685800 h 1890713"/>
                <a:gd name="connsiteX41" fmla="*/ 873919 w 1026319"/>
                <a:gd name="connsiteY41" fmla="*/ 881063 h 1890713"/>
                <a:gd name="connsiteX42" fmla="*/ 890588 w 1026319"/>
                <a:gd name="connsiteY42" fmla="*/ 857250 h 1890713"/>
                <a:gd name="connsiteX43" fmla="*/ 940594 w 1026319"/>
                <a:gd name="connsiteY43" fmla="*/ 895350 h 1890713"/>
                <a:gd name="connsiteX44" fmla="*/ 990600 w 1026319"/>
                <a:gd name="connsiteY44" fmla="*/ 883443 h 1890713"/>
                <a:gd name="connsiteX45" fmla="*/ 1007269 w 1026319"/>
                <a:gd name="connsiteY45" fmla="*/ 833438 h 1890713"/>
                <a:gd name="connsiteX46" fmla="*/ 983456 w 1026319"/>
                <a:gd name="connsiteY46" fmla="*/ 804863 h 1890713"/>
                <a:gd name="connsiteX47" fmla="*/ 933450 w 1026319"/>
                <a:gd name="connsiteY47" fmla="*/ 800100 h 1890713"/>
                <a:gd name="connsiteX48" fmla="*/ 950119 w 1026319"/>
                <a:gd name="connsiteY48" fmla="*/ 781050 h 1890713"/>
                <a:gd name="connsiteX49" fmla="*/ 707231 w 1026319"/>
                <a:gd name="connsiteY49" fmla="*/ 597694 h 1890713"/>
                <a:gd name="connsiteX50" fmla="*/ 650081 w 1026319"/>
                <a:gd name="connsiteY50" fmla="*/ 397669 h 1890713"/>
                <a:gd name="connsiteX51" fmla="*/ 542925 w 1026319"/>
                <a:gd name="connsiteY51" fmla="*/ 321469 h 1890713"/>
                <a:gd name="connsiteX52" fmla="*/ 542925 w 1026319"/>
                <a:gd name="connsiteY52" fmla="*/ 290513 h 1890713"/>
                <a:gd name="connsiteX53" fmla="*/ 597694 w 1026319"/>
                <a:gd name="connsiteY53" fmla="*/ 290513 h 1890713"/>
                <a:gd name="connsiteX54" fmla="*/ 614363 w 1026319"/>
                <a:gd name="connsiteY54" fmla="*/ 273844 h 1890713"/>
                <a:gd name="connsiteX55" fmla="*/ 631031 w 1026319"/>
                <a:gd name="connsiteY55" fmla="*/ 140494 h 1890713"/>
                <a:gd name="connsiteX56" fmla="*/ 702469 w 1026319"/>
                <a:gd name="connsiteY56" fmla="*/ 123825 h 1890713"/>
                <a:gd name="connsiteX57" fmla="*/ 621506 w 1026319"/>
                <a:gd name="connsiteY57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61938 w 1026319"/>
                <a:gd name="connsiteY10" fmla="*/ 390526 h 1890713"/>
                <a:gd name="connsiteX11" fmla="*/ 114300 w 1026319"/>
                <a:gd name="connsiteY11" fmla="*/ 621507 h 1890713"/>
                <a:gd name="connsiteX12" fmla="*/ 59531 w 1026319"/>
                <a:gd name="connsiteY12" fmla="*/ 914400 h 1890713"/>
                <a:gd name="connsiteX13" fmla="*/ 90488 w 1026319"/>
                <a:gd name="connsiteY13" fmla="*/ 914400 h 1890713"/>
                <a:gd name="connsiteX14" fmla="*/ 83344 w 1026319"/>
                <a:gd name="connsiteY14" fmla="*/ 964407 h 1890713"/>
                <a:gd name="connsiteX15" fmla="*/ 123825 w 1026319"/>
                <a:gd name="connsiteY15" fmla="*/ 1007269 h 1890713"/>
                <a:gd name="connsiteX16" fmla="*/ 161925 w 1026319"/>
                <a:gd name="connsiteY16" fmla="*/ 978694 h 1890713"/>
                <a:gd name="connsiteX17" fmla="*/ 159544 w 1026319"/>
                <a:gd name="connsiteY17" fmla="*/ 921544 h 1890713"/>
                <a:gd name="connsiteX18" fmla="*/ 178594 w 1026319"/>
                <a:gd name="connsiteY18" fmla="*/ 921544 h 1890713"/>
                <a:gd name="connsiteX19" fmla="*/ 219075 w 1026319"/>
                <a:gd name="connsiteY19" fmla="*/ 664369 h 1890713"/>
                <a:gd name="connsiteX20" fmla="*/ 326231 w 1026319"/>
                <a:gd name="connsiteY20" fmla="*/ 550069 h 1890713"/>
                <a:gd name="connsiteX21" fmla="*/ 300038 w 1026319"/>
                <a:gd name="connsiteY21" fmla="*/ 821531 h 1890713"/>
                <a:gd name="connsiteX22" fmla="*/ 252413 w 1026319"/>
                <a:gd name="connsiteY22" fmla="*/ 992982 h 1890713"/>
                <a:gd name="connsiteX23" fmla="*/ 295275 w 1026319"/>
                <a:gd name="connsiteY23" fmla="*/ 1021556 h 1890713"/>
                <a:gd name="connsiteX24" fmla="*/ 11906 w 1026319"/>
                <a:gd name="connsiteY24" fmla="*/ 1707357 h 1890713"/>
                <a:gd name="connsiteX25" fmla="*/ 0 w 1026319"/>
                <a:gd name="connsiteY25" fmla="*/ 1757363 h 1890713"/>
                <a:gd name="connsiteX26" fmla="*/ 233363 w 1026319"/>
                <a:gd name="connsiteY26" fmla="*/ 1890713 h 1890713"/>
                <a:gd name="connsiteX27" fmla="*/ 261938 w 1026319"/>
                <a:gd name="connsiteY27" fmla="*/ 1852613 h 1890713"/>
                <a:gd name="connsiteX28" fmla="*/ 197644 w 1026319"/>
                <a:gd name="connsiteY28" fmla="*/ 1752600 h 1890713"/>
                <a:gd name="connsiteX29" fmla="*/ 219075 w 1026319"/>
                <a:gd name="connsiteY29" fmla="*/ 1762125 h 1890713"/>
                <a:gd name="connsiteX30" fmla="*/ 452438 w 1026319"/>
                <a:gd name="connsiteY30" fmla="*/ 1214438 h 1890713"/>
                <a:gd name="connsiteX31" fmla="*/ 638175 w 1026319"/>
                <a:gd name="connsiteY31" fmla="*/ 1402557 h 1890713"/>
                <a:gd name="connsiteX32" fmla="*/ 757238 w 1026319"/>
                <a:gd name="connsiteY32" fmla="*/ 1762125 h 1890713"/>
                <a:gd name="connsiteX33" fmla="*/ 773906 w 1026319"/>
                <a:gd name="connsiteY33" fmla="*/ 1757363 h 1890713"/>
                <a:gd name="connsiteX34" fmla="*/ 804863 w 1026319"/>
                <a:gd name="connsiteY34" fmla="*/ 1835944 h 1890713"/>
                <a:gd name="connsiteX35" fmla="*/ 1019175 w 1026319"/>
                <a:gd name="connsiteY35" fmla="*/ 1793082 h 1890713"/>
                <a:gd name="connsiteX36" fmla="*/ 1026319 w 1026319"/>
                <a:gd name="connsiteY36" fmla="*/ 1757363 h 1890713"/>
                <a:gd name="connsiteX37" fmla="*/ 912019 w 1026319"/>
                <a:gd name="connsiteY37" fmla="*/ 1719263 h 1890713"/>
                <a:gd name="connsiteX38" fmla="*/ 797719 w 1026319"/>
                <a:gd name="connsiteY38" fmla="*/ 1297782 h 1890713"/>
                <a:gd name="connsiteX39" fmla="*/ 604838 w 1026319"/>
                <a:gd name="connsiteY39" fmla="*/ 1002507 h 1890713"/>
                <a:gd name="connsiteX40" fmla="*/ 631031 w 1026319"/>
                <a:gd name="connsiteY40" fmla="*/ 685800 h 1890713"/>
                <a:gd name="connsiteX41" fmla="*/ 873919 w 1026319"/>
                <a:gd name="connsiteY41" fmla="*/ 881063 h 1890713"/>
                <a:gd name="connsiteX42" fmla="*/ 890588 w 1026319"/>
                <a:gd name="connsiteY42" fmla="*/ 857250 h 1890713"/>
                <a:gd name="connsiteX43" fmla="*/ 940594 w 1026319"/>
                <a:gd name="connsiteY43" fmla="*/ 895350 h 1890713"/>
                <a:gd name="connsiteX44" fmla="*/ 990600 w 1026319"/>
                <a:gd name="connsiteY44" fmla="*/ 883443 h 1890713"/>
                <a:gd name="connsiteX45" fmla="*/ 1007269 w 1026319"/>
                <a:gd name="connsiteY45" fmla="*/ 833438 h 1890713"/>
                <a:gd name="connsiteX46" fmla="*/ 983456 w 1026319"/>
                <a:gd name="connsiteY46" fmla="*/ 804863 h 1890713"/>
                <a:gd name="connsiteX47" fmla="*/ 933450 w 1026319"/>
                <a:gd name="connsiteY47" fmla="*/ 800100 h 1890713"/>
                <a:gd name="connsiteX48" fmla="*/ 950119 w 1026319"/>
                <a:gd name="connsiteY48" fmla="*/ 781050 h 1890713"/>
                <a:gd name="connsiteX49" fmla="*/ 707231 w 1026319"/>
                <a:gd name="connsiteY49" fmla="*/ 597694 h 1890713"/>
                <a:gd name="connsiteX50" fmla="*/ 650081 w 1026319"/>
                <a:gd name="connsiteY50" fmla="*/ 397669 h 1890713"/>
                <a:gd name="connsiteX51" fmla="*/ 542925 w 1026319"/>
                <a:gd name="connsiteY51" fmla="*/ 321469 h 1890713"/>
                <a:gd name="connsiteX52" fmla="*/ 542925 w 1026319"/>
                <a:gd name="connsiteY52" fmla="*/ 290513 h 1890713"/>
                <a:gd name="connsiteX53" fmla="*/ 597694 w 1026319"/>
                <a:gd name="connsiteY53" fmla="*/ 290513 h 1890713"/>
                <a:gd name="connsiteX54" fmla="*/ 631031 w 1026319"/>
                <a:gd name="connsiteY54" fmla="*/ 140494 h 1890713"/>
                <a:gd name="connsiteX55" fmla="*/ 702469 w 1026319"/>
                <a:gd name="connsiteY55" fmla="*/ 123825 h 1890713"/>
                <a:gd name="connsiteX56" fmla="*/ 621506 w 1026319"/>
                <a:gd name="connsiteY56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61938 w 1026319"/>
                <a:gd name="connsiteY10" fmla="*/ 390526 h 1890713"/>
                <a:gd name="connsiteX11" fmla="*/ 114300 w 1026319"/>
                <a:gd name="connsiteY11" fmla="*/ 621507 h 1890713"/>
                <a:gd name="connsiteX12" fmla="*/ 59531 w 1026319"/>
                <a:gd name="connsiteY12" fmla="*/ 914400 h 1890713"/>
                <a:gd name="connsiteX13" fmla="*/ 90488 w 1026319"/>
                <a:gd name="connsiteY13" fmla="*/ 914400 h 1890713"/>
                <a:gd name="connsiteX14" fmla="*/ 83344 w 1026319"/>
                <a:gd name="connsiteY14" fmla="*/ 964407 h 1890713"/>
                <a:gd name="connsiteX15" fmla="*/ 123825 w 1026319"/>
                <a:gd name="connsiteY15" fmla="*/ 1007269 h 1890713"/>
                <a:gd name="connsiteX16" fmla="*/ 161925 w 1026319"/>
                <a:gd name="connsiteY16" fmla="*/ 978694 h 1890713"/>
                <a:gd name="connsiteX17" fmla="*/ 159544 w 1026319"/>
                <a:gd name="connsiteY17" fmla="*/ 921544 h 1890713"/>
                <a:gd name="connsiteX18" fmla="*/ 178594 w 1026319"/>
                <a:gd name="connsiteY18" fmla="*/ 921544 h 1890713"/>
                <a:gd name="connsiteX19" fmla="*/ 219075 w 1026319"/>
                <a:gd name="connsiteY19" fmla="*/ 664369 h 1890713"/>
                <a:gd name="connsiteX20" fmla="*/ 326231 w 1026319"/>
                <a:gd name="connsiteY20" fmla="*/ 550069 h 1890713"/>
                <a:gd name="connsiteX21" fmla="*/ 300038 w 1026319"/>
                <a:gd name="connsiteY21" fmla="*/ 821531 h 1890713"/>
                <a:gd name="connsiteX22" fmla="*/ 252413 w 1026319"/>
                <a:gd name="connsiteY22" fmla="*/ 992982 h 1890713"/>
                <a:gd name="connsiteX23" fmla="*/ 295275 w 1026319"/>
                <a:gd name="connsiteY23" fmla="*/ 1021556 h 1890713"/>
                <a:gd name="connsiteX24" fmla="*/ 11906 w 1026319"/>
                <a:gd name="connsiteY24" fmla="*/ 1707357 h 1890713"/>
                <a:gd name="connsiteX25" fmla="*/ 0 w 1026319"/>
                <a:gd name="connsiteY25" fmla="*/ 1757363 h 1890713"/>
                <a:gd name="connsiteX26" fmla="*/ 233363 w 1026319"/>
                <a:gd name="connsiteY26" fmla="*/ 1890713 h 1890713"/>
                <a:gd name="connsiteX27" fmla="*/ 261938 w 1026319"/>
                <a:gd name="connsiteY27" fmla="*/ 1852613 h 1890713"/>
                <a:gd name="connsiteX28" fmla="*/ 197644 w 1026319"/>
                <a:gd name="connsiteY28" fmla="*/ 1752600 h 1890713"/>
                <a:gd name="connsiteX29" fmla="*/ 219075 w 1026319"/>
                <a:gd name="connsiteY29" fmla="*/ 1762125 h 1890713"/>
                <a:gd name="connsiteX30" fmla="*/ 452438 w 1026319"/>
                <a:gd name="connsiteY30" fmla="*/ 1214438 h 1890713"/>
                <a:gd name="connsiteX31" fmla="*/ 638175 w 1026319"/>
                <a:gd name="connsiteY31" fmla="*/ 1402557 h 1890713"/>
                <a:gd name="connsiteX32" fmla="*/ 757238 w 1026319"/>
                <a:gd name="connsiteY32" fmla="*/ 1762125 h 1890713"/>
                <a:gd name="connsiteX33" fmla="*/ 773906 w 1026319"/>
                <a:gd name="connsiteY33" fmla="*/ 1757363 h 1890713"/>
                <a:gd name="connsiteX34" fmla="*/ 804863 w 1026319"/>
                <a:gd name="connsiteY34" fmla="*/ 1835944 h 1890713"/>
                <a:gd name="connsiteX35" fmla="*/ 1019175 w 1026319"/>
                <a:gd name="connsiteY35" fmla="*/ 1793082 h 1890713"/>
                <a:gd name="connsiteX36" fmla="*/ 1026319 w 1026319"/>
                <a:gd name="connsiteY36" fmla="*/ 1757363 h 1890713"/>
                <a:gd name="connsiteX37" fmla="*/ 912019 w 1026319"/>
                <a:gd name="connsiteY37" fmla="*/ 1719263 h 1890713"/>
                <a:gd name="connsiteX38" fmla="*/ 797719 w 1026319"/>
                <a:gd name="connsiteY38" fmla="*/ 1297782 h 1890713"/>
                <a:gd name="connsiteX39" fmla="*/ 604838 w 1026319"/>
                <a:gd name="connsiteY39" fmla="*/ 1002507 h 1890713"/>
                <a:gd name="connsiteX40" fmla="*/ 631031 w 1026319"/>
                <a:gd name="connsiteY40" fmla="*/ 685800 h 1890713"/>
                <a:gd name="connsiteX41" fmla="*/ 873919 w 1026319"/>
                <a:gd name="connsiteY41" fmla="*/ 881063 h 1890713"/>
                <a:gd name="connsiteX42" fmla="*/ 890588 w 1026319"/>
                <a:gd name="connsiteY42" fmla="*/ 857250 h 1890713"/>
                <a:gd name="connsiteX43" fmla="*/ 940594 w 1026319"/>
                <a:gd name="connsiteY43" fmla="*/ 895350 h 1890713"/>
                <a:gd name="connsiteX44" fmla="*/ 990600 w 1026319"/>
                <a:gd name="connsiteY44" fmla="*/ 883443 h 1890713"/>
                <a:gd name="connsiteX45" fmla="*/ 1007269 w 1026319"/>
                <a:gd name="connsiteY45" fmla="*/ 833438 h 1890713"/>
                <a:gd name="connsiteX46" fmla="*/ 983456 w 1026319"/>
                <a:gd name="connsiteY46" fmla="*/ 804863 h 1890713"/>
                <a:gd name="connsiteX47" fmla="*/ 933450 w 1026319"/>
                <a:gd name="connsiteY47" fmla="*/ 800100 h 1890713"/>
                <a:gd name="connsiteX48" fmla="*/ 950119 w 1026319"/>
                <a:gd name="connsiteY48" fmla="*/ 781050 h 1890713"/>
                <a:gd name="connsiteX49" fmla="*/ 707231 w 1026319"/>
                <a:gd name="connsiteY49" fmla="*/ 597694 h 1890713"/>
                <a:gd name="connsiteX50" fmla="*/ 650081 w 1026319"/>
                <a:gd name="connsiteY50" fmla="*/ 397669 h 1890713"/>
                <a:gd name="connsiteX51" fmla="*/ 542925 w 1026319"/>
                <a:gd name="connsiteY51" fmla="*/ 321469 h 1890713"/>
                <a:gd name="connsiteX52" fmla="*/ 542925 w 1026319"/>
                <a:gd name="connsiteY52" fmla="*/ 290513 h 1890713"/>
                <a:gd name="connsiteX53" fmla="*/ 602457 w 1026319"/>
                <a:gd name="connsiteY53" fmla="*/ 276226 h 1890713"/>
                <a:gd name="connsiteX54" fmla="*/ 631031 w 1026319"/>
                <a:gd name="connsiteY54" fmla="*/ 140494 h 1890713"/>
                <a:gd name="connsiteX55" fmla="*/ 702469 w 1026319"/>
                <a:gd name="connsiteY55" fmla="*/ 123825 h 1890713"/>
                <a:gd name="connsiteX56" fmla="*/ 621506 w 1026319"/>
                <a:gd name="connsiteY56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61938 w 1026319"/>
                <a:gd name="connsiteY10" fmla="*/ 390526 h 1890713"/>
                <a:gd name="connsiteX11" fmla="*/ 114300 w 1026319"/>
                <a:gd name="connsiteY11" fmla="*/ 621507 h 1890713"/>
                <a:gd name="connsiteX12" fmla="*/ 59531 w 1026319"/>
                <a:gd name="connsiteY12" fmla="*/ 914400 h 1890713"/>
                <a:gd name="connsiteX13" fmla="*/ 90488 w 1026319"/>
                <a:gd name="connsiteY13" fmla="*/ 914400 h 1890713"/>
                <a:gd name="connsiteX14" fmla="*/ 83344 w 1026319"/>
                <a:gd name="connsiteY14" fmla="*/ 964407 h 1890713"/>
                <a:gd name="connsiteX15" fmla="*/ 123825 w 1026319"/>
                <a:gd name="connsiteY15" fmla="*/ 1007269 h 1890713"/>
                <a:gd name="connsiteX16" fmla="*/ 161925 w 1026319"/>
                <a:gd name="connsiteY16" fmla="*/ 978694 h 1890713"/>
                <a:gd name="connsiteX17" fmla="*/ 159544 w 1026319"/>
                <a:gd name="connsiteY17" fmla="*/ 921544 h 1890713"/>
                <a:gd name="connsiteX18" fmla="*/ 178594 w 1026319"/>
                <a:gd name="connsiteY18" fmla="*/ 921544 h 1890713"/>
                <a:gd name="connsiteX19" fmla="*/ 219075 w 1026319"/>
                <a:gd name="connsiteY19" fmla="*/ 664369 h 1890713"/>
                <a:gd name="connsiteX20" fmla="*/ 326231 w 1026319"/>
                <a:gd name="connsiteY20" fmla="*/ 550069 h 1890713"/>
                <a:gd name="connsiteX21" fmla="*/ 300038 w 1026319"/>
                <a:gd name="connsiteY21" fmla="*/ 821531 h 1890713"/>
                <a:gd name="connsiteX22" fmla="*/ 252413 w 1026319"/>
                <a:gd name="connsiteY22" fmla="*/ 992982 h 1890713"/>
                <a:gd name="connsiteX23" fmla="*/ 295275 w 1026319"/>
                <a:gd name="connsiteY23" fmla="*/ 1021556 h 1890713"/>
                <a:gd name="connsiteX24" fmla="*/ 11906 w 1026319"/>
                <a:gd name="connsiteY24" fmla="*/ 1707357 h 1890713"/>
                <a:gd name="connsiteX25" fmla="*/ 0 w 1026319"/>
                <a:gd name="connsiteY25" fmla="*/ 1757363 h 1890713"/>
                <a:gd name="connsiteX26" fmla="*/ 233363 w 1026319"/>
                <a:gd name="connsiteY26" fmla="*/ 1890713 h 1890713"/>
                <a:gd name="connsiteX27" fmla="*/ 261938 w 1026319"/>
                <a:gd name="connsiteY27" fmla="*/ 1852613 h 1890713"/>
                <a:gd name="connsiteX28" fmla="*/ 197644 w 1026319"/>
                <a:gd name="connsiteY28" fmla="*/ 1752600 h 1890713"/>
                <a:gd name="connsiteX29" fmla="*/ 219075 w 1026319"/>
                <a:gd name="connsiteY29" fmla="*/ 1762125 h 1890713"/>
                <a:gd name="connsiteX30" fmla="*/ 452438 w 1026319"/>
                <a:gd name="connsiteY30" fmla="*/ 1214438 h 1890713"/>
                <a:gd name="connsiteX31" fmla="*/ 638175 w 1026319"/>
                <a:gd name="connsiteY31" fmla="*/ 1402557 h 1890713"/>
                <a:gd name="connsiteX32" fmla="*/ 757238 w 1026319"/>
                <a:gd name="connsiteY32" fmla="*/ 1762125 h 1890713"/>
                <a:gd name="connsiteX33" fmla="*/ 773906 w 1026319"/>
                <a:gd name="connsiteY33" fmla="*/ 1757363 h 1890713"/>
                <a:gd name="connsiteX34" fmla="*/ 804863 w 1026319"/>
                <a:gd name="connsiteY34" fmla="*/ 1835944 h 1890713"/>
                <a:gd name="connsiteX35" fmla="*/ 1019175 w 1026319"/>
                <a:gd name="connsiteY35" fmla="*/ 1793082 h 1890713"/>
                <a:gd name="connsiteX36" fmla="*/ 1026319 w 1026319"/>
                <a:gd name="connsiteY36" fmla="*/ 1757363 h 1890713"/>
                <a:gd name="connsiteX37" fmla="*/ 912019 w 1026319"/>
                <a:gd name="connsiteY37" fmla="*/ 1719263 h 1890713"/>
                <a:gd name="connsiteX38" fmla="*/ 797719 w 1026319"/>
                <a:gd name="connsiteY38" fmla="*/ 1297782 h 1890713"/>
                <a:gd name="connsiteX39" fmla="*/ 604838 w 1026319"/>
                <a:gd name="connsiteY39" fmla="*/ 1002507 h 1890713"/>
                <a:gd name="connsiteX40" fmla="*/ 631031 w 1026319"/>
                <a:gd name="connsiteY40" fmla="*/ 685800 h 1890713"/>
                <a:gd name="connsiteX41" fmla="*/ 873919 w 1026319"/>
                <a:gd name="connsiteY41" fmla="*/ 881063 h 1890713"/>
                <a:gd name="connsiteX42" fmla="*/ 890588 w 1026319"/>
                <a:gd name="connsiteY42" fmla="*/ 857250 h 1890713"/>
                <a:gd name="connsiteX43" fmla="*/ 940594 w 1026319"/>
                <a:gd name="connsiteY43" fmla="*/ 895350 h 1890713"/>
                <a:gd name="connsiteX44" fmla="*/ 990600 w 1026319"/>
                <a:gd name="connsiteY44" fmla="*/ 883443 h 1890713"/>
                <a:gd name="connsiteX45" fmla="*/ 1007269 w 1026319"/>
                <a:gd name="connsiteY45" fmla="*/ 833438 h 1890713"/>
                <a:gd name="connsiteX46" fmla="*/ 983456 w 1026319"/>
                <a:gd name="connsiteY46" fmla="*/ 804863 h 1890713"/>
                <a:gd name="connsiteX47" fmla="*/ 933450 w 1026319"/>
                <a:gd name="connsiteY47" fmla="*/ 800100 h 1890713"/>
                <a:gd name="connsiteX48" fmla="*/ 950119 w 1026319"/>
                <a:gd name="connsiteY48" fmla="*/ 781050 h 1890713"/>
                <a:gd name="connsiteX49" fmla="*/ 707231 w 1026319"/>
                <a:gd name="connsiteY49" fmla="*/ 597694 h 1890713"/>
                <a:gd name="connsiteX50" fmla="*/ 650081 w 1026319"/>
                <a:gd name="connsiteY50" fmla="*/ 397669 h 1890713"/>
                <a:gd name="connsiteX51" fmla="*/ 542925 w 1026319"/>
                <a:gd name="connsiteY51" fmla="*/ 321469 h 1890713"/>
                <a:gd name="connsiteX52" fmla="*/ 542925 w 1026319"/>
                <a:gd name="connsiteY52" fmla="*/ 290513 h 1890713"/>
                <a:gd name="connsiteX53" fmla="*/ 602457 w 1026319"/>
                <a:gd name="connsiteY53" fmla="*/ 276226 h 1890713"/>
                <a:gd name="connsiteX54" fmla="*/ 631031 w 1026319"/>
                <a:gd name="connsiteY54" fmla="*/ 140494 h 1890713"/>
                <a:gd name="connsiteX55" fmla="*/ 702469 w 1026319"/>
                <a:gd name="connsiteY55" fmla="*/ 123825 h 1890713"/>
                <a:gd name="connsiteX56" fmla="*/ 621506 w 1026319"/>
                <a:gd name="connsiteY56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61938 w 1026319"/>
                <a:gd name="connsiteY10" fmla="*/ 390526 h 1890713"/>
                <a:gd name="connsiteX11" fmla="*/ 114300 w 1026319"/>
                <a:gd name="connsiteY11" fmla="*/ 621507 h 1890713"/>
                <a:gd name="connsiteX12" fmla="*/ 59531 w 1026319"/>
                <a:gd name="connsiteY12" fmla="*/ 914400 h 1890713"/>
                <a:gd name="connsiteX13" fmla="*/ 90488 w 1026319"/>
                <a:gd name="connsiteY13" fmla="*/ 914400 h 1890713"/>
                <a:gd name="connsiteX14" fmla="*/ 83344 w 1026319"/>
                <a:gd name="connsiteY14" fmla="*/ 964407 h 1890713"/>
                <a:gd name="connsiteX15" fmla="*/ 123825 w 1026319"/>
                <a:gd name="connsiteY15" fmla="*/ 1007269 h 1890713"/>
                <a:gd name="connsiteX16" fmla="*/ 161925 w 1026319"/>
                <a:gd name="connsiteY16" fmla="*/ 978694 h 1890713"/>
                <a:gd name="connsiteX17" fmla="*/ 159544 w 1026319"/>
                <a:gd name="connsiteY17" fmla="*/ 921544 h 1890713"/>
                <a:gd name="connsiteX18" fmla="*/ 178594 w 1026319"/>
                <a:gd name="connsiteY18" fmla="*/ 921544 h 1890713"/>
                <a:gd name="connsiteX19" fmla="*/ 219075 w 1026319"/>
                <a:gd name="connsiteY19" fmla="*/ 664369 h 1890713"/>
                <a:gd name="connsiteX20" fmla="*/ 326231 w 1026319"/>
                <a:gd name="connsiteY20" fmla="*/ 550069 h 1890713"/>
                <a:gd name="connsiteX21" fmla="*/ 300038 w 1026319"/>
                <a:gd name="connsiteY21" fmla="*/ 821531 h 1890713"/>
                <a:gd name="connsiteX22" fmla="*/ 252413 w 1026319"/>
                <a:gd name="connsiteY22" fmla="*/ 992982 h 1890713"/>
                <a:gd name="connsiteX23" fmla="*/ 295275 w 1026319"/>
                <a:gd name="connsiteY23" fmla="*/ 1021556 h 1890713"/>
                <a:gd name="connsiteX24" fmla="*/ 11906 w 1026319"/>
                <a:gd name="connsiteY24" fmla="*/ 1707357 h 1890713"/>
                <a:gd name="connsiteX25" fmla="*/ 0 w 1026319"/>
                <a:gd name="connsiteY25" fmla="*/ 1757363 h 1890713"/>
                <a:gd name="connsiteX26" fmla="*/ 233363 w 1026319"/>
                <a:gd name="connsiteY26" fmla="*/ 1890713 h 1890713"/>
                <a:gd name="connsiteX27" fmla="*/ 261938 w 1026319"/>
                <a:gd name="connsiteY27" fmla="*/ 1852613 h 1890713"/>
                <a:gd name="connsiteX28" fmla="*/ 197644 w 1026319"/>
                <a:gd name="connsiteY28" fmla="*/ 1752600 h 1890713"/>
                <a:gd name="connsiteX29" fmla="*/ 219075 w 1026319"/>
                <a:gd name="connsiteY29" fmla="*/ 1762125 h 1890713"/>
                <a:gd name="connsiteX30" fmla="*/ 452438 w 1026319"/>
                <a:gd name="connsiteY30" fmla="*/ 1214438 h 1890713"/>
                <a:gd name="connsiteX31" fmla="*/ 638175 w 1026319"/>
                <a:gd name="connsiteY31" fmla="*/ 1402557 h 1890713"/>
                <a:gd name="connsiteX32" fmla="*/ 757238 w 1026319"/>
                <a:gd name="connsiteY32" fmla="*/ 1762125 h 1890713"/>
                <a:gd name="connsiteX33" fmla="*/ 773906 w 1026319"/>
                <a:gd name="connsiteY33" fmla="*/ 1757363 h 1890713"/>
                <a:gd name="connsiteX34" fmla="*/ 804863 w 1026319"/>
                <a:gd name="connsiteY34" fmla="*/ 1835944 h 1890713"/>
                <a:gd name="connsiteX35" fmla="*/ 1019175 w 1026319"/>
                <a:gd name="connsiteY35" fmla="*/ 1793082 h 1890713"/>
                <a:gd name="connsiteX36" fmla="*/ 1026319 w 1026319"/>
                <a:gd name="connsiteY36" fmla="*/ 1757363 h 1890713"/>
                <a:gd name="connsiteX37" fmla="*/ 912019 w 1026319"/>
                <a:gd name="connsiteY37" fmla="*/ 1719263 h 1890713"/>
                <a:gd name="connsiteX38" fmla="*/ 797719 w 1026319"/>
                <a:gd name="connsiteY38" fmla="*/ 1297782 h 1890713"/>
                <a:gd name="connsiteX39" fmla="*/ 604838 w 1026319"/>
                <a:gd name="connsiteY39" fmla="*/ 1002507 h 1890713"/>
                <a:gd name="connsiteX40" fmla="*/ 631031 w 1026319"/>
                <a:gd name="connsiteY40" fmla="*/ 685800 h 1890713"/>
                <a:gd name="connsiteX41" fmla="*/ 873919 w 1026319"/>
                <a:gd name="connsiteY41" fmla="*/ 881063 h 1890713"/>
                <a:gd name="connsiteX42" fmla="*/ 890588 w 1026319"/>
                <a:gd name="connsiteY42" fmla="*/ 857250 h 1890713"/>
                <a:gd name="connsiteX43" fmla="*/ 940594 w 1026319"/>
                <a:gd name="connsiteY43" fmla="*/ 895350 h 1890713"/>
                <a:gd name="connsiteX44" fmla="*/ 990600 w 1026319"/>
                <a:gd name="connsiteY44" fmla="*/ 883443 h 1890713"/>
                <a:gd name="connsiteX45" fmla="*/ 1007269 w 1026319"/>
                <a:gd name="connsiteY45" fmla="*/ 833438 h 1890713"/>
                <a:gd name="connsiteX46" fmla="*/ 983456 w 1026319"/>
                <a:gd name="connsiteY46" fmla="*/ 804863 h 1890713"/>
                <a:gd name="connsiteX47" fmla="*/ 933450 w 1026319"/>
                <a:gd name="connsiteY47" fmla="*/ 800100 h 1890713"/>
                <a:gd name="connsiteX48" fmla="*/ 950119 w 1026319"/>
                <a:gd name="connsiteY48" fmla="*/ 781050 h 1890713"/>
                <a:gd name="connsiteX49" fmla="*/ 707231 w 1026319"/>
                <a:gd name="connsiteY49" fmla="*/ 597694 h 1890713"/>
                <a:gd name="connsiteX50" fmla="*/ 650081 w 1026319"/>
                <a:gd name="connsiteY50" fmla="*/ 397669 h 1890713"/>
                <a:gd name="connsiteX51" fmla="*/ 542925 w 1026319"/>
                <a:gd name="connsiteY51" fmla="*/ 321469 h 1890713"/>
                <a:gd name="connsiteX52" fmla="*/ 542925 w 1026319"/>
                <a:gd name="connsiteY52" fmla="*/ 290513 h 1890713"/>
                <a:gd name="connsiteX53" fmla="*/ 602457 w 1026319"/>
                <a:gd name="connsiteY53" fmla="*/ 276226 h 1890713"/>
                <a:gd name="connsiteX54" fmla="*/ 631031 w 1026319"/>
                <a:gd name="connsiteY54" fmla="*/ 140494 h 1890713"/>
                <a:gd name="connsiteX55" fmla="*/ 702469 w 1026319"/>
                <a:gd name="connsiteY55" fmla="*/ 123825 h 1890713"/>
                <a:gd name="connsiteX56" fmla="*/ 621506 w 1026319"/>
                <a:gd name="connsiteY56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61938 w 1026319"/>
                <a:gd name="connsiteY10" fmla="*/ 390526 h 1890713"/>
                <a:gd name="connsiteX11" fmla="*/ 114300 w 1026319"/>
                <a:gd name="connsiteY11" fmla="*/ 621507 h 1890713"/>
                <a:gd name="connsiteX12" fmla="*/ 59531 w 1026319"/>
                <a:gd name="connsiteY12" fmla="*/ 914400 h 1890713"/>
                <a:gd name="connsiteX13" fmla="*/ 90488 w 1026319"/>
                <a:gd name="connsiteY13" fmla="*/ 914400 h 1890713"/>
                <a:gd name="connsiteX14" fmla="*/ 83344 w 1026319"/>
                <a:gd name="connsiteY14" fmla="*/ 964407 h 1890713"/>
                <a:gd name="connsiteX15" fmla="*/ 123825 w 1026319"/>
                <a:gd name="connsiteY15" fmla="*/ 1007269 h 1890713"/>
                <a:gd name="connsiteX16" fmla="*/ 161925 w 1026319"/>
                <a:gd name="connsiteY16" fmla="*/ 978694 h 1890713"/>
                <a:gd name="connsiteX17" fmla="*/ 159544 w 1026319"/>
                <a:gd name="connsiteY17" fmla="*/ 921544 h 1890713"/>
                <a:gd name="connsiteX18" fmla="*/ 178594 w 1026319"/>
                <a:gd name="connsiteY18" fmla="*/ 921544 h 1890713"/>
                <a:gd name="connsiteX19" fmla="*/ 219075 w 1026319"/>
                <a:gd name="connsiteY19" fmla="*/ 664369 h 1890713"/>
                <a:gd name="connsiteX20" fmla="*/ 326231 w 1026319"/>
                <a:gd name="connsiteY20" fmla="*/ 550069 h 1890713"/>
                <a:gd name="connsiteX21" fmla="*/ 300038 w 1026319"/>
                <a:gd name="connsiteY21" fmla="*/ 821531 h 1890713"/>
                <a:gd name="connsiteX22" fmla="*/ 252413 w 1026319"/>
                <a:gd name="connsiteY22" fmla="*/ 992982 h 1890713"/>
                <a:gd name="connsiteX23" fmla="*/ 295275 w 1026319"/>
                <a:gd name="connsiteY23" fmla="*/ 1021556 h 1890713"/>
                <a:gd name="connsiteX24" fmla="*/ 11906 w 1026319"/>
                <a:gd name="connsiteY24" fmla="*/ 1707357 h 1890713"/>
                <a:gd name="connsiteX25" fmla="*/ 0 w 1026319"/>
                <a:gd name="connsiteY25" fmla="*/ 1757363 h 1890713"/>
                <a:gd name="connsiteX26" fmla="*/ 233363 w 1026319"/>
                <a:gd name="connsiteY26" fmla="*/ 1890713 h 1890713"/>
                <a:gd name="connsiteX27" fmla="*/ 261938 w 1026319"/>
                <a:gd name="connsiteY27" fmla="*/ 1852613 h 1890713"/>
                <a:gd name="connsiteX28" fmla="*/ 197644 w 1026319"/>
                <a:gd name="connsiteY28" fmla="*/ 1752600 h 1890713"/>
                <a:gd name="connsiteX29" fmla="*/ 219075 w 1026319"/>
                <a:gd name="connsiteY29" fmla="*/ 1762125 h 1890713"/>
                <a:gd name="connsiteX30" fmla="*/ 452438 w 1026319"/>
                <a:gd name="connsiteY30" fmla="*/ 1214438 h 1890713"/>
                <a:gd name="connsiteX31" fmla="*/ 638175 w 1026319"/>
                <a:gd name="connsiteY31" fmla="*/ 1402557 h 1890713"/>
                <a:gd name="connsiteX32" fmla="*/ 757238 w 1026319"/>
                <a:gd name="connsiteY32" fmla="*/ 1762125 h 1890713"/>
                <a:gd name="connsiteX33" fmla="*/ 773906 w 1026319"/>
                <a:gd name="connsiteY33" fmla="*/ 1757363 h 1890713"/>
                <a:gd name="connsiteX34" fmla="*/ 804863 w 1026319"/>
                <a:gd name="connsiteY34" fmla="*/ 1835944 h 1890713"/>
                <a:gd name="connsiteX35" fmla="*/ 1019175 w 1026319"/>
                <a:gd name="connsiteY35" fmla="*/ 1793082 h 1890713"/>
                <a:gd name="connsiteX36" fmla="*/ 1026319 w 1026319"/>
                <a:gd name="connsiteY36" fmla="*/ 1757363 h 1890713"/>
                <a:gd name="connsiteX37" fmla="*/ 912019 w 1026319"/>
                <a:gd name="connsiteY37" fmla="*/ 1719263 h 1890713"/>
                <a:gd name="connsiteX38" fmla="*/ 797719 w 1026319"/>
                <a:gd name="connsiteY38" fmla="*/ 1297782 h 1890713"/>
                <a:gd name="connsiteX39" fmla="*/ 604838 w 1026319"/>
                <a:gd name="connsiteY39" fmla="*/ 1002507 h 1890713"/>
                <a:gd name="connsiteX40" fmla="*/ 631031 w 1026319"/>
                <a:gd name="connsiteY40" fmla="*/ 685800 h 1890713"/>
                <a:gd name="connsiteX41" fmla="*/ 873919 w 1026319"/>
                <a:gd name="connsiteY41" fmla="*/ 881063 h 1890713"/>
                <a:gd name="connsiteX42" fmla="*/ 890588 w 1026319"/>
                <a:gd name="connsiteY42" fmla="*/ 857250 h 1890713"/>
                <a:gd name="connsiteX43" fmla="*/ 940594 w 1026319"/>
                <a:gd name="connsiteY43" fmla="*/ 895350 h 1890713"/>
                <a:gd name="connsiteX44" fmla="*/ 990600 w 1026319"/>
                <a:gd name="connsiteY44" fmla="*/ 883443 h 1890713"/>
                <a:gd name="connsiteX45" fmla="*/ 1007269 w 1026319"/>
                <a:gd name="connsiteY45" fmla="*/ 833438 h 1890713"/>
                <a:gd name="connsiteX46" fmla="*/ 983456 w 1026319"/>
                <a:gd name="connsiteY46" fmla="*/ 804863 h 1890713"/>
                <a:gd name="connsiteX47" fmla="*/ 933450 w 1026319"/>
                <a:gd name="connsiteY47" fmla="*/ 800100 h 1890713"/>
                <a:gd name="connsiteX48" fmla="*/ 950119 w 1026319"/>
                <a:gd name="connsiteY48" fmla="*/ 781050 h 1890713"/>
                <a:gd name="connsiteX49" fmla="*/ 707231 w 1026319"/>
                <a:gd name="connsiteY49" fmla="*/ 597694 h 1890713"/>
                <a:gd name="connsiteX50" fmla="*/ 650081 w 1026319"/>
                <a:gd name="connsiteY50" fmla="*/ 397669 h 1890713"/>
                <a:gd name="connsiteX51" fmla="*/ 542925 w 1026319"/>
                <a:gd name="connsiteY51" fmla="*/ 321469 h 1890713"/>
                <a:gd name="connsiteX52" fmla="*/ 542925 w 1026319"/>
                <a:gd name="connsiteY52" fmla="*/ 290513 h 1890713"/>
                <a:gd name="connsiteX53" fmla="*/ 602457 w 1026319"/>
                <a:gd name="connsiteY53" fmla="*/ 276226 h 1890713"/>
                <a:gd name="connsiteX54" fmla="*/ 631031 w 1026319"/>
                <a:gd name="connsiteY54" fmla="*/ 140494 h 1890713"/>
                <a:gd name="connsiteX55" fmla="*/ 702469 w 1026319"/>
                <a:gd name="connsiteY55" fmla="*/ 123825 h 1890713"/>
                <a:gd name="connsiteX56" fmla="*/ 621506 w 1026319"/>
                <a:gd name="connsiteY56" fmla="*/ 73819 h 1890713"/>
                <a:gd name="connsiteX0" fmla="*/ 621506 w 1026319"/>
                <a:gd name="connsiteY0" fmla="*/ 74475 h 1891369"/>
                <a:gd name="connsiteX1" fmla="*/ 619125 w 1026319"/>
                <a:gd name="connsiteY1" fmla="*/ 17325 h 1891369"/>
                <a:gd name="connsiteX2" fmla="*/ 538163 w 1026319"/>
                <a:gd name="connsiteY2" fmla="*/ 656 h 1891369"/>
                <a:gd name="connsiteX3" fmla="*/ 435769 w 1026319"/>
                <a:gd name="connsiteY3" fmla="*/ 24469 h 1891369"/>
                <a:gd name="connsiteX4" fmla="*/ 440531 w 1026319"/>
                <a:gd name="connsiteY4" fmla="*/ 81619 h 1891369"/>
                <a:gd name="connsiteX5" fmla="*/ 361950 w 1026319"/>
                <a:gd name="connsiteY5" fmla="*/ 124481 h 1891369"/>
                <a:gd name="connsiteX6" fmla="*/ 431006 w 1026319"/>
                <a:gd name="connsiteY6" fmla="*/ 138769 h 1891369"/>
                <a:gd name="connsiteX7" fmla="*/ 421481 w 1026319"/>
                <a:gd name="connsiteY7" fmla="*/ 212588 h 1891369"/>
                <a:gd name="connsiteX8" fmla="*/ 440531 w 1026319"/>
                <a:gd name="connsiteY8" fmla="*/ 276881 h 1891369"/>
                <a:gd name="connsiteX9" fmla="*/ 442913 w 1026319"/>
                <a:gd name="connsiteY9" fmla="*/ 307838 h 1891369"/>
                <a:gd name="connsiteX10" fmla="*/ 261938 w 1026319"/>
                <a:gd name="connsiteY10" fmla="*/ 391182 h 1891369"/>
                <a:gd name="connsiteX11" fmla="*/ 114300 w 1026319"/>
                <a:gd name="connsiteY11" fmla="*/ 622163 h 1891369"/>
                <a:gd name="connsiteX12" fmla="*/ 59531 w 1026319"/>
                <a:gd name="connsiteY12" fmla="*/ 915056 h 1891369"/>
                <a:gd name="connsiteX13" fmla="*/ 90488 w 1026319"/>
                <a:gd name="connsiteY13" fmla="*/ 915056 h 1891369"/>
                <a:gd name="connsiteX14" fmla="*/ 83344 w 1026319"/>
                <a:gd name="connsiteY14" fmla="*/ 965063 h 1891369"/>
                <a:gd name="connsiteX15" fmla="*/ 123825 w 1026319"/>
                <a:gd name="connsiteY15" fmla="*/ 1007925 h 1891369"/>
                <a:gd name="connsiteX16" fmla="*/ 161925 w 1026319"/>
                <a:gd name="connsiteY16" fmla="*/ 979350 h 1891369"/>
                <a:gd name="connsiteX17" fmla="*/ 159544 w 1026319"/>
                <a:gd name="connsiteY17" fmla="*/ 922200 h 1891369"/>
                <a:gd name="connsiteX18" fmla="*/ 178594 w 1026319"/>
                <a:gd name="connsiteY18" fmla="*/ 922200 h 1891369"/>
                <a:gd name="connsiteX19" fmla="*/ 219075 w 1026319"/>
                <a:gd name="connsiteY19" fmla="*/ 665025 h 1891369"/>
                <a:gd name="connsiteX20" fmla="*/ 326231 w 1026319"/>
                <a:gd name="connsiteY20" fmla="*/ 550725 h 1891369"/>
                <a:gd name="connsiteX21" fmla="*/ 300038 w 1026319"/>
                <a:gd name="connsiteY21" fmla="*/ 822187 h 1891369"/>
                <a:gd name="connsiteX22" fmla="*/ 252413 w 1026319"/>
                <a:gd name="connsiteY22" fmla="*/ 993638 h 1891369"/>
                <a:gd name="connsiteX23" fmla="*/ 295275 w 1026319"/>
                <a:gd name="connsiteY23" fmla="*/ 1022212 h 1891369"/>
                <a:gd name="connsiteX24" fmla="*/ 11906 w 1026319"/>
                <a:gd name="connsiteY24" fmla="*/ 1708013 h 1891369"/>
                <a:gd name="connsiteX25" fmla="*/ 0 w 1026319"/>
                <a:gd name="connsiteY25" fmla="*/ 1758019 h 1891369"/>
                <a:gd name="connsiteX26" fmla="*/ 233363 w 1026319"/>
                <a:gd name="connsiteY26" fmla="*/ 1891369 h 1891369"/>
                <a:gd name="connsiteX27" fmla="*/ 261938 w 1026319"/>
                <a:gd name="connsiteY27" fmla="*/ 1853269 h 1891369"/>
                <a:gd name="connsiteX28" fmla="*/ 197644 w 1026319"/>
                <a:gd name="connsiteY28" fmla="*/ 1753256 h 1891369"/>
                <a:gd name="connsiteX29" fmla="*/ 219075 w 1026319"/>
                <a:gd name="connsiteY29" fmla="*/ 1762781 h 1891369"/>
                <a:gd name="connsiteX30" fmla="*/ 452438 w 1026319"/>
                <a:gd name="connsiteY30" fmla="*/ 1215094 h 1891369"/>
                <a:gd name="connsiteX31" fmla="*/ 638175 w 1026319"/>
                <a:gd name="connsiteY31" fmla="*/ 1403213 h 1891369"/>
                <a:gd name="connsiteX32" fmla="*/ 757238 w 1026319"/>
                <a:gd name="connsiteY32" fmla="*/ 1762781 h 1891369"/>
                <a:gd name="connsiteX33" fmla="*/ 773906 w 1026319"/>
                <a:gd name="connsiteY33" fmla="*/ 1758019 h 1891369"/>
                <a:gd name="connsiteX34" fmla="*/ 804863 w 1026319"/>
                <a:gd name="connsiteY34" fmla="*/ 1836600 h 1891369"/>
                <a:gd name="connsiteX35" fmla="*/ 1019175 w 1026319"/>
                <a:gd name="connsiteY35" fmla="*/ 1793738 h 1891369"/>
                <a:gd name="connsiteX36" fmla="*/ 1026319 w 1026319"/>
                <a:gd name="connsiteY36" fmla="*/ 1758019 h 1891369"/>
                <a:gd name="connsiteX37" fmla="*/ 912019 w 1026319"/>
                <a:gd name="connsiteY37" fmla="*/ 1719919 h 1891369"/>
                <a:gd name="connsiteX38" fmla="*/ 797719 w 1026319"/>
                <a:gd name="connsiteY38" fmla="*/ 1298438 h 1891369"/>
                <a:gd name="connsiteX39" fmla="*/ 604838 w 1026319"/>
                <a:gd name="connsiteY39" fmla="*/ 1003163 h 1891369"/>
                <a:gd name="connsiteX40" fmla="*/ 631031 w 1026319"/>
                <a:gd name="connsiteY40" fmla="*/ 686456 h 1891369"/>
                <a:gd name="connsiteX41" fmla="*/ 873919 w 1026319"/>
                <a:gd name="connsiteY41" fmla="*/ 881719 h 1891369"/>
                <a:gd name="connsiteX42" fmla="*/ 890588 w 1026319"/>
                <a:gd name="connsiteY42" fmla="*/ 857906 h 1891369"/>
                <a:gd name="connsiteX43" fmla="*/ 940594 w 1026319"/>
                <a:gd name="connsiteY43" fmla="*/ 896006 h 1891369"/>
                <a:gd name="connsiteX44" fmla="*/ 990600 w 1026319"/>
                <a:gd name="connsiteY44" fmla="*/ 884099 h 1891369"/>
                <a:gd name="connsiteX45" fmla="*/ 1007269 w 1026319"/>
                <a:gd name="connsiteY45" fmla="*/ 834094 h 1891369"/>
                <a:gd name="connsiteX46" fmla="*/ 983456 w 1026319"/>
                <a:gd name="connsiteY46" fmla="*/ 805519 h 1891369"/>
                <a:gd name="connsiteX47" fmla="*/ 933450 w 1026319"/>
                <a:gd name="connsiteY47" fmla="*/ 800756 h 1891369"/>
                <a:gd name="connsiteX48" fmla="*/ 950119 w 1026319"/>
                <a:gd name="connsiteY48" fmla="*/ 781706 h 1891369"/>
                <a:gd name="connsiteX49" fmla="*/ 707231 w 1026319"/>
                <a:gd name="connsiteY49" fmla="*/ 598350 h 1891369"/>
                <a:gd name="connsiteX50" fmla="*/ 650081 w 1026319"/>
                <a:gd name="connsiteY50" fmla="*/ 398325 h 1891369"/>
                <a:gd name="connsiteX51" fmla="*/ 542925 w 1026319"/>
                <a:gd name="connsiteY51" fmla="*/ 322125 h 1891369"/>
                <a:gd name="connsiteX52" fmla="*/ 542925 w 1026319"/>
                <a:gd name="connsiteY52" fmla="*/ 291169 h 1891369"/>
                <a:gd name="connsiteX53" fmla="*/ 602457 w 1026319"/>
                <a:gd name="connsiteY53" fmla="*/ 276882 h 1891369"/>
                <a:gd name="connsiteX54" fmla="*/ 631031 w 1026319"/>
                <a:gd name="connsiteY54" fmla="*/ 141150 h 1891369"/>
                <a:gd name="connsiteX55" fmla="*/ 702469 w 1026319"/>
                <a:gd name="connsiteY55" fmla="*/ 124481 h 1891369"/>
                <a:gd name="connsiteX56" fmla="*/ 621506 w 1026319"/>
                <a:gd name="connsiteY56" fmla="*/ 74475 h 1891369"/>
                <a:gd name="connsiteX0" fmla="*/ 621506 w 1026319"/>
                <a:gd name="connsiteY0" fmla="*/ 74475 h 1891369"/>
                <a:gd name="connsiteX1" fmla="*/ 619125 w 1026319"/>
                <a:gd name="connsiteY1" fmla="*/ 17325 h 1891369"/>
                <a:gd name="connsiteX2" fmla="*/ 538163 w 1026319"/>
                <a:gd name="connsiteY2" fmla="*/ 656 h 1891369"/>
                <a:gd name="connsiteX3" fmla="*/ 435769 w 1026319"/>
                <a:gd name="connsiteY3" fmla="*/ 24469 h 1891369"/>
                <a:gd name="connsiteX4" fmla="*/ 426244 w 1026319"/>
                <a:gd name="connsiteY4" fmla="*/ 93525 h 1891369"/>
                <a:gd name="connsiteX5" fmla="*/ 361950 w 1026319"/>
                <a:gd name="connsiteY5" fmla="*/ 124481 h 1891369"/>
                <a:gd name="connsiteX6" fmla="*/ 431006 w 1026319"/>
                <a:gd name="connsiteY6" fmla="*/ 138769 h 1891369"/>
                <a:gd name="connsiteX7" fmla="*/ 421481 w 1026319"/>
                <a:gd name="connsiteY7" fmla="*/ 212588 h 1891369"/>
                <a:gd name="connsiteX8" fmla="*/ 440531 w 1026319"/>
                <a:gd name="connsiteY8" fmla="*/ 276881 h 1891369"/>
                <a:gd name="connsiteX9" fmla="*/ 442913 w 1026319"/>
                <a:gd name="connsiteY9" fmla="*/ 307838 h 1891369"/>
                <a:gd name="connsiteX10" fmla="*/ 261938 w 1026319"/>
                <a:gd name="connsiteY10" fmla="*/ 391182 h 1891369"/>
                <a:gd name="connsiteX11" fmla="*/ 114300 w 1026319"/>
                <a:gd name="connsiteY11" fmla="*/ 622163 h 1891369"/>
                <a:gd name="connsiteX12" fmla="*/ 59531 w 1026319"/>
                <a:gd name="connsiteY12" fmla="*/ 915056 h 1891369"/>
                <a:gd name="connsiteX13" fmla="*/ 90488 w 1026319"/>
                <a:gd name="connsiteY13" fmla="*/ 915056 h 1891369"/>
                <a:gd name="connsiteX14" fmla="*/ 83344 w 1026319"/>
                <a:gd name="connsiteY14" fmla="*/ 965063 h 1891369"/>
                <a:gd name="connsiteX15" fmla="*/ 123825 w 1026319"/>
                <a:gd name="connsiteY15" fmla="*/ 1007925 h 1891369"/>
                <a:gd name="connsiteX16" fmla="*/ 161925 w 1026319"/>
                <a:gd name="connsiteY16" fmla="*/ 979350 h 1891369"/>
                <a:gd name="connsiteX17" fmla="*/ 159544 w 1026319"/>
                <a:gd name="connsiteY17" fmla="*/ 922200 h 1891369"/>
                <a:gd name="connsiteX18" fmla="*/ 178594 w 1026319"/>
                <a:gd name="connsiteY18" fmla="*/ 922200 h 1891369"/>
                <a:gd name="connsiteX19" fmla="*/ 219075 w 1026319"/>
                <a:gd name="connsiteY19" fmla="*/ 665025 h 1891369"/>
                <a:gd name="connsiteX20" fmla="*/ 326231 w 1026319"/>
                <a:gd name="connsiteY20" fmla="*/ 550725 h 1891369"/>
                <a:gd name="connsiteX21" fmla="*/ 300038 w 1026319"/>
                <a:gd name="connsiteY21" fmla="*/ 822187 h 1891369"/>
                <a:gd name="connsiteX22" fmla="*/ 252413 w 1026319"/>
                <a:gd name="connsiteY22" fmla="*/ 993638 h 1891369"/>
                <a:gd name="connsiteX23" fmla="*/ 295275 w 1026319"/>
                <a:gd name="connsiteY23" fmla="*/ 1022212 h 1891369"/>
                <a:gd name="connsiteX24" fmla="*/ 11906 w 1026319"/>
                <a:gd name="connsiteY24" fmla="*/ 1708013 h 1891369"/>
                <a:gd name="connsiteX25" fmla="*/ 0 w 1026319"/>
                <a:gd name="connsiteY25" fmla="*/ 1758019 h 1891369"/>
                <a:gd name="connsiteX26" fmla="*/ 233363 w 1026319"/>
                <a:gd name="connsiteY26" fmla="*/ 1891369 h 1891369"/>
                <a:gd name="connsiteX27" fmla="*/ 261938 w 1026319"/>
                <a:gd name="connsiteY27" fmla="*/ 1853269 h 1891369"/>
                <a:gd name="connsiteX28" fmla="*/ 197644 w 1026319"/>
                <a:gd name="connsiteY28" fmla="*/ 1753256 h 1891369"/>
                <a:gd name="connsiteX29" fmla="*/ 219075 w 1026319"/>
                <a:gd name="connsiteY29" fmla="*/ 1762781 h 1891369"/>
                <a:gd name="connsiteX30" fmla="*/ 452438 w 1026319"/>
                <a:gd name="connsiteY30" fmla="*/ 1215094 h 1891369"/>
                <a:gd name="connsiteX31" fmla="*/ 638175 w 1026319"/>
                <a:gd name="connsiteY31" fmla="*/ 1403213 h 1891369"/>
                <a:gd name="connsiteX32" fmla="*/ 757238 w 1026319"/>
                <a:gd name="connsiteY32" fmla="*/ 1762781 h 1891369"/>
                <a:gd name="connsiteX33" fmla="*/ 773906 w 1026319"/>
                <a:gd name="connsiteY33" fmla="*/ 1758019 h 1891369"/>
                <a:gd name="connsiteX34" fmla="*/ 804863 w 1026319"/>
                <a:gd name="connsiteY34" fmla="*/ 1836600 h 1891369"/>
                <a:gd name="connsiteX35" fmla="*/ 1019175 w 1026319"/>
                <a:gd name="connsiteY35" fmla="*/ 1793738 h 1891369"/>
                <a:gd name="connsiteX36" fmla="*/ 1026319 w 1026319"/>
                <a:gd name="connsiteY36" fmla="*/ 1758019 h 1891369"/>
                <a:gd name="connsiteX37" fmla="*/ 912019 w 1026319"/>
                <a:gd name="connsiteY37" fmla="*/ 1719919 h 1891369"/>
                <a:gd name="connsiteX38" fmla="*/ 797719 w 1026319"/>
                <a:gd name="connsiteY38" fmla="*/ 1298438 h 1891369"/>
                <a:gd name="connsiteX39" fmla="*/ 604838 w 1026319"/>
                <a:gd name="connsiteY39" fmla="*/ 1003163 h 1891369"/>
                <a:gd name="connsiteX40" fmla="*/ 631031 w 1026319"/>
                <a:gd name="connsiteY40" fmla="*/ 686456 h 1891369"/>
                <a:gd name="connsiteX41" fmla="*/ 873919 w 1026319"/>
                <a:gd name="connsiteY41" fmla="*/ 881719 h 1891369"/>
                <a:gd name="connsiteX42" fmla="*/ 890588 w 1026319"/>
                <a:gd name="connsiteY42" fmla="*/ 857906 h 1891369"/>
                <a:gd name="connsiteX43" fmla="*/ 940594 w 1026319"/>
                <a:gd name="connsiteY43" fmla="*/ 896006 h 1891369"/>
                <a:gd name="connsiteX44" fmla="*/ 990600 w 1026319"/>
                <a:gd name="connsiteY44" fmla="*/ 884099 h 1891369"/>
                <a:gd name="connsiteX45" fmla="*/ 1007269 w 1026319"/>
                <a:gd name="connsiteY45" fmla="*/ 834094 h 1891369"/>
                <a:gd name="connsiteX46" fmla="*/ 983456 w 1026319"/>
                <a:gd name="connsiteY46" fmla="*/ 805519 h 1891369"/>
                <a:gd name="connsiteX47" fmla="*/ 933450 w 1026319"/>
                <a:gd name="connsiteY47" fmla="*/ 800756 h 1891369"/>
                <a:gd name="connsiteX48" fmla="*/ 950119 w 1026319"/>
                <a:gd name="connsiteY48" fmla="*/ 781706 h 1891369"/>
                <a:gd name="connsiteX49" fmla="*/ 707231 w 1026319"/>
                <a:gd name="connsiteY49" fmla="*/ 598350 h 1891369"/>
                <a:gd name="connsiteX50" fmla="*/ 650081 w 1026319"/>
                <a:gd name="connsiteY50" fmla="*/ 398325 h 1891369"/>
                <a:gd name="connsiteX51" fmla="*/ 542925 w 1026319"/>
                <a:gd name="connsiteY51" fmla="*/ 322125 h 1891369"/>
                <a:gd name="connsiteX52" fmla="*/ 542925 w 1026319"/>
                <a:gd name="connsiteY52" fmla="*/ 291169 h 1891369"/>
                <a:gd name="connsiteX53" fmla="*/ 602457 w 1026319"/>
                <a:gd name="connsiteY53" fmla="*/ 276882 h 1891369"/>
                <a:gd name="connsiteX54" fmla="*/ 631031 w 1026319"/>
                <a:gd name="connsiteY54" fmla="*/ 141150 h 1891369"/>
                <a:gd name="connsiteX55" fmla="*/ 702469 w 1026319"/>
                <a:gd name="connsiteY55" fmla="*/ 124481 h 1891369"/>
                <a:gd name="connsiteX56" fmla="*/ 621506 w 1026319"/>
                <a:gd name="connsiteY56" fmla="*/ 74475 h 1891369"/>
                <a:gd name="connsiteX0" fmla="*/ 623887 w 1026319"/>
                <a:gd name="connsiteY0" fmla="*/ 79237 h 1891369"/>
                <a:gd name="connsiteX1" fmla="*/ 619125 w 1026319"/>
                <a:gd name="connsiteY1" fmla="*/ 17325 h 1891369"/>
                <a:gd name="connsiteX2" fmla="*/ 538163 w 1026319"/>
                <a:gd name="connsiteY2" fmla="*/ 656 h 1891369"/>
                <a:gd name="connsiteX3" fmla="*/ 435769 w 1026319"/>
                <a:gd name="connsiteY3" fmla="*/ 24469 h 1891369"/>
                <a:gd name="connsiteX4" fmla="*/ 426244 w 1026319"/>
                <a:gd name="connsiteY4" fmla="*/ 93525 h 1891369"/>
                <a:gd name="connsiteX5" fmla="*/ 361950 w 1026319"/>
                <a:gd name="connsiteY5" fmla="*/ 124481 h 1891369"/>
                <a:gd name="connsiteX6" fmla="*/ 431006 w 1026319"/>
                <a:gd name="connsiteY6" fmla="*/ 138769 h 1891369"/>
                <a:gd name="connsiteX7" fmla="*/ 421481 w 1026319"/>
                <a:gd name="connsiteY7" fmla="*/ 212588 h 1891369"/>
                <a:gd name="connsiteX8" fmla="*/ 440531 w 1026319"/>
                <a:gd name="connsiteY8" fmla="*/ 276881 h 1891369"/>
                <a:gd name="connsiteX9" fmla="*/ 442913 w 1026319"/>
                <a:gd name="connsiteY9" fmla="*/ 307838 h 1891369"/>
                <a:gd name="connsiteX10" fmla="*/ 261938 w 1026319"/>
                <a:gd name="connsiteY10" fmla="*/ 391182 h 1891369"/>
                <a:gd name="connsiteX11" fmla="*/ 114300 w 1026319"/>
                <a:gd name="connsiteY11" fmla="*/ 622163 h 1891369"/>
                <a:gd name="connsiteX12" fmla="*/ 59531 w 1026319"/>
                <a:gd name="connsiteY12" fmla="*/ 915056 h 1891369"/>
                <a:gd name="connsiteX13" fmla="*/ 90488 w 1026319"/>
                <a:gd name="connsiteY13" fmla="*/ 915056 h 1891369"/>
                <a:gd name="connsiteX14" fmla="*/ 83344 w 1026319"/>
                <a:gd name="connsiteY14" fmla="*/ 965063 h 1891369"/>
                <a:gd name="connsiteX15" fmla="*/ 123825 w 1026319"/>
                <a:gd name="connsiteY15" fmla="*/ 1007925 h 1891369"/>
                <a:gd name="connsiteX16" fmla="*/ 161925 w 1026319"/>
                <a:gd name="connsiteY16" fmla="*/ 979350 h 1891369"/>
                <a:gd name="connsiteX17" fmla="*/ 159544 w 1026319"/>
                <a:gd name="connsiteY17" fmla="*/ 922200 h 1891369"/>
                <a:gd name="connsiteX18" fmla="*/ 178594 w 1026319"/>
                <a:gd name="connsiteY18" fmla="*/ 922200 h 1891369"/>
                <a:gd name="connsiteX19" fmla="*/ 219075 w 1026319"/>
                <a:gd name="connsiteY19" fmla="*/ 665025 h 1891369"/>
                <a:gd name="connsiteX20" fmla="*/ 326231 w 1026319"/>
                <a:gd name="connsiteY20" fmla="*/ 550725 h 1891369"/>
                <a:gd name="connsiteX21" fmla="*/ 300038 w 1026319"/>
                <a:gd name="connsiteY21" fmla="*/ 822187 h 1891369"/>
                <a:gd name="connsiteX22" fmla="*/ 252413 w 1026319"/>
                <a:gd name="connsiteY22" fmla="*/ 993638 h 1891369"/>
                <a:gd name="connsiteX23" fmla="*/ 295275 w 1026319"/>
                <a:gd name="connsiteY23" fmla="*/ 1022212 h 1891369"/>
                <a:gd name="connsiteX24" fmla="*/ 11906 w 1026319"/>
                <a:gd name="connsiteY24" fmla="*/ 1708013 h 1891369"/>
                <a:gd name="connsiteX25" fmla="*/ 0 w 1026319"/>
                <a:gd name="connsiteY25" fmla="*/ 1758019 h 1891369"/>
                <a:gd name="connsiteX26" fmla="*/ 233363 w 1026319"/>
                <a:gd name="connsiteY26" fmla="*/ 1891369 h 1891369"/>
                <a:gd name="connsiteX27" fmla="*/ 261938 w 1026319"/>
                <a:gd name="connsiteY27" fmla="*/ 1853269 h 1891369"/>
                <a:gd name="connsiteX28" fmla="*/ 197644 w 1026319"/>
                <a:gd name="connsiteY28" fmla="*/ 1753256 h 1891369"/>
                <a:gd name="connsiteX29" fmla="*/ 219075 w 1026319"/>
                <a:gd name="connsiteY29" fmla="*/ 1762781 h 1891369"/>
                <a:gd name="connsiteX30" fmla="*/ 452438 w 1026319"/>
                <a:gd name="connsiteY30" fmla="*/ 1215094 h 1891369"/>
                <a:gd name="connsiteX31" fmla="*/ 638175 w 1026319"/>
                <a:gd name="connsiteY31" fmla="*/ 1403213 h 1891369"/>
                <a:gd name="connsiteX32" fmla="*/ 757238 w 1026319"/>
                <a:gd name="connsiteY32" fmla="*/ 1762781 h 1891369"/>
                <a:gd name="connsiteX33" fmla="*/ 773906 w 1026319"/>
                <a:gd name="connsiteY33" fmla="*/ 1758019 h 1891369"/>
                <a:gd name="connsiteX34" fmla="*/ 804863 w 1026319"/>
                <a:gd name="connsiteY34" fmla="*/ 1836600 h 1891369"/>
                <a:gd name="connsiteX35" fmla="*/ 1019175 w 1026319"/>
                <a:gd name="connsiteY35" fmla="*/ 1793738 h 1891369"/>
                <a:gd name="connsiteX36" fmla="*/ 1026319 w 1026319"/>
                <a:gd name="connsiteY36" fmla="*/ 1758019 h 1891369"/>
                <a:gd name="connsiteX37" fmla="*/ 912019 w 1026319"/>
                <a:gd name="connsiteY37" fmla="*/ 1719919 h 1891369"/>
                <a:gd name="connsiteX38" fmla="*/ 797719 w 1026319"/>
                <a:gd name="connsiteY38" fmla="*/ 1298438 h 1891369"/>
                <a:gd name="connsiteX39" fmla="*/ 604838 w 1026319"/>
                <a:gd name="connsiteY39" fmla="*/ 1003163 h 1891369"/>
                <a:gd name="connsiteX40" fmla="*/ 631031 w 1026319"/>
                <a:gd name="connsiteY40" fmla="*/ 686456 h 1891369"/>
                <a:gd name="connsiteX41" fmla="*/ 873919 w 1026319"/>
                <a:gd name="connsiteY41" fmla="*/ 881719 h 1891369"/>
                <a:gd name="connsiteX42" fmla="*/ 890588 w 1026319"/>
                <a:gd name="connsiteY42" fmla="*/ 857906 h 1891369"/>
                <a:gd name="connsiteX43" fmla="*/ 940594 w 1026319"/>
                <a:gd name="connsiteY43" fmla="*/ 896006 h 1891369"/>
                <a:gd name="connsiteX44" fmla="*/ 990600 w 1026319"/>
                <a:gd name="connsiteY44" fmla="*/ 884099 h 1891369"/>
                <a:gd name="connsiteX45" fmla="*/ 1007269 w 1026319"/>
                <a:gd name="connsiteY45" fmla="*/ 834094 h 1891369"/>
                <a:gd name="connsiteX46" fmla="*/ 983456 w 1026319"/>
                <a:gd name="connsiteY46" fmla="*/ 805519 h 1891369"/>
                <a:gd name="connsiteX47" fmla="*/ 933450 w 1026319"/>
                <a:gd name="connsiteY47" fmla="*/ 800756 h 1891369"/>
                <a:gd name="connsiteX48" fmla="*/ 950119 w 1026319"/>
                <a:gd name="connsiteY48" fmla="*/ 781706 h 1891369"/>
                <a:gd name="connsiteX49" fmla="*/ 707231 w 1026319"/>
                <a:gd name="connsiteY49" fmla="*/ 598350 h 1891369"/>
                <a:gd name="connsiteX50" fmla="*/ 650081 w 1026319"/>
                <a:gd name="connsiteY50" fmla="*/ 398325 h 1891369"/>
                <a:gd name="connsiteX51" fmla="*/ 542925 w 1026319"/>
                <a:gd name="connsiteY51" fmla="*/ 322125 h 1891369"/>
                <a:gd name="connsiteX52" fmla="*/ 542925 w 1026319"/>
                <a:gd name="connsiteY52" fmla="*/ 291169 h 1891369"/>
                <a:gd name="connsiteX53" fmla="*/ 602457 w 1026319"/>
                <a:gd name="connsiteY53" fmla="*/ 276882 h 1891369"/>
                <a:gd name="connsiteX54" fmla="*/ 631031 w 1026319"/>
                <a:gd name="connsiteY54" fmla="*/ 141150 h 1891369"/>
                <a:gd name="connsiteX55" fmla="*/ 702469 w 1026319"/>
                <a:gd name="connsiteY55" fmla="*/ 124481 h 1891369"/>
                <a:gd name="connsiteX56" fmla="*/ 623887 w 1026319"/>
                <a:gd name="connsiteY56" fmla="*/ 79237 h 1891369"/>
                <a:gd name="connsiteX0" fmla="*/ 623887 w 1026319"/>
                <a:gd name="connsiteY0" fmla="*/ 79237 h 1891369"/>
                <a:gd name="connsiteX1" fmla="*/ 619125 w 1026319"/>
                <a:gd name="connsiteY1" fmla="*/ 17325 h 1891369"/>
                <a:gd name="connsiteX2" fmla="*/ 538163 w 1026319"/>
                <a:gd name="connsiteY2" fmla="*/ 656 h 1891369"/>
                <a:gd name="connsiteX3" fmla="*/ 435769 w 1026319"/>
                <a:gd name="connsiteY3" fmla="*/ 24469 h 1891369"/>
                <a:gd name="connsiteX4" fmla="*/ 426244 w 1026319"/>
                <a:gd name="connsiteY4" fmla="*/ 93525 h 1891369"/>
                <a:gd name="connsiteX5" fmla="*/ 361950 w 1026319"/>
                <a:gd name="connsiteY5" fmla="*/ 124481 h 1891369"/>
                <a:gd name="connsiteX6" fmla="*/ 431006 w 1026319"/>
                <a:gd name="connsiteY6" fmla="*/ 138769 h 1891369"/>
                <a:gd name="connsiteX7" fmla="*/ 421481 w 1026319"/>
                <a:gd name="connsiteY7" fmla="*/ 212588 h 1891369"/>
                <a:gd name="connsiteX8" fmla="*/ 440531 w 1026319"/>
                <a:gd name="connsiteY8" fmla="*/ 276881 h 1891369"/>
                <a:gd name="connsiteX9" fmla="*/ 442913 w 1026319"/>
                <a:gd name="connsiteY9" fmla="*/ 307838 h 1891369"/>
                <a:gd name="connsiteX10" fmla="*/ 261938 w 1026319"/>
                <a:gd name="connsiteY10" fmla="*/ 391182 h 1891369"/>
                <a:gd name="connsiteX11" fmla="*/ 114300 w 1026319"/>
                <a:gd name="connsiteY11" fmla="*/ 622163 h 1891369"/>
                <a:gd name="connsiteX12" fmla="*/ 59531 w 1026319"/>
                <a:gd name="connsiteY12" fmla="*/ 915056 h 1891369"/>
                <a:gd name="connsiteX13" fmla="*/ 90488 w 1026319"/>
                <a:gd name="connsiteY13" fmla="*/ 915056 h 1891369"/>
                <a:gd name="connsiteX14" fmla="*/ 83344 w 1026319"/>
                <a:gd name="connsiteY14" fmla="*/ 965063 h 1891369"/>
                <a:gd name="connsiteX15" fmla="*/ 123825 w 1026319"/>
                <a:gd name="connsiteY15" fmla="*/ 1007925 h 1891369"/>
                <a:gd name="connsiteX16" fmla="*/ 161925 w 1026319"/>
                <a:gd name="connsiteY16" fmla="*/ 979350 h 1891369"/>
                <a:gd name="connsiteX17" fmla="*/ 159544 w 1026319"/>
                <a:gd name="connsiteY17" fmla="*/ 922200 h 1891369"/>
                <a:gd name="connsiteX18" fmla="*/ 178594 w 1026319"/>
                <a:gd name="connsiteY18" fmla="*/ 922200 h 1891369"/>
                <a:gd name="connsiteX19" fmla="*/ 219075 w 1026319"/>
                <a:gd name="connsiteY19" fmla="*/ 665025 h 1891369"/>
                <a:gd name="connsiteX20" fmla="*/ 326231 w 1026319"/>
                <a:gd name="connsiteY20" fmla="*/ 550725 h 1891369"/>
                <a:gd name="connsiteX21" fmla="*/ 300038 w 1026319"/>
                <a:gd name="connsiteY21" fmla="*/ 822187 h 1891369"/>
                <a:gd name="connsiteX22" fmla="*/ 252413 w 1026319"/>
                <a:gd name="connsiteY22" fmla="*/ 993638 h 1891369"/>
                <a:gd name="connsiteX23" fmla="*/ 295275 w 1026319"/>
                <a:gd name="connsiteY23" fmla="*/ 1022212 h 1891369"/>
                <a:gd name="connsiteX24" fmla="*/ 11906 w 1026319"/>
                <a:gd name="connsiteY24" fmla="*/ 1708013 h 1891369"/>
                <a:gd name="connsiteX25" fmla="*/ 0 w 1026319"/>
                <a:gd name="connsiteY25" fmla="*/ 1758019 h 1891369"/>
                <a:gd name="connsiteX26" fmla="*/ 233363 w 1026319"/>
                <a:gd name="connsiteY26" fmla="*/ 1891369 h 1891369"/>
                <a:gd name="connsiteX27" fmla="*/ 261938 w 1026319"/>
                <a:gd name="connsiteY27" fmla="*/ 1853269 h 1891369"/>
                <a:gd name="connsiteX28" fmla="*/ 197644 w 1026319"/>
                <a:gd name="connsiteY28" fmla="*/ 1753256 h 1891369"/>
                <a:gd name="connsiteX29" fmla="*/ 219075 w 1026319"/>
                <a:gd name="connsiteY29" fmla="*/ 1762781 h 1891369"/>
                <a:gd name="connsiteX30" fmla="*/ 452438 w 1026319"/>
                <a:gd name="connsiteY30" fmla="*/ 1215094 h 1891369"/>
                <a:gd name="connsiteX31" fmla="*/ 638175 w 1026319"/>
                <a:gd name="connsiteY31" fmla="*/ 1403213 h 1891369"/>
                <a:gd name="connsiteX32" fmla="*/ 757238 w 1026319"/>
                <a:gd name="connsiteY32" fmla="*/ 1762781 h 1891369"/>
                <a:gd name="connsiteX33" fmla="*/ 773906 w 1026319"/>
                <a:gd name="connsiteY33" fmla="*/ 1758019 h 1891369"/>
                <a:gd name="connsiteX34" fmla="*/ 804863 w 1026319"/>
                <a:gd name="connsiteY34" fmla="*/ 1836600 h 1891369"/>
                <a:gd name="connsiteX35" fmla="*/ 1019175 w 1026319"/>
                <a:gd name="connsiteY35" fmla="*/ 1793738 h 1891369"/>
                <a:gd name="connsiteX36" fmla="*/ 1026319 w 1026319"/>
                <a:gd name="connsiteY36" fmla="*/ 1758019 h 1891369"/>
                <a:gd name="connsiteX37" fmla="*/ 912019 w 1026319"/>
                <a:gd name="connsiteY37" fmla="*/ 1719919 h 1891369"/>
                <a:gd name="connsiteX38" fmla="*/ 797719 w 1026319"/>
                <a:gd name="connsiteY38" fmla="*/ 1298438 h 1891369"/>
                <a:gd name="connsiteX39" fmla="*/ 604838 w 1026319"/>
                <a:gd name="connsiteY39" fmla="*/ 1003163 h 1891369"/>
                <a:gd name="connsiteX40" fmla="*/ 631031 w 1026319"/>
                <a:gd name="connsiteY40" fmla="*/ 686456 h 1891369"/>
                <a:gd name="connsiteX41" fmla="*/ 873919 w 1026319"/>
                <a:gd name="connsiteY41" fmla="*/ 881719 h 1891369"/>
                <a:gd name="connsiteX42" fmla="*/ 890588 w 1026319"/>
                <a:gd name="connsiteY42" fmla="*/ 857906 h 1891369"/>
                <a:gd name="connsiteX43" fmla="*/ 940594 w 1026319"/>
                <a:gd name="connsiteY43" fmla="*/ 896006 h 1891369"/>
                <a:gd name="connsiteX44" fmla="*/ 990600 w 1026319"/>
                <a:gd name="connsiteY44" fmla="*/ 884099 h 1891369"/>
                <a:gd name="connsiteX45" fmla="*/ 1007269 w 1026319"/>
                <a:gd name="connsiteY45" fmla="*/ 834094 h 1891369"/>
                <a:gd name="connsiteX46" fmla="*/ 983456 w 1026319"/>
                <a:gd name="connsiteY46" fmla="*/ 805519 h 1891369"/>
                <a:gd name="connsiteX47" fmla="*/ 933450 w 1026319"/>
                <a:gd name="connsiteY47" fmla="*/ 800756 h 1891369"/>
                <a:gd name="connsiteX48" fmla="*/ 950119 w 1026319"/>
                <a:gd name="connsiteY48" fmla="*/ 781706 h 1891369"/>
                <a:gd name="connsiteX49" fmla="*/ 707231 w 1026319"/>
                <a:gd name="connsiteY49" fmla="*/ 598350 h 1891369"/>
                <a:gd name="connsiteX50" fmla="*/ 650081 w 1026319"/>
                <a:gd name="connsiteY50" fmla="*/ 398325 h 1891369"/>
                <a:gd name="connsiteX51" fmla="*/ 542925 w 1026319"/>
                <a:gd name="connsiteY51" fmla="*/ 322125 h 1891369"/>
                <a:gd name="connsiteX52" fmla="*/ 542925 w 1026319"/>
                <a:gd name="connsiteY52" fmla="*/ 291169 h 1891369"/>
                <a:gd name="connsiteX53" fmla="*/ 607219 w 1026319"/>
                <a:gd name="connsiteY53" fmla="*/ 264976 h 1891369"/>
                <a:gd name="connsiteX54" fmla="*/ 631031 w 1026319"/>
                <a:gd name="connsiteY54" fmla="*/ 141150 h 1891369"/>
                <a:gd name="connsiteX55" fmla="*/ 702469 w 1026319"/>
                <a:gd name="connsiteY55" fmla="*/ 124481 h 1891369"/>
                <a:gd name="connsiteX56" fmla="*/ 623887 w 1026319"/>
                <a:gd name="connsiteY56" fmla="*/ 79237 h 1891369"/>
                <a:gd name="connsiteX0" fmla="*/ 623887 w 1026319"/>
                <a:gd name="connsiteY0" fmla="*/ 79237 h 1891369"/>
                <a:gd name="connsiteX1" fmla="*/ 619125 w 1026319"/>
                <a:gd name="connsiteY1" fmla="*/ 17325 h 1891369"/>
                <a:gd name="connsiteX2" fmla="*/ 538163 w 1026319"/>
                <a:gd name="connsiteY2" fmla="*/ 656 h 1891369"/>
                <a:gd name="connsiteX3" fmla="*/ 435769 w 1026319"/>
                <a:gd name="connsiteY3" fmla="*/ 24469 h 1891369"/>
                <a:gd name="connsiteX4" fmla="*/ 426244 w 1026319"/>
                <a:gd name="connsiteY4" fmla="*/ 93525 h 1891369"/>
                <a:gd name="connsiteX5" fmla="*/ 361950 w 1026319"/>
                <a:gd name="connsiteY5" fmla="*/ 124481 h 1891369"/>
                <a:gd name="connsiteX6" fmla="*/ 431006 w 1026319"/>
                <a:gd name="connsiteY6" fmla="*/ 138769 h 1891369"/>
                <a:gd name="connsiteX7" fmla="*/ 421481 w 1026319"/>
                <a:gd name="connsiteY7" fmla="*/ 212588 h 1891369"/>
                <a:gd name="connsiteX8" fmla="*/ 440531 w 1026319"/>
                <a:gd name="connsiteY8" fmla="*/ 276881 h 1891369"/>
                <a:gd name="connsiteX9" fmla="*/ 442913 w 1026319"/>
                <a:gd name="connsiteY9" fmla="*/ 307838 h 1891369"/>
                <a:gd name="connsiteX10" fmla="*/ 261938 w 1026319"/>
                <a:gd name="connsiteY10" fmla="*/ 391182 h 1891369"/>
                <a:gd name="connsiteX11" fmla="*/ 114300 w 1026319"/>
                <a:gd name="connsiteY11" fmla="*/ 622163 h 1891369"/>
                <a:gd name="connsiteX12" fmla="*/ 59531 w 1026319"/>
                <a:gd name="connsiteY12" fmla="*/ 915056 h 1891369"/>
                <a:gd name="connsiteX13" fmla="*/ 90488 w 1026319"/>
                <a:gd name="connsiteY13" fmla="*/ 915056 h 1891369"/>
                <a:gd name="connsiteX14" fmla="*/ 83344 w 1026319"/>
                <a:gd name="connsiteY14" fmla="*/ 965063 h 1891369"/>
                <a:gd name="connsiteX15" fmla="*/ 123825 w 1026319"/>
                <a:gd name="connsiteY15" fmla="*/ 1007925 h 1891369"/>
                <a:gd name="connsiteX16" fmla="*/ 161925 w 1026319"/>
                <a:gd name="connsiteY16" fmla="*/ 979350 h 1891369"/>
                <a:gd name="connsiteX17" fmla="*/ 159544 w 1026319"/>
                <a:gd name="connsiteY17" fmla="*/ 922200 h 1891369"/>
                <a:gd name="connsiteX18" fmla="*/ 178594 w 1026319"/>
                <a:gd name="connsiteY18" fmla="*/ 922200 h 1891369"/>
                <a:gd name="connsiteX19" fmla="*/ 219075 w 1026319"/>
                <a:gd name="connsiteY19" fmla="*/ 665025 h 1891369"/>
                <a:gd name="connsiteX20" fmla="*/ 326231 w 1026319"/>
                <a:gd name="connsiteY20" fmla="*/ 550725 h 1891369"/>
                <a:gd name="connsiteX21" fmla="*/ 300038 w 1026319"/>
                <a:gd name="connsiteY21" fmla="*/ 822187 h 1891369"/>
                <a:gd name="connsiteX22" fmla="*/ 252413 w 1026319"/>
                <a:gd name="connsiteY22" fmla="*/ 993638 h 1891369"/>
                <a:gd name="connsiteX23" fmla="*/ 295275 w 1026319"/>
                <a:gd name="connsiteY23" fmla="*/ 1022212 h 1891369"/>
                <a:gd name="connsiteX24" fmla="*/ 11906 w 1026319"/>
                <a:gd name="connsiteY24" fmla="*/ 1708013 h 1891369"/>
                <a:gd name="connsiteX25" fmla="*/ 0 w 1026319"/>
                <a:gd name="connsiteY25" fmla="*/ 1758019 h 1891369"/>
                <a:gd name="connsiteX26" fmla="*/ 233363 w 1026319"/>
                <a:gd name="connsiteY26" fmla="*/ 1891369 h 1891369"/>
                <a:gd name="connsiteX27" fmla="*/ 261938 w 1026319"/>
                <a:gd name="connsiteY27" fmla="*/ 1853269 h 1891369"/>
                <a:gd name="connsiteX28" fmla="*/ 197644 w 1026319"/>
                <a:gd name="connsiteY28" fmla="*/ 1753256 h 1891369"/>
                <a:gd name="connsiteX29" fmla="*/ 219075 w 1026319"/>
                <a:gd name="connsiteY29" fmla="*/ 1762781 h 1891369"/>
                <a:gd name="connsiteX30" fmla="*/ 452438 w 1026319"/>
                <a:gd name="connsiteY30" fmla="*/ 1215094 h 1891369"/>
                <a:gd name="connsiteX31" fmla="*/ 638175 w 1026319"/>
                <a:gd name="connsiteY31" fmla="*/ 1403213 h 1891369"/>
                <a:gd name="connsiteX32" fmla="*/ 757238 w 1026319"/>
                <a:gd name="connsiteY32" fmla="*/ 1762781 h 1891369"/>
                <a:gd name="connsiteX33" fmla="*/ 773906 w 1026319"/>
                <a:gd name="connsiteY33" fmla="*/ 1758019 h 1891369"/>
                <a:gd name="connsiteX34" fmla="*/ 804863 w 1026319"/>
                <a:gd name="connsiteY34" fmla="*/ 1836600 h 1891369"/>
                <a:gd name="connsiteX35" fmla="*/ 1019175 w 1026319"/>
                <a:gd name="connsiteY35" fmla="*/ 1793738 h 1891369"/>
                <a:gd name="connsiteX36" fmla="*/ 1026319 w 1026319"/>
                <a:gd name="connsiteY36" fmla="*/ 1758019 h 1891369"/>
                <a:gd name="connsiteX37" fmla="*/ 912019 w 1026319"/>
                <a:gd name="connsiteY37" fmla="*/ 1719919 h 1891369"/>
                <a:gd name="connsiteX38" fmla="*/ 797719 w 1026319"/>
                <a:gd name="connsiteY38" fmla="*/ 1298438 h 1891369"/>
                <a:gd name="connsiteX39" fmla="*/ 604838 w 1026319"/>
                <a:gd name="connsiteY39" fmla="*/ 1003163 h 1891369"/>
                <a:gd name="connsiteX40" fmla="*/ 631031 w 1026319"/>
                <a:gd name="connsiteY40" fmla="*/ 686456 h 1891369"/>
                <a:gd name="connsiteX41" fmla="*/ 873919 w 1026319"/>
                <a:gd name="connsiteY41" fmla="*/ 881719 h 1891369"/>
                <a:gd name="connsiteX42" fmla="*/ 890588 w 1026319"/>
                <a:gd name="connsiteY42" fmla="*/ 857906 h 1891369"/>
                <a:gd name="connsiteX43" fmla="*/ 940594 w 1026319"/>
                <a:gd name="connsiteY43" fmla="*/ 896006 h 1891369"/>
                <a:gd name="connsiteX44" fmla="*/ 990600 w 1026319"/>
                <a:gd name="connsiteY44" fmla="*/ 884099 h 1891369"/>
                <a:gd name="connsiteX45" fmla="*/ 1007269 w 1026319"/>
                <a:gd name="connsiteY45" fmla="*/ 834094 h 1891369"/>
                <a:gd name="connsiteX46" fmla="*/ 983456 w 1026319"/>
                <a:gd name="connsiteY46" fmla="*/ 805519 h 1891369"/>
                <a:gd name="connsiteX47" fmla="*/ 933450 w 1026319"/>
                <a:gd name="connsiteY47" fmla="*/ 800756 h 1891369"/>
                <a:gd name="connsiteX48" fmla="*/ 950119 w 1026319"/>
                <a:gd name="connsiteY48" fmla="*/ 781706 h 1891369"/>
                <a:gd name="connsiteX49" fmla="*/ 707231 w 1026319"/>
                <a:gd name="connsiteY49" fmla="*/ 598350 h 1891369"/>
                <a:gd name="connsiteX50" fmla="*/ 650081 w 1026319"/>
                <a:gd name="connsiteY50" fmla="*/ 398325 h 1891369"/>
                <a:gd name="connsiteX51" fmla="*/ 542925 w 1026319"/>
                <a:gd name="connsiteY51" fmla="*/ 322125 h 1891369"/>
                <a:gd name="connsiteX52" fmla="*/ 542925 w 1026319"/>
                <a:gd name="connsiteY52" fmla="*/ 291169 h 1891369"/>
                <a:gd name="connsiteX53" fmla="*/ 607219 w 1026319"/>
                <a:gd name="connsiteY53" fmla="*/ 264976 h 1891369"/>
                <a:gd name="connsiteX54" fmla="*/ 631031 w 1026319"/>
                <a:gd name="connsiteY54" fmla="*/ 141150 h 1891369"/>
                <a:gd name="connsiteX55" fmla="*/ 702469 w 1026319"/>
                <a:gd name="connsiteY55" fmla="*/ 124481 h 1891369"/>
                <a:gd name="connsiteX56" fmla="*/ 623887 w 1026319"/>
                <a:gd name="connsiteY56" fmla="*/ 79237 h 1891369"/>
                <a:gd name="connsiteX0" fmla="*/ 623887 w 1026319"/>
                <a:gd name="connsiteY0" fmla="*/ 79237 h 1891369"/>
                <a:gd name="connsiteX1" fmla="*/ 619125 w 1026319"/>
                <a:gd name="connsiteY1" fmla="*/ 17325 h 1891369"/>
                <a:gd name="connsiteX2" fmla="*/ 538163 w 1026319"/>
                <a:gd name="connsiteY2" fmla="*/ 656 h 1891369"/>
                <a:gd name="connsiteX3" fmla="*/ 435769 w 1026319"/>
                <a:gd name="connsiteY3" fmla="*/ 24469 h 1891369"/>
                <a:gd name="connsiteX4" fmla="*/ 426244 w 1026319"/>
                <a:gd name="connsiteY4" fmla="*/ 93525 h 1891369"/>
                <a:gd name="connsiteX5" fmla="*/ 361950 w 1026319"/>
                <a:gd name="connsiteY5" fmla="*/ 124481 h 1891369"/>
                <a:gd name="connsiteX6" fmla="*/ 431006 w 1026319"/>
                <a:gd name="connsiteY6" fmla="*/ 138769 h 1891369"/>
                <a:gd name="connsiteX7" fmla="*/ 421481 w 1026319"/>
                <a:gd name="connsiteY7" fmla="*/ 212588 h 1891369"/>
                <a:gd name="connsiteX8" fmla="*/ 440531 w 1026319"/>
                <a:gd name="connsiteY8" fmla="*/ 276881 h 1891369"/>
                <a:gd name="connsiteX9" fmla="*/ 442913 w 1026319"/>
                <a:gd name="connsiteY9" fmla="*/ 307838 h 1891369"/>
                <a:gd name="connsiteX10" fmla="*/ 261938 w 1026319"/>
                <a:gd name="connsiteY10" fmla="*/ 391182 h 1891369"/>
                <a:gd name="connsiteX11" fmla="*/ 114300 w 1026319"/>
                <a:gd name="connsiteY11" fmla="*/ 622163 h 1891369"/>
                <a:gd name="connsiteX12" fmla="*/ 59531 w 1026319"/>
                <a:gd name="connsiteY12" fmla="*/ 915056 h 1891369"/>
                <a:gd name="connsiteX13" fmla="*/ 90488 w 1026319"/>
                <a:gd name="connsiteY13" fmla="*/ 915056 h 1891369"/>
                <a:gd name="connsiteX14" fmla="*/ 83344 w 1026319"/>
                <a:gd name="connsiteY14" fmla="*/ 965063 h 1891369"/>
                <a:gd name="connsiteX15" fmla="*/ 123825 w 1026319"/>
                <a:gd name="connsiteY15" fmla="*/ 1007925 h 1891369"/>
                <a:gd name="connsiteX16" fmla="*/ 161925 w 1026319"/>
                <a:gd name="connsiteY16" fmla="*/ 979350 h 1891369"/>
                <a:gd name="connsiteX17" fmla="*/ 159544 w 1026319"/>
                <a:gd name="connsiteY17" fmla="*/ 922200 h 1891369"/>
                <a:gd name="connsiteX18" fmla="*/ 178594 w 1026319"/>
                <a:gd name="connsiteY18" fmla="*/ 922200 h 1891369"/>
                <a:gd name="connsiteX19" fmla="*/ 219075 w 1026319"/>
                <a:gd name="connsiteY19" fmla="*/ 665025 h 1891369"/>
                <a:gd name="connsiteX20" fmla="*/ 326231 w 1026319"/>
                <a:gd name="connsiteY20" fmla="*/ 550725 h 1891369"/>
                <a:gd name="connsiteX21" fmla="*/ 300038 w 1026319"/>
                <a:gd name="connsiteY21" fmla="*/ 822187 h 1891369"/>
                <a:gd name="connsiteX22" fmla="*/ 252413 w 1026319"/>
                <a:gd name="connsiteY22" fmla="*/ 993638 h 1891369"/>
                <a:gd name="connsiteX23" fmla="*/ 295275 w 1026319"/>
                <a:gd name="connsiteY23" fmla="*/ 1022212 h 1891369"/>
                <a:gd name="connsiteX24" fmla="*/ 11906 w 1026319"/>
                <a:gd name="connsiteY24" fmla="*/ 1708013 h 1891369"/>
                <a:gd name="connsiteX25" fmla="*/ 0 w 1026319"/>
                <a:gd name="connsiteY25" fmla="*/ 1758019 h 1891369"/>
                <a:gd name="connsiteX26" fmla="*/ 233363 w 1026319"/>
                <a:gd name="connsiteY26" fmla="*/ 1891369 h 1891369"/>
                <a:gd name="connsiteX27" fmla="*/ 261938 w 1026319"/>
                <a:gd name="connsiteY27" fmla="*/ 1853269 h 1891369"/>
                <a:gd name="connsiteX28" fmla="*/ 197644 w 1026319"/>
                <a:gd name="connsiteY28" fmla="*/ 1753256 h 1891369"/>
                <a:gd name="connsiteX29" fmla="*/ 219075 w 1026319"/>
                <a:gd name="connsiteY29" fmla="*/ 1762781 h 1891369"/>
                <a:gd name="connsiteX30" fmla="*/ 452438 w 1026319"/>
                <a:gd name="connsiteY30" fmla="*/ 1215094 h 1891369"/>
                <a:gd name="connsiteX31" fmla="*/ 638175 w 1026319"/>
                <a:gd name="connsiteY31" fmla="*/ 1403213 h 1891369"/>
                <a:gd name="connsiteX32" fmla="*/ 757238 w 1026319"/>
                <a:gd name="connsiteY32" fmla="*/ 1762781 h 1891369"/>
                <a:gd name="connsiteX33" fmla="*/ 773906 w 1026319"/>
                <a:gd name="connsiteY33" fmla="*/ 1758019 h 1891369"/>
                <a:gd name="connsiteX34" fmla="*/ 804863 w 1026319"/>
                <a:gd name="connsiteY34" fmla="*/ 1836600 h 1891369"/>
                <a:gd name="connsiteX35" fmla="*/ 1019175 w 1026319"/>
                <a:gd name="connsiteY35" fmla="*/ 1793738 h 1891369"/>
                <a:gd name="connsiteX36" fmla="*/ 1026319 w 1026319"/>
                <a:gd name="connsiteY36" fmla="*/ 1758019 h 1891369"/>
                <a:gd name="connsiteX37" fmla="*/ 912019 w 1026319"/>
                <a:gd name="connsiteY37" fmla="*/ 1719919 h 1891369"/>
                <a:gd name="connsiteX38" fmla="*/ 797719 w 1026319"/>
                <a:gd name="connsiteY38" fmla="*/ 1298438 h 1891369"/>
                <a:gd name="connsiteX39" fmla="*/ 604838 w 1026319"/>
                <a:gd name="connsiteY39" fmla="*/ 1003163 h 1891369"/>
                <a:gd name="connsiteX40" fmla="*/ 631031 w 1026319"/>
                <a:gd name="connsiteY40" fmla="*/ 686456 h 1891369"/>
                <a:gd name="connsiteX41" fmla="*/ 873919 w 1026319"/>
                <a:gd name="connsiteY41" fmla="*/ 881719 h 1891369"/>
                <a:gd name="connsiteX42" fmla="*/ 890588 w 1026319"/>
                <a:gd name="connsiteY42" fmla="*/ 857906 h 1891369"/>
                <a:gd name="connsiteX43" fmla="*/ 940594 w 1026319"/>
                <a:gd name="connsiteY43" fmla="*/ 896006 h 1891369"/>
                <a:gd name="connsiteX44" fmla="*/ 990600 w 1026319"/>
                <a:gd name="connsiteY44" fmla="*/ 884099 h 1891369"/>
                <a:gd name="connsiteX45" fmla="*/ 1007269 w 1026319"/>
                <a:gd name="connsiteY45" fmla="*/ 834094 h 1891369"/>
                <a:gd name="connsiteX46" fmla="*/ 983456 w 1026319"/>
                <a:gd name="connsiteY46" fmla="*/ 805519 h 1891369"/>
                <a:gd name="connsiteX47" fmla="*/ 933450 w 1026319"/>
                <a:gd name="connsiteY47" fmla="*/ 800756 h 1891369"/>
                <a:gd name="connsiteX48" fmla="*/ 950119 w 1026319"/>
                <a:gd name="connsiteY48" fmla="*/ 781706 h 1891369"/>
                <a:gd name="connsiteX49" fmla="*/ 707231 w 1026319"/>
                <a:gd name="connsiteY49" fmla="*/ 598350 h 1891369"/>
                <a:gd name="connsiteX50" fmla="*/ 650081 w 1026319"/>
                <a:gd name="connsiteY50" fmla="*/ 398325 h 1891369"/>
                <a:gd name="connsiteX51" fmla="*/ 542925 w 1026319"/>
                <a:gd name="connsiteY51" fmla="*/ 322125 h 1891369"/>
                <a:gd name="connsiteX52" fmla="*/ 542925 w 1026319"/>
                <a:gd name="connsiteY52" fmla="*/ 291169 h 1891369"/>
                <a:gd name="connsiteX53" fmla="*/ 607219 w 1026319"/>
                <a:gd name="connsiteY53" fmla="*/ 264976 h 1891369"/>
                <a:gd name="connsiteX54" fmla="*/ 631031 w 1026319"/>
                <a:gd name="connsiteY54" fmla="*/ 141150 h 1891369"/>
                <a:gd name="connsiteX55" fmla="*/ 702469 w 1026319"/>
                <a:gd name="connsiteY55" fmla="*/ 124481 h 1891369"/>
                <a:gd name="connsiteX56" fmla="*/ 623887 w 1026319"/>
                <a:gd name="connsiteY56" fmla="*/ 79237 h 1891369"/>
                <a:gd name="connsiteX0" fmla="*/ 623887 w 1026319"/>
                <a:gd name="connsiteY0" fmla="*/ 79237 h 1891369"/>
                <a:gd name="connsiteX1" fmla="*/ 619125 w 1026319"/>
                <a:gd name="connsiteY1" fmla="*/ 17325 h 1891369"/>
                <a:gd name="connsiteX2" fmla="*/ 538163 w 1026319"/>
                <a:gd name="connsiteY2" fmla="*/ 656 h 1891369"/>
                <a:gd name="connsiteX3" fmla="*/ 435769 w 1026319"/>
                <a:gd name="connsiteY3" fmla="*/ 24469 h 1891369"/>
                <a:gd name="connsiteX4" fmla="*/ 426244 w 1026319"/>
                <a:gd name="connsiteY4" fmla="*/ 93525 h 1891369"/>
                <a:gd name="connsiteX5" fmla="*/ 361950 w 1026319"/>
                <a:gd name="connsiteY5" fmla="*/ 124481 h 1891369"/>
                <a:gd name="connsiteX6" fmla="*/ 431006 w 1026319"/>
                <a:gd name="connsiteY6" fmla="*/ 138769 h 1891369"/>
                <a:gd name="connsiteX7" fmla="*/ 421481 w 1026319"/>
                <a:gd name="connsiteY7" fmla="*/ 212588 h 1891369"/>
                <a:gd name="connsiteX8" fmla="*/ 440531 w 1026319"/>
                <a:gd name="connsiteY8" fmla="*/ 276881 h 1891369"/>
                <a:gd name="connsiteX9" fmla="*/ 442913 w 1026319"/>
                <a:gd name="connsiteY9" fmla="*/ 307838 h 1891369"/>
                <a:gd name="connsiteX10" fmla="*/ 261938 w 1026319"/>
                <a:gd name="connsiteY10" fmla="*/ 391182 h 1891369"/>
                <a:gd name="connsiteX11" fmla="*/ 114300 w 1026319"/>
                <a:gd name="connsiteY11" fmla="*/ 622163 h 1891369"/>
                <a:gd name="connsiteX12" fmla="*/ 59531 w 1026319"/>
                <a:gd name="connsiteY12" fmla="*/ 915056 h 1891369"/>
                <a:gd name="connsiteX13" fmla="*/ 90488 w 1026319"/>
                <a:gd name="connsiteY13" fmla="*/ 915056 h 1891369"/>
                <a:gd name="connsiteX14" fmla="*/ 83344 w 1026319"/>
                <a:gd name="connsiteY14" fmla="*/ 965063 h 1891369"/>
                <a:gd name="connsiteX15" fmla="*/ 123825 w 1026319"/>
                <a:gd name="connsiteY15" fmla="*/ 1007925 h 1891369"/>
                <a:gd name="connsiteX16" fmla="*/ 161925 w 1026319"/>
                <a:gd name="connsiteY16" fmla="*/ 979350 h 1891369"/>
                <a:gd name="connsiteX17" fmla="*/ 159544 w 1026319"/>
                <a:gd name="connsiteY17" fmla="*/ 922200 h 1891369"/>
                <a:gd name="connsiteX18" fmla="*/ 178594 w 1026319"/>
                <a:gd name="connsiteY18" fmla="*/ 922200 h 1891369"/>
                <a:gd name="connsiteX19" fmla="*/ 219075 w 1026319"/>
                <a:gd name="connsiteY19" fmla="*/ 665025 h 1891369"/>
                <a:gd name="connsiteX20" fmla="*/ 326231 w 1026319"/>
                <a:gd name="connsiteY20" fmla="*/ 550725 h 1891369"/>
                <a:gd name="connsiteX21" fmla="*/ 300038 w 1026319"/>
                <a:gd name="connsiteY21" fmla="*/ 822187 h 1891369"/>
                <a:gd name="connsiteX22" fmla="*/ 252413 w 1026319"/>
                <a:gd name="connsiteY22" fmla="*/ 993638 h 1891369"/>
                <a:gd name="connsiteX23" fmla="*/ 295275 w 1026319"/>
                <a:gd name="connsiteY23" fmla="*/ 1022212 h 1891369"/>
                <a:gd name="connsiteX24" fmla="*/ 11906 w 1026319"/>
                <a:gd name="connsiteY24" fmla="*/ 1708013 h 1891369"/>
                <a:gd name="connsiteX25" fmla="*/ 0 w 1026319"/>
                <a:gd name="connsiteY25" fmla="*/ 1758019 h 1891369"/>
                <a:gd name="connsiteX26" fmla="*/ 233363 w 1026319"/>
                <a:gd name="connsiteY26" fmla="*/ 1891369 h 1891369"/>
                <a:gd name="connsiteX27" fmla="*/ 261938 w 1026319"/>
                <a:gd name="connsiteY27" fmla="*/ 1853269 h 1891369"/>
                <a:gd name="connsiteX28" fmla="*/ 197644 w 1026319"/>
                <a:gd name="connsiteY28" fmla="*/ 1753256 h 1891369"/>
                <a:gd name="connsiteX29" fmla="*/ 219075 w 1026319"/>
                <a:gd name="connsiteY29" fmla="*/ 1762781 h 1891369"/>
                <a:gd name="connsiteX30" fmla="*/ 452438 w 1026319"/>
                <a:gd name="connsiteY30" fmla="*/ 1215094 h 1891369"/>
                <a:gd name="connsiteX31" fmla="*/ 638175 w 1026319"/>
                <a:gd name="connsiteY31" fmla="*/ 1403213 h 1891369"/>
                <a:gd name="connsiteX32" fmla="*/ 757238 w 1026319"/>
                <a:gd name="connsiteY32" fmla="*/ 1762781 h 1891369"/>
                <a:gd name="connsiteX33" fmla="*/ 773906 w 1026319"/>
                <a:gd name="connsiteY33" fmla="*/ 1758019 h 1891369"/>
                <a:gd name="connsiteX34" fmla="*/ 804863 w 1026319"/>
                <a:gd name="connsiteY34" fmla="*/ 1836600 h 1891369"/>
                <a:gd name="connsiteX35" fmla="*/ 1019175 w 1026319"/>
                <a:gd name="connsiteY35" fmla="*/ 1793738 h 1891369"/>
                <a:gd name="connsiteX36" fmla="*/ 1026319 w 1026319"/>
                <a:gd name="connsiteY36" fmla="*/ 1758019 h 1891369"/>
                <a:gd name="connsiteX37" fmla="*/ 912019 w 1026319"/>
                <a:gd name="connsiteY37" fmla="*/ 1719919 h 1891369"/>
                <a:gd name="connsiteX38" fmla="*/ 797719 w 1026319"/>
                <a:gd name="connsiteY38" fmla="*/ 1298438 h 1891369"/>
                <a:gd name="connsiteX39" fmla="*/ 604838 w 1026319"/>
                <a:gd name="connsiteY39" fmla="*/ 1003163 h 1891369"/>
                <a:gd name="connsiteX40" fmla="*/ 631031 w 1026319"/>
                <a:gd name="connsiteY40" fmla="*/ 686456 h 1891369"/>
                <a:gd name="connsiteX41" fmla="*/ 873919 w 1026319"/>
                <a:gd name="connsiteY41" fmla="*/ 881719 h 1891369"/>
                <a:gd name="connsiteX42" fmla="*/ 890588 w 1026319"/>
                <a:gd name="connsiteY42" fmla="*/ 857906 h 1891369"/>
                <a:gd name="connsiteX43" fmla="*/ 940594 w 1026319"/>
                <a:gd name="connsiteY43" fmla="*/ 896006 h 1891369"/>
                <a:gd name="connsiteX44" fmla="*/ 990600 w 1026319"/>
                <a:gd name="connsiteY44" fmla="*/ 884099 h 1891369"/>
                <a:gd name="connsiteX45" fmla="*/ 1007269 w 1026319"/>
                <a:gd name="connsiteY45" fmla="*/ 834094 h 1891369"/>
                <a:gd name="connsiteX46" fmla="*/ 983456 w 1026319"/>
                <a:gd name="connsiteY46" fmla="*/ 805519 h 1891369"/>
                <a:gd name="connsiteX47" fmla="*/ 933450 w 1026319"/>
                <a:gd name="connsiteY47" fmla="*/ 800756 h 1891369"/>
                <a:gd name="connsiteX48" fmla="*/ 950119 w 1026319"/>
                <a:gd name="connsiteY48" fmla="*/ 781706 h 1891369"/>
                <a:gd name="connsiteX49" fmla="*/ 707231 w 1026319"/>
                <a:gd name="connsiteY49" fmla="*/ 598350 h 1891369"/>
                <a:gd name="connsiteX50" fmla="*/ 650081 w 1026319"/>
                <a:gd name="connsiteY50" fmla="*/ 398325 h 1891369"/>
                <a:gd name="connsiteX51" fmla="*/ 542925 w 1026319"/>
                <a:gd name="connsiteY51" fmla="*/ 322125 h 1891369"/>
                <a:gd name="connsiteX52" fmla="*/ 542925 w 1026319"/>
                <a:gd name="connsiteY52" fmla="*/ 291169 h 1891369"/>
                <a:gd name="connsiteX53" fmla="*/ 607219 w 1026319"/>
                <a:gd name="connsiteY53" fmla="*/ 264976 h 1891369"/>
                <a:gd name="connsiteX54" fmla="*/ 631031 w 1026319"/>
                <a:gd name="connsiteY54" fmla="*/ 141150 h 1891369"/>
                <a:gd name="connsiteX55" fmla="*/ 702469 w 1026319"/>
                <a:gd name="connsiteY55" fmla="*/ 124481 h 1891369"/>
                <a:gd name="connsiteX56" fmla="*/ 623887 w 1026319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19075 w 1034691"/>
                <a:gd name="connsiteY19" fmla="*/ 665025 h 1891369"/>
                <a:gd name="connsiteX20" fmla="*/ 326231 w 1034691"/>
                <a:gd name="connsiteY20" fmla="*/ 55072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19075 w 1034691"/>
                <a:gd name="connsiteY29" fmla="*/ 1762781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19075 w 1034691"/>
                <a:gd name="connsiteY19" fmla="*/ 665025 h 1891369"/>
                <a:gd name="connsiteX20" fmla="*/ 326231 w 1034691"/>
                <a:gd name="connsiteY20" fmla="*/ 55072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19075 w 1034691"/>
                <a:gd name="connsiteY29" fmla="*/ 1762781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19075 w 1034691"/>
                <a:gd name="connsiteY19" fmla="*/ 665025 h 1891369"/>
                <a:gd name="connsiteX20" fmla="*/ 326231 w 1034691"/>
                <a:gd name="connsiteY20" fmla="*/ 55072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26219 w 1034691"/>
                <a:gd name="connsiteY29" fmla="*/ 1741350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19075 w 1034691"/>
                <a:gd name="connsiteY19" fmla="*/ 665025 h 1891369"/>
                <a:gd name="connsiteX20" fmla="*/ 326231 w 1034691"/>
                <a:gd name="connsiteY20" fmla="*/ 55072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26219 w 1034691"/>
                <a:gd name="connsiteY29" fmla="*/ 1741350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28600 w 1034691"/>
                <a:gd name="connsiteY19" fmla="*/ 676931 h 1891369"/>
                <a:gd name="connsiteX20" fmla="*/ 326231 w 1034691"/>
                <a:gd name="connsiteY20" fmla="*/ 55072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26219 w 1034691"/>
                <a:gd name="connsiteY29" fmla="*/ 1741350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28600 w 1034691"/>
                <a:gd name="connsiteY19" fmla="*/ 676931 h 1891369"/>
                <a:gd name="connsiteX20" fmla="*/ 326231 w 1034691"/>
                <a:gd name="connsiteY20" fmla="*/ 55072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26219 w 1034691"/>
                <a:gd name="connsiteY29" fmla="*/ 1741350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28600 w 1034691"/>
                <a:gd name="connsiteY19" fmla="*/ 676931 h 1891369"/>
                <a:gd name="connsiteX20" fmla="*/ 326231 w 1034691"/>
                <a:gd name="connsiteY20" fmla="*/ 56977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26219 w 1034691"/>
                <a:gd name="connsiteY29" fmla="*/ 1741350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26219 w 1034691"/>
                <a:gd name="connsiteY19" fmla="*/ 698362 h 1891369"/>
                <a:gd name="connsiteX20" fmla="*/ 326231 w 1034691"/>
                <a:gd name="connsiteY20" fmla="*/ 56977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26219 w 1034691"/>
                <a:gd name="connsiteY29" fmla="*/ 1741350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21457 w 1034691"/>
                <a:gd name="connsiteY19" fmla="*/ 686456 h 1891369"/>
                <a:gd name="connsiteX20" fmla="*/ 326231 w 1034691"/>
                <a:gd name="connsiteY20" fmla="*/ 56977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26219 w 1034691"/>
                <a:gd name="connsiteY29" fmla="*/ 1741350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21457 w 1034691"/>
                <a:gd name="connsiteY19" fmla="*/ 686456 h 1891369"/>
                <a:gd name="connsiteX20" fmla="*/ 326231 w 1034691"/>
                <a:gd name="connsiteY20" fmla="*/ 56977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26219 w 1034691"/>
                <a:gd name="connsiteY29" fmla="*/ 1741350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21457 w 1034691"/>
                <a:gd name="connsiteY19" fmla="*/ 686456 h 1891369"/>
                <a:gd name="connsiteX20" fmla="*/ 326231 w 1034691"/>
                <a:gd name="connsiteY20" fmla="*/ 56977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26219 w 1034691"/>
                <a:gd name="connsiteY29" fmla="*/ 1741350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32635 w 1036295"/>
                <a:gd name="connsiteY40" fmla="*/ 686456 h 1891369"/>
                <a:gd name="connsiteX41" fmla="*/ 875523 w 1036295"/>
                <a:gd name="connsiteY41" fmla="*/ 881719 h 1891369"/>
                <a:gd name="connsiteX42" fmla="*/ 892192 w 1036295"/>
                <a:gd name="connsiteY42" fmla="*/ 857906 h 1891369"/>
                <a:gd name="connsiteX43" fmla="*/ 942198 w 1036295"/>
                <a:gd name="connsiteY43" fmla="*/ 896006 h 1891369"/>
                <a:gd name="connsiteX44" fmla="*/ 992204 w 1036295"/>
                <a:gd name="connsiteY44" fmla="*/ 884099 h 1891369"/>
                <a:gd name="connsiteX45" fmla="*/ 1008873 w 1036295"/>
                <a:gd name="connsiteY45" fmla="*/ 834094 h 1891369"/>
                <a:gd name="connsiteX46" fmla="*/ 985060 w 1036295"/>
                <a:gd name="connsiteY46" fmla="*/ 805519 h 1891369"/>
                <a:gd name="connsiteX47" fmla="*/ 935054 w 1036295"/>
                <a:gd name="connsiteY47" fmla="*/ 800756 h 1891369"/>
                <a:gd name="connsiteX48" fmla="*/ 951723 w 1036295"/>
                <a:gd name="connsiteY48" fmla="*/ 781706 h 1891369"/>
                <a:gd name="connsiteX49" fmla="*/ 708835 w 1036295"/>
                <a:gd name="connsiteY49" fmla="*/ 598350 h 1891369"/>
                <a:gd name="connsiteX50" fmla="*/ 651685 w 1036295"/>
                <a:gd name="connsiteY50" fmla="*/ 398325 h 1891369"/>
                <a:gd name="connsiteX51" fmla="*/ 544529 w 1036295"/>
                <a:gd name="connsiteY51" fmla="*/ 322125 h 1891369"/>
                <a:gd name="connsiteX52" fmla="*/ 544529 w 1036295"/>
                <a:gd name="connsiteY52" fmla="*/ 291169 h 1891369"/>
                <a:gd name="connsiteX53" fmla="*/ 608823 w 1036295"/>
                <a:gd name="connsiteY53" fmla="*/ 264976 h 1891369"/>
                <a:gd name="connsiteX54" fmla="*/ 632635 w 1036295"/>
                <a:gd name="connsiteY54" fmla="*/ 141150 h 1891369"/>
                <a:gd name="connsiteX55" fmla="*/ 704073 w 1036295"/>
                <a:gd name="connsiteY55" fmla="*/ 124481 h 1891369"/>
                <a:gd name="connsiteX56" fmla="*/ 625491 w 1036295"/>
                <a:gd name="connsiteY56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32635 w 1036295"/>
                <a:gd name="connsiteY40" fmla="*/ 686456 h 1891369"/>
                <a:gd name="connsiteX41" fmla="*/ 875523 w 1036295"/>
                <a:gd name="connsiteY41" fmla="*/ 881719 h 1891369"/>
                <a:gd name="connsiteX42" fmla="*/ 892192 w 1036295"/>
                <a:gd name="connsiteY42" fmla="*/ 857906 h 1891369"/>
                <a:gd name="connsiteX43" fmla="*/ 942198 w 1036295"/>
                <a:gd name="connsiteY43" fmla="*/ 896006 h 1891369"/>
                <a:gd name="connsiteX44" fmla="*/ 992204 w 1036295"/>
                <a:gd name="connsiteY44" fmla="*/ 884099 h 1891369"/>
                <a:gd name="connsiteX45" fmla="*/ 1008873 w 1036295"/>
                <a:gd name="connsiteY45" fmla="*/ 834094 h 1891369"/>
                <a:gd name="connsiteX46" fmla="*/ 985060 w 1036295"/>
                <a:gd name="connsiteY46" fmla="*/ 805519 h 1891369"/>
                <a:gd name="connsiteX47" fmla="*/ 935054 w 1036295"/>
                <a:gd name="connsiteY47" fmla="*/ 800756 h 1891369"/>
                <a:gd name="connsiteX48" fmla="*/ 951723 w 1036295"/>
                <a:gd name="connsiteY48" fmla="*/ 781706 h 1891369"/>
                <a:gd name="connsiteX49" fmla="*/ 708835 w 1036295"/>
                <a:gd name="connsiteY49" fmla="*/ 598350 h 1891369"/>
                <a:gd name="connsiteX50" fmla="*/ 651685 w 1036295"/>
                <a:gd name="connsiteY50" fmla="*/ 398325 h 1891369"/>
                <a:gd name="connsiteX51" fmla="*/ 544529 w 1036295"/>
                <a:gd name="connsiteY51" fmla="*/ 322125 h 1891369"/>
                <a:gd name="connsiteX52" fmla="*/ 544529 w 1036295"/>
                <a:gd name="connsiteY52" fmla="*/ 291169 h 1891369"/>
                <a:gd name="connsiteX53" fmla="*/ 608823 w 1036295"/>
                <a:gd name="connsiteY53" fmla="*/ 264976 h 1891369"/>
                <a:gd name="connsiteX54" fmla="*/ 632635 w 1036295"/>
                <a:gd name="connsiteY54" fmla="*/ 141150 h 1891369"/>
                <a:gd name="connsiteX55" fmla="*/ 704073 w 1036295"/>
                <a:gd name="connsiteY55" fmla="*/ 124481 h 1891369"/>
                <a:gd name="connsiteX56" fmla="*/ 625491 w 1036295"/>
                <a:gd name="connsiteY56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32635 w 1036295"/>
                <a:gd name="connsiteY40" fmla="*/ 686456 h 1891369"/>
                <a:gd name="connsiteX41" fmla="*/ 875523 w 1036295"/>
                <a:gd name="connsiteY41" fmla="*/ 881719 h 1891369"/>
                <a:gd name="connsiteX42" fmla="*/ 892192 w 1036295"/>
                <a:gd name="connsiteY42" fmla="*/ 857906 h 1891369"/>
                <a:gd name="connsiteX43" fmla="*/ 942198 w 1036295"/>
                <a:gd name="connsiteY43" fmla="*/ 896006 h 1891369"/>
                <a:gd name="connsiteX44" fmla="*/ 992204 w 1036295"/>
                <a:gd name="connsiteY44" fmla="*/ 884099 h 1891369"/>
                <a:gd name="connsiteX45" fmla="*/ 1008873 w 1036295"/>
                <a:gd name="connsiteY45" fmla="*/ 834094 h 1891369"/>
                <a:gd name="connsiteX46" fmla="*/ 985060 w 1036295"/>
                <a:gd name="connsiteY46" fmla="*/ 805519 h 1891369"/>
                <a:gd name="connsiteX47" fmla="*/ 935054 w 1036295"/>
                <a:gd name="connsiteY47" fmla="*/ 800756 h 1891369"/>
                <a:gd name="connsiteX48" fmla="*/ 951723 w 1036295"/>
                <a:gd name="connsiteY48" fmla="*/ 781706 h 1891369"/>
                <a:gd name="connsiteX49" fmla="*/ 708835 w 1036295"/>
                <a:gd name="connsiteY49" fmla="*/ 598350 h 1891369"/>
                <a:gd name="connsiteX50" fmla="*/ 651685 w 1036295"/>
                <a:gd name="connsiteY50" fmla="*/ 398325 h 1891369"/>
                <a:gd name="connsiteX51" fmla="*/ 544529 w 1036295"/>
                <a:gd name="connsiteY51" fmla="*/ 322125 h 1891369"/>
                <a:gd name="connsiteX52" fmla="*/ 544529 w 1036295"/>
                <a:gd name="connsiteY52" fmla="*/ 291169 h 1891369"/>
                <a:gd name="connsiteX53" fmla="*/ 608823 w 1036295"/>
                <a:gd name="connsiteY53" fmla="*/ 264976 h 1891369"/>
                <a:gd name="connsiteX54" fmla="*/ 632635 w 1036295"/>
                <a:gd name="connsiteY54" fmla="*/ 141150 h 1891369"/>
                <a:gd name="connsiteX55" fmla="*/ 704073 w 1036295"/>
                <a:gd name="connsiteY55" fmla="*/ 124481 h 1891369"/>
                <a:gd name="connsiteX56" fmla="*/ 625491 w 1036295"/>
                <a:gd name="connsiteY56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32635 w 1036295"/>
                <a:gd name="connsiteY40" fmla="*/ 686456 h 1891369"/>
                <a:gd name="connsiteX41" fmla="*/ 875523 w 1036295"/>
                <a:gd name="connsiteY41" fmla="*/ 881719 h 1891369"/>
                <a:gd name="connsiteX42" fmla="*/ 892192 w 1036295"/>
                <a:gd name="connsiteY42" fmla="*/ 857906 h 1891369"/>
                <a:gd name="connsiteX43" fmla="*/ 942198 w 1036295"/>
                <a:gd name="connsiteY43" fmla="*/ 896006 h 1891369"/>
                <a:gd name="connsiteX44" fmla="*/ 992204 w 1036295"/>
                <a:gd name="connsiteY44" fmla="*/ 884099 h 1891369"/>
                <a:gd name="connsiteX45" fmla="*/ 1008873 w 1036295"/>
                <a:gd name="connsiteY45" fmla="*/ 834094 h 1891369"/>
                <a:gd name="connsiteX46" fmla="*/ 985060 w 1036295"/>
                <a:gd name="connsiteY46" fmla="*/ 805519 h 1891369"/>
                <a:gd name="connsiteX47" fmla="*/ 935054 w 1036295"/>
                <a:gd name="connsiteY47" fmla="*/ 800756 h 1891369"/>
                <a:gd name="connsiteX48" fmla="*/ 951723 w 1036295"/>
                <a:gd name="connsiteY48" fmla="*/ 781706 h 1891369"/>
                <a:gd name="connsiteX49" fmla="*/ 708835 w 1036295"/>
                <a:gd name="connsiteY49" fmla="*/ 598350 h 1891369"/>
                <a:gd name="connsiteX50" fmla="*/ 639778 w 1036295"/>
                <a:gd name="connsiteY50" fmla="*/ 400706 h 1891369"/>
                <a:gd name="connsiteX51" fmla="*/ 544529 w 1036295"/>
                <a:gd name="connsiteY51" fmla="*/ 322125 h 1891369"/>
                <a:gd name="connsiteX52" fmla="*/ 544529 w 1036295"/>
                <a:gd name="connsiteY52" fmla="*/ 291169 h 1891369"/>
                <a:gd name="connsiteX53" fmla="*/ 608823 w 1036295"/>
                <a:gd name="connsiteY53" fmla="*/ 264976 h 1891369"/>
                <a:gd name="connsiteX54" fmla="*/ 632635 w 1036295"/>
                <a:gd name="connsiteY54" fmla="*/ 141150 h 1891369"/>
                <a:gd name="connsiteX55" fmla="*/ 704073 w 1036295"/>
                <a:gd name="connsiteY55" fmla="*/ 124481 h 1891369"/>
                <a:gd name="connsiteX56" fmla="*/ 625491 w 1036295"/>
                <a:gd name="connsiteY56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32635 w 1036295"/>
                <a:gd name="connsiteY40" fmla="*/ 686456 h 1891369"/>
                <a:gd name="connsiteX41" fmla="*/ 875523 w 1036295"/>
                <a:gd name="connsiteY41" fmla="*/ 881719 h 1891369"/>
                <a:gd name="connsiteX42" fmla="*/ 892192 w 1036295"/>
                <a:gd name="connsiteY42" fmla="*/ 857906 h 1891369"/>
                <a:gd name="connsiteX43" fmla="*/ 942198 w 1036295"/>
                <a:gd name="connsiteY43" fmla="*/ 896006 h 1891369"/>
                <a:gd name="connsiteX44" fmla="*/ 992204 w 1036295"/>
                <a:gd name="connsiteY44" fmla="*/ 884099 h 1891369"/>
                <a:gd name="connsiteX45" fmla="*/ 1008873 w 1036295"/>
                <a:gd name="connsiteY45" fmla="*/ 834094 h 1891369"/>
                <a:gd name="connsiteX46" fmla="*/ 985060 w 1036295"/>
                <a:gd name="connsiteY46" fmla="*/ 805519 h 1891369"/>
                <a:gd name="connsiteX47" fmla="*/ 935054 w 1036295"/>
                <a:gd name="connsiteY47" fmla="*/ 800756 h 1891369"/>
                <a:gd name="connsiteX48" fmla="*/ 951723 w 1036295"/>
                <a:gd name="connsiteY48" fmla="*/ 781706 h 1891369"/>
                <a:gd name="connsiteX49" fmla="*/ 708835 w 1036295"/>
                <a:gd name="connsiteY49" fmla="*/ 598350 h 1891369"/>
                <a:gd name="connsiteX50" fmla="*/ 656446 w 1036295"/>
                <a:gd name="connsiteY50" fmla="*/ 400706 h 1891369"/>
                <a:gd name="connsiteX51" fmla="*/ 544529 w 1036295"/>
                <a:gd name="connsiteY51" fmla="*/ 322125 h 1891369"/>
                <a:gd name="connsiteX52" fmla="*/ 544529 w 1036295"/>
                <a:gd name="connsiteY52" fmla="*/ 291169 h 1891369"/>
                <a:gd name="connsiteX53" fmla="*/ 608823 w 1036295"/>
                <a:gd name="connsiteY53" fmla="*/ 264976 h 1891369"/>
                <a:gd name="connsiteX54" fmla="*/ 632635 w 1036295"/>
                <a:gd name="connsiteY54" fmla="*/ 141150 h 1891369"/>
                <a:gd name="connsiteX55" fmla="*/ 704073 w 1036295"/>
                <a:gd name="connsiteY55" fmla="*/ 124481 h 1891369"/>
                <a:gd name="connsiteX56" fmla="*/ 625491 w 1036295"/>
                <a:gd name="connsiteY56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32635 w 1036295"/>
                <a:gd name="connsiteY40" fmla="*/ 686456 h 1891369"/>
                <a:gd name="connsiteX41" fmla="*/ 875523 w 1036295"/>
                <a:gd name="connsiteY41" fmla="*/ 881719 h 1891369"/>
                <a:gd name="connsiteX42" fmla="*/ 892192 w 1036295"/>
                <a:gd name="connsiteY42" fmla="*/ 857906 h 1891369"/>
                <a:gd name="connsiteX43" fmla="*/ 942198 w 1036295"/>
                <a:gd name="connsiteY43" fmla="*/ 896006 h 1891369"/>
                <a:gd name="connsiteX44" fmla="*/ 992204 w 1036295"/>
                <a:gd name="connsiteY44" fmla="*/ 884099 h 1891369"/>
                <a:gd name="connsiteX45" fmla="*/ 1008873 w 1036295"/>
                <a:gd name="connsiteY45" fmla="*/ 834094 h 1891369"/>
                <a:gd name="connsiteX46" fmla="*/ 985060 w 1036295"/>
                <a:gd name="connsiteY46" fmla="*/ 805519 h 1891369"/>
                <a:gd name="connsiteX47" fmla="*/ 935054 w 1036295"/>
                <a:gd name="connsiteY47" fmla="*/ 800756 h 1891369"/>
                <a:gd name="connsiteX48" fmla="*/ 951723 w 1036295"/>
                <a:gd name="connsiteY48" fmla="*/ 781706 h 1891369"/>
                <a:gd name="connsiteX49" fmla="*/ 708835 w 1036295"/>
                <a:gd name="connsiteY49" fmla="*/ 598350 h 1891369"/>
                <a:gd name="connsiteX50" fmla="*/ 656446 w 1036295"/>
                <a:gd name="connsiteY50" fmla="*/ 400706 h 1891369"/>
                <a:gd name="connsiteX51" fmla="*/ 544529 w 1036295"/>
                <a:gd name="connsiteY51" fmla="*/ 322125 h 1891369"/>
                <a:gd name="connsiteX52" fmla="*/ 544529 w 1036295"/>
                <a:gd name="connsiteY52" fmla="*/ 291169 h 1891369"/>
                <a:gd name="connsiteX53" fmla="*/ 608823 w 1036295"/>
                <a:gd name="connsiteY53" fmla="*/ 264976 h 1891369"/>
                <a:gd name="connsiteX54" fmla="*/ 632635 w 1036295"/>
                <a:gd name="connsiteY54" fmla="*/ 141150 h 1891369"/>
                <a:gd name="connsiteX55" fmla="*/ 704073 w 1036295"/>
                <a:gd name="connsiteY55" fmla="*/ 124481 h 1891369"/>
                <a:gd name="connsiteX56" fmla="*/ 625491 w 1036295"/>
                <a:gd name="connsiteY56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42160 w 1036295"/>
                <a:gd name="connsiteY40" fmla="*/ 943631 h 1891369"/>
                <a:gd name="connsiteX41" fmla="*/ 632635 w 1036295"/>
                <a:gd name="connsiteY41" fmla="*/ 686456 h 1891369"/>
                <a:gd name="connsiteX42" fmla="*/ 875523 w 1036295"/>
                <a:gd name="connsiteY42" fmla="*/ 881719 h 1891369"/>
                <a:gd name="connsiteX43" fmla="*/ 892192 w 1036295"/>
                <a:gd name="connsiteY43" fmla="*/ 857906 h 1891369"/>
                <a:gd name="connsiteX44" fmla="*/ 942198 w 1036295"/>
                <a:gd name="connsiteY44" fmla="*/ 896006 h 1891369"/>
                <a:gd name="connsiteX45" fmla="*/ 992204 w 1036295"/>
                <a:gd name="connsiteY45" fmla="*/ 884099 h 1891369"/>
                <a:gd name="connsiteX46" fmla="*/ 1008873 w 1036295"/>
                <a:gd name="connsiteY46" fmla="*/ 834094 h 1891369"/>
                <a:gd name="connsiteX47" fmla="*/ 985060 w 1036295"/>
                <a:gd name="connsiteY47" fmla="*/ 805519 h 1891369"/>
                <a:gd name="connsiteX48" fmla="*/ 935054 w 1036295"/>
                <a:gd name="connsiteY48" fmla="*/ 800756 h 1891369"/>
                <a:gd name="connsiteX49" fmla="*/ 951723 w 1036295"/>
                <a:gd name="connsiteY49" fmla="*/ 781706 h 1891369"/>
                <a:gd name="connsiteX50" fmla="*/ 708835 w 1036295"/>
                <a:gd name="connsiteY50" fmla="*/ 598350 h 1891369"/>
                <a:gd name="connsiteX51" fmla="*/ 656446 w 1036295"/>
                <a:gd name="connsiteY51" fmla="*/ 400706 h 1891369"/>
                <a:gd name="connsiteX52" fmla="*/ 544529 w 1036295"/>
                <a:gd name="connsiteY52" fmla="*/ 322125 h 1891369"/>
                <a:gd name="connsiteX53" fmla="*/ 544529 w 1036295"/>
                <a:gd name="connsiteY53" fmla="*/ 291169 h 1891369"/>
                <a:gd name="connsiteX54" fmla="*/ 608823 w 1036295"/>
                <a:gd name="connsiteY54" fmla="*/ 264976 h 1891369"/>
                <a:gd name="connsiteX55" fmla="*/ 632635 w 1036295"/>
                <a:gd name="connsiteY55" fmla="*/ 141150 h 1891369"/>
                <a:gd name="connsiteX56" fmla="*/ 704073 w 1036295"/>
                <a:gd name="connsiteY56" fmla="*/ 124481 h 1891369"/>
                <a:gd name="connsiteX57" fmla="*/ 625491 w 1036295"/>
                <a:gd name="connsiteY57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42160 w 1036295"/>
                <a:gd name="connsiteY40" fmla="*/ 943631 h 1891369"/>
                <a:gd name="connsiteX41" fmla="*/ 632635 w 1036295"/>
                <a:gd name="connsiteY41" fmla="*/ 686456 h 1891369"/>
                <a:gd name="connsiteX42" fmla="*/ 875523 w 1036295"/>
                <a:gd name="connsiteY42" fmla="*/ 881719 h 1891369"/>
                <a:gd name="connsiteX43" fmla="*/ 892192 w 1036295"/>
                <a:gd name="connsiteY43" fmla="*/ 857906 h 1891369"/>
                <a:gd name="connsiteX44" fmla="*/ 942198 w 1036295"/>
                <a:gd name="connsiteY44" fmla="*/ 896006 h 1891369"/>
                <a:gd name="connsiteX45" fmla="*/ 992204 w 1036295"/>
                <a:gd name="connsiteY45" fmla="*/ 884099 h 1891369"/>
                <a:gd name="connsiteX46" fmla="*/ 1008873 w 1036295"/>
                <a:gd name="connsiteY46" fmla="*/ 834094 h 1891369"/>
                <a:gd name="connsiteX47" fmla="*/ 985060 w 1036295"/>
                <a:gd name="connsiteY47" fmla="*/ 805519 h 1891369"/>
                <a:gd name="connsiteX48" fmla="*/ 935054 w 1036295"/>
                <a:gd name="connsiteY48" fmla="*/ 800756 h 1891369"/>
                <a:gd name="connsiteX49" fmla="*/ 951723 w 1036295"/>
                <a:gd name="connsiteY49" fmla="*/ 781706 h 1891369"/>
                <a:gd name="connsiteX50" fmla="*/ 708835 w 1036295"/>
                <a:gd name="connsiteY50" fmla="*/ 598350 h 1891369"/>
                <a:gd name="connsiteX51" fmla="*/ 656446 w 1036295"/>
                <a:gd name="connsiteY51" fmla="*/ 400706 h 1891369"/>
                <a:gd name="connsiteX52" fmla="*/ 544529 w 1036295"/>
                <a:gd name="connsiteY52" fmla="*/ 322125 h 1891369"/>
                <a:gd name="connsiteX53" fmla="*/ 544529 w 1036295"/>
                <a:gd name="connsiteY53" fmla="*/ 291169 h 1891369"/>
                <a:gd name="connsiteX54" fmla="*/ 608823 w 1036295"/>
                <a:gd name="connsiteY54" fmla="*/ 264976 h 1891369"/>
                <a:gd name="connsiteX55" fmla="*/ 632635 w 1036295"/>
                <a:gd name="connsiteY55" fmla="*/ 141150 h 1891369"/>
                <a:gd name="connsiteX56" fmla="*/ 704073 w 1036295"/>
                <a:gd name="connsiteY56" fmla="*/ 124481 h 1891369"/>
                <a:gd name="connsiteX57" fmla="*/ 625491 w 1036295"/>
                <a:gd name="connsiteY57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42160 w 1036295"/>
                <a:gd name="connsiteY40" fmla="*/ 943631 h 1891369"/>
                <a:gd name="connsiteX41" fmla="*/ 632635 w 1036295"/>
                <a:gd name="connsiteY41" fmla="*/ 686456 h 1891369"/>
                <a:gd name="connsiteX42" fmla="*/ 875523 w 1036295"/>
                <a:gd name="connsiteY42" fmla="*/ 881719 h 1891369"/>
                <a:gd name="connsiteX43" fmla="*/ 892192 w 1036295"/>
                <a:gd name="connsiteY43" fmla="*/ 857906 h 1891369"/>
                <a:gd name="connsiteX44" fmla="*/ 942198 w 1036295"/>
                <a:gd name="connsiteY44" fmla="*/ 896006 h 1891369"/>
                <a:gd name="connsiteX45" fmla="*/ 992204 w 1036295"/>
                <a:gd name="connsiteY45" fmla="*/ 884099 h 1891369"/>
                <a:gd name="connsiteX46" fmla="*/ 1008873 w 1036295"/>
                <a:gd name="connsiteY46" fmla="*/ 834094 h 1891369"/>
                <a:gd name="connsiteX47" fmla="*/ 985060 w 1036295"/>
                <a:gd name="connsiteY47" fmla="*/ 805519 h 1891369"/>
                <a:gd name="connsiteX48" fmla="*/ 935054 w 1036295"/>
                <a:gd name="connsiteY48" fmla="*/ 800756 h 1891369"/>
                <a:gd name="connsiteX49" fmla="*/ 951723 w 1036295"/>
                <a:gd name="connsiteY49" fmla="*/ 781706 h 1891369"/>
                <a:gd name="connsiteX50" fmla="*/ 708835 w 1036295"/>
                <a:gd name="connsiteY50" fmla="*/ 598350 h 1891369"/>
                <a:gd name="connsiteX51" fmla="*/ 656446 w 1036295"/>
                <a:gd name="connsiteY51" fmla="*/ 400706 h 1891369"/>
                <a:gd name="connsiteX52" fmla="*/ 544529 w 1036295"/>
                <a:gd name="connsiteY52" fmla="*/ 322125 h 1891369"/>
                <a:gd name="connsiteX53" fmla="*/ 544529 w 1036295"/>
                <a:gd name="connsiteY53" fmla="*/ 291169 h 1891369"/>
                <a:gd name="connsiteX54" fmla="*/ 608823 w 1036295"/>
                <a:gd name="connsiteY54" fmla="*/ 264976 h 1891369"/>
                <a:gd name="connsiteX55" fmla="*/ 632635 w 1036295"/>
                <a:gd name="connsiteY55" fmla="*/ 141150 h 1891369"/>
                <a:gd name="connsiteX56" fmla="*/ 704073 w 1036295"/>
                <a:gd name="connsiteY56" fmla="*/ 124481 h 1891369"/>
                <a:gd name="connsiteX57" fmla="*/ 625491 w 1036295"/>
                <a:gd name="connsiteY57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25491 w 1036295"/>
                <a:gd name="connsiteY40" fmla="*/ 953156 h 1891369"/>
                <a:gd name="connsiteX41" fmla="*/ 632635 w 1036295"/>
                <a:gd name="connsiteY41" fmla="*/ 686456 h 1891369"/>
                <a:gd name="connsiteX42" fmla="*/ 875523 w 1036295"/>
                <a:gd name="connsiteY42" fmla="*/ 881719 h 1891369"/>
                <a:gd name="connsiteX43" fmla="*/ 892192 w 1036295"/>
                <a:gd name="connsiteY43" fmla="*/ 857906 h 1891369"/>
                <a:gd name="connsiteX44" fmla="*/ 942198 w 1036295"/>
                <a:gd name="connsiteY44" fmla="*/ 896006 h 1891369"/>
                <a:gd name="connsiteX45" fmla="*/ 992204 w 1036295"/>
                <a:gd name="connsiteY45" fmla="*/ 884099 h 1891369"/>
                <a:gd name="connsiteX46" fmla="*/ 1008873 w 1036295"/>
                <a:gd name="connsiteY46" fmla="*/ 834094 h 1891369"/>
                <a:gd name="connsiteX47" fmla="*/ 985060 w 1036295"/>
                <a:gd name="connsiteY47" fmla="*/ 805519 h 1891369"/>
                <a:gd name="connsiteX48" fmla="*/ 935054 w 1036295"/>
                <a:gd name="connsiteY48" fmla="*/ 800756 h 1891369"/>
                <a:gd name="connsiteX49" fmla="*/ 951723 w 1036295"/>
                <a:gd name="connsiteY49" fmla="*/ 781706 h 1891369"/>
                <a:gd name="connsiteX50" fmla="*/ 708835 w 1036295"/>
                <a:gd name="connsiteY50" fmla="*/ 598350 h 1891369"/>
                <a:gd name="connsiteX51" fmla="*/ 656446 w 1036295"/>
                <a:gd name="connsiteY51" fmla="*/ 400706 h 1891369"/>
                <a:gd name="connsiteX52" fmla="*/ 544529 w 1036295"/>
                <a:gd name="connsiteY52" fmla="*/ 322125 h 1891369"/>
                <a:gd name="connsiteX53" fmla="*/ 544529 w 1036295"/>
                <a:gd name="connsiteY53" fmla="*/ 291169 h 1891369"/>
                <a:gd name="connsiteX54" fmla="*/ 608823 w 1036295"/>
                <a:gd name="connsiteY54" fmla="*/ 264976 h 1891369"/>
                <a:gd name="connsiteX55" fmla="*/ 632635 w 1036295"/>
                <a:gd name="connsiteY55" fmla="*/ 141150 h 1891369"/>
                <a:gd name="connsiteX56" fmla="*/ 704073 w 1036295"/>
                <a:gd name="connsiteY56" fmla="*/ 124481 h 1891369"/>
                <a:gd name="connsiteX57" fmla="*/ 625491 w 1036295"/>
                <a:gd name="connsiteY57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25491 w 1036295"/>
                <a:gd name="connsiteY40" fmla="*/ 953156 h 1891369"/>
                <a:gd name="connsiteX41" fmla="*/ 632635 w 1036295"/>
                <a:gd name="connsiteY41" fmla="*/ 686456 h 1891369"/>
                <a:gd name="connsiteX42" fmla="*/ 875523 w 1036295"/>
                <a:gd name="connsiteY42" fmla="*/ 881719 h 1891369"/>
                <a:gd name="connsiteX43" fmla="*/ 892192 w 1036295"/>
                <a:gd name="connsiteY43" fmla="*/ 857906 h 1891369"/>
                <a:gd name="connsiteX44" fmla="*/ 942198 w 1036295"/>
                <a:gd name="connsiteY44" fmla="*/ 896006 h 1891369"/>
                <a:gd name="connsiteX45" fmla="*/ 992204 w 1036295"/>
                <a:gd name="connsiteY45" fmla="*/ 884099 h 1891369"/>
                <a:gd name="connsiteX46" fmla="*/ 1008873 w 1036295"/>
                <a:gd name="connsiteY46" fmla="*/ 834094 h 1891369"/>
                <a:gd name="connsiteX47" fmla="*/ 985060 w 1036295"/>
                <a:gd name="connsiteY47" fmla="*/ 805519 h 1891369"/>
                <a:gd name="connsiteX48" fmla="*/ 935054 w 1036295"/>
                <a:gd name="connsiteY48" fmla="*/ 800756 h 1891369"/>
                <a:gd name="connsiteX49" fmla="*/ 951723 w 1036295"/>
                <a:gd name="connsiteY49" fmla="*/ 781706 h 1891369"/>
                <a:gd name="connsiteX50" fmla="*/ 708835 w 1036295"/>
                <a:gd name="connsiteY50" fmla="*/ 598350 h 1891369"/>
                <a:gd name="connsiteX51" fmla="*/ 656446 w 1036295"/>
                <a:gd name="connsiteY51" fmla="*/ 400706 h 1891369"/>
                <a:gd name="connsiteX52" fmla="*/ 544529 w 1036295"/>
                <a:gd name="connsiteY52" fmla="*/ 322125 h 1891369"/>
                <a:gd name="connsiteX53" fmla="*/ 544529 w 1036295"/>
                <a:gd name="connsiteY53" fmla="*/ 291169 h 1891369"/>
                <a:gd name="connsiteX54" fmla="*/ 608823 w 1036295"/>
                <a:gd name="connsiteY54" fmla="*/ 264976 h 1891369"/>
                <a:gd name="connsiteX55" fmla="*/ 632635 w 1036295"/>
                <a:gd name="connsiteY55" fmla="*/ 141150 h 1891369"/>
                <a:gd name="connsiteX56" fmla="*/ 704073 w 1036295"/>
                <a:gd name="connsiteY56" fmla="*/ 124481 h 1891369"/>
                <a:gd name="connsiteX57" fmla="*/ 625491 w 1036295"/>
                <a:gd name="connsiteY57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25491 w 1036295"/>
                <a:gd name="connsiteY40" fmla="*/ 953156 h 1891369"/>
                <a:gd name="connsiteX41" fmla="*/ 627872 w 1036295"/>
                <a:gd name="connsiteY41" fmla="*/ 712649 h 1891369"/>
                <a:gd name="connsiteX42" fmla="*/ 875523 w 1036295"/>
                <a:gd name="connsiteY42" fmla="*/ 881719 h 1891369"/>
                <a:gd name="connsiteX43" fmla="*/ 892192 w 1036295"/>
                <a:gd name="connsiteY43" fmla="*/ 857906 h 1891369"/>
                <a:gd name="connsiteX44" fmla="*/ 942198 w 1036295"/>
                <a:gd name="connsiteY44" fmla="*/ 896006 h 1891369"/>
                <a:gd name="connsiteX45" fmla="*/ 992204 w 1036295"/>
                <a:gd name="connsiteY45" fmla="*/ 884099 h 1891369"/>
                <a:gd name="connsiteX46" fmla="*/ 1008873 w 1036295"/>
                <a:gd name="connsiteY46" fmla="*/ 834094 h 1891369"/>
                <a:gd name="connsiteX47" fmla="*/ 985060 w 1036295"/>
                <a:gd name="connsiteY47" fmla="*/ 805519 h 1891369"/>
                <a:gd name="connsiteX48" fmla="*/ 935054 w 1036295"/>
                <a:gd name="connsiteY48" fmla="*/ 800756 h 1891369"/>
                <a:gd name="connsiteX49" fmla="*/ 951723 w 1036295"/>
                <a:gd name="connsiteY49" fmla="*/ 781706 h 1891369"/>
                <a:gd name="connsiteX50" fmla="*/ 708835 w 1036295"/>
                <a:gd name="connsiteY50" fmla="*/ 598350 h 1891369"/>
                <a:gd name="connsiteX51" fmla="*/ 656446 w 1036295"/>
                <a:gd name="connsiteY51" fmla="*/ 400706 h 1891369"/>
                <a:gd name="connsiteX52" fmla="*/ 544529 w 1036295"/>
                <a:gd name="connsiteY52" fmla="*/ 322125 h 1891369"/>
                <a:gd name="connsiteX53" fmla="*/ 544529 w 1036295"/>
                <a:gd name="connsiteY53" fmla="*/ 291169 h 1891369"/>
                <a:gd name="connsiteX54" fmla="*/ 608823 w 1036295"/>
                <a:gd name="connsiteY54" fmla="*/ 264976 h 1891369"/>
                <a:gd name="connsiteX55" fmla="*/ 632635 w 1036295"/>
                <a:gd name="connsiteY55" fmla="*/ 141150 h 1891369"/>
                <a:gd name="connsiteX56" fmla="*/ 704073 w 1036295"/>
                <a:gd name="connsiteY56" fmla="*/ 124481 h 1891369"/>
                <a:gd name="connsiteX57" fmla="*/ 625491 w 1036295"/>
                <a:gd name="connsiteY57" fmla="*/ 79237 h 1891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1036295" h="1891369">
                  <a:moveTo>
                    <a:pt x="625491" y="79237"/>
                  </a:moveTo>
                  <a:cubicBezTo>
                    <a:pt x="624697" y="60187"/>
                    <a:pt x="621523" y="36375"/>
                    <a:pt x="620729" y="17325"/>
                  </a:cubicBezTo>
                  <a:cubicBezTo>
                    <a:pt x="593742" y="11769"/>
                    <a:pt x="585804" y="-3313"/>
                    <a:pt x="539767" y="656"/>
                  </a:cubicBezTo>
                  <a:cubicBezTo>
                    <a:pt x="493730" y="4625"/>
                    <a:pt x="471504" y="16531"/>
                    <a:pt x="437373" y="24469"/>
                  </a:cubicBezTo>
                  <a:lnTo>
                    <a:pt x="427848" y="93525"/>
                  </a:lnTo>
                  <a:cubicBezTo>
                    <a:pt x="401654" y="107812"/>
                    <a:pt x="362760" y="116940"/>
                    <a:pt x="363554" y="124481"/>
                  </a:cubicBezTo>
                  <a:cubicBezTo>
                    <a:pt x="364348" y="132022"/>
                    <a:pt x="409591" y="134006"/>
                    <a:pt x="432610" y="138769"/>
                  </a:cubicBezTo>
                  <a:lnTo>
                    <a:pt x="423085" y="212588"/>
                  </a:lnTo>
                  <a:lnTo>
                    <a:pt x="442135" y="276881"/>
                  </a:lnTo>
                  <a:lnTo>
                    <a:pt x="444517" y="307838"/>
                  </a:lnTo>
                  <a:cubicBezTo>
                    <a:pt x="381017" y="334032"/>
                    <a:pt x="312753" y="355463"/>
                    <a:pt x="263542" y="391182"/>
                  </a:cubicBezTo>
                  <a:cubicBezTo>
                    <a:pt x="214331" y="426901"/>
                    <a:pt x="133367" y="562632"/>
                    <a:pt x="115904" y="622163"/>
                  </a:cubicBezTo>
                  <a:cubicBezTo>
                    <a:pt x="98441" y="681694"/>
                    <a:pt x="79391" y="817425"/>
                    <a:pt x="61135" y="915056"/>
                  </a:cubicBezTo>
                  <a:lnTo>
                    <a:pt x="92092" y="915056"/>
                  </a:lnTo>
                  <a:lnTo>
                    <a:pt x="84948" y="965063"/>
                  </a:lnTo>
                  <a:cubicBezTo>
                    <a:pt x="98442" y="979350"/>
                    <a:pt x="100823" y="1010306"/>
                    <a:pt x="125429" y="1007925"/>
                  </a:cubicBezTo>
                  <a:cubicBezTo>
                    <a:pt x="150035" y="1005544"/>
                    <a:pt x="150829" y="988875"/>
                    <a:pt x="163529" y="979350"/>
                  </a:cubicBezTo>
                  <a:cubicBezTo>
                    <a:pt x="162735" y="960300"/>
                    <a:pt x="161942" y="941250"/>
                    <a:pt x="161148" y="922200"/>
                  </a:cubicBezTo>
                  <a:lnTo>
                    <a:pt x="180198" y="922200"/>
                  </a:lnTo>
                  <a:lnTo>
                    <a:pt x="223061" y="686456"/>
                  </a:lnTo>
                  <a:cubicBezTo>
                    <a:pt x="255605" y="644387"/>
                    <a:pt x="314738" y="568584"/>
                    <a:pt x="327835" y="569775"/>
                  </a:cubicBezTo>
                  <a:cubicBezTo>
                    <a:pt x="340932" y="570966"/>
                    <a:pt x="313945" y="751543"/>
                    <a:pt x="301642" y="822187"/>
                  </a:cubicBezTo>
                  <a:cubicBezTo>
                    <a:pt x="289339" y="892831"/>
                    <a:pt x="272273" y="938869"/>
                    <a:pt x="254017" y="993638"/>
                  </a:cubicBezTo>
                  <a:lnTo>
                    <a:pt x="296879" y="1022212"/>
                  </a:lnTo>
                  <a:lnTo>
                    <a:pt x="13510" y="1708013"/>
                  </a:lnTo>
                  <a:cubicBezTo>
                    <a:pt x="9541" y="1724682"/>
                    <a:pt x="-4747" y="1730238"/>
                    <a:pt x="1604" y="1758019"/>
                  </a:cubicBezTo>
                  <a:cubicBezTo>
                    <a:pt x="7955" y="1785800"/>
                    <a:pt x="157179" y="1846919"/>
                    <a:pt x="234967" y="1891369"/>
                  </a:cubicBezTo>
                  <a:cubicBezTo>
                    <a:pt x="244492" y="1878669"/>
                    <a:pt x="268305" y="1881845"/>
                    <a:pt x="263542" y="1853269"/>
                  </a:cubicBezTo>
                  <a:cubicBezTo>
                    <a:pt x="258779" y="1824693"/>
                    <a:pt x="220679" y="1786594"/>
                    <a:pt x="199248" y="1753256"/>
                  </a:cubicBezTo>
                  <a:lnTo>
                    <a:pt x="227823" y="1741350"/>
                  </a:lnTo>
                  <a:cubicBezTo>
                    <a:pt x="305611" y="1558788"/>
                    <a:pt x="409195" y="1219063"/>
                    <a:pt x="454042" y="1215094"/>
                  </a:cubicBezTo>
                  <a:cubicBezTo>
                    <a:pt x="498889" y="1211125"/>
                    <a:pt x="619141" y="1366701"/>
                    <a:pt x="639779" y="1403213"/>
                  </a:cubicBezTo>
                  <a:cubicBezTo>
                    <a:pt x="660417" y="1439725"/>
                    <a:pt x="719154" y="1642925"/>
                    <a:pt x="758842" y="1762781"/>
                  </a:cubicBezTo>
                  <a:lnTo>
                    <a:pt x="775510" y="1758019"/>
                  </a:lnTo>
                  <a:cubicBezTo>
                    <a:pt x="785829" y="1784213"/>
                    <a:pt x="785036" y="1827075"/>
                    <a:pt x="806467" y="1836600"/>
                  </a:cubicBezTo>
                  <a:cubicBezTo>
                    <a:pt x="827898" y="1846125"/>
                    <a:pt x="949342" y="1808025"/>
                    <a:pt x="1020779" y="1793738"/>
                  </a:cubicBezTo>
                  <a:cubicBezTo>
                    <a:pt x="1023160" y="1781832"/>
                    <a:pt x="1049354" y="1777863"/>
                    <a:pt x="1027923" y="1758019"/>
                  </a:cubicBezTo>
                  <a:cubicBezTo>
                    <a:pt x="1006492" y="1738175"/>
                    <a:pt x="951723" y="1732619"/>
                    <a:pt x="913623" y="1719919"/>
                  </a:cubicBezTo>
                  <a:lnTo>
                    <a:pt x="799323" y="1298438"/>
                  </a:lnTo>
                  <a:lnTo>
                    <a:pt x="606442" y="1003163"/>
                  </a:lnTo>
                  <a:cubicBezTo>
                    <a:pt x="575883" y="940457"/>
                    <a:pt x="621126" y="1005940"/>
                    <a:pt x="625491" y="953156"/>
                  </a:cubicBezTo>
                  <a:cubicBezTo>
                    <a:pt x="629856" y="900372"/>
                    <a:pt x="605250" y="712649"/>
                    <a:pt x="627872" y="712649"/>
                  </a:cubicBezTo>
                  <a:cubicBezTo>
                    <a:pt x="650494" y="712649"/>
                    <a:pt x="794560" y="816631"/>
                    <a:pt x="875523" y="881719"/>
                  </a:cubicBezTo>
                  <a:lnTo>
                    <a:pt x="892192" y="857906"/>
                  </a:lnTo>
                  <a:lnTo>
                    <a:pt x="942198" y="896006"/>
                  </a:lnTo>
                  <a:cubicBezTo>
                    <a:pt x="964423" y="892037"/>
                    <a:pt x="967598" y="904737"/>
                    <a:pt x="992204" y="884099"/>
                  </a:cubicBezTo>
                  <a:cubicBezTo>
                    <a:pt x="1016810" y="863461"/>
                    <a:pt x="1008873" y="850762"/>
                    <a:pt x="1008873" y="834094"/>
                  </a:cubicBezTo>
                  <a:lnTo>
                    <a:pt x="985060" y="805519"/>
                  </a:lnTo>
                  <a:lnTo>
                    <a:pt x="935054" y="800756"/>
                  </a:lnTo>
                  <a:lnTo>
                    <a:pt x="951723" y="781706"/>
                  </a:lnTo>
                  <a:lnTo>
                    <a:pt x="708835" y="598350"/>
                  </a:lnTo>
                  <a:cubicBezTo>
                    <a:pt x="689785" y="531675"/>
                    <a:pt x="673115" y="428488"/>
                    <a:pt x="656446" y="400706"/>
                  </a:cubicBezTo>
                  <a:cubicBezTo>
                    <a:pt x="639777" y="372924"/>
                    <a:pt x="594535" y="338000"/>
                    <a:pt x="544529" y="322125"/>
                  </a:cubicBezTo>
                  <a:lnTo>
                    <a:pt x="544529" y="291169"/>
                  </a:lnTo>
                  <a:cubicBezTo>
                    <a:pt x="564373" y="286407"/>
                    <a:pt x="599298" y="284027"/>
                    <a:pt x="608823" y="264976"/>
                  </a:cubicBezTo>
                  <a:cubicBezTo>
                    <a:pt x="618348" y="245925"/>
                    <a:pt x="623110" y="186394"/>
                    <a:pt x="632635" y="141150"/>
                  </a:cubicBezTo>
                  <a:cubicBezTo>
                    <a:pt x="656448" y="135594"/>
                    <a:pt x="705264" y="134800"/>
                    <a:pt x="704073" y="124481"/>
                  </a:cubicBezTo>
                  <a:cubicBezTo>
                    <a:pt x="702882" y="114162"/>
                    <a:pt x="652479" y="95906"/>
                    <a:pt x="625491" y="7923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フリーフォーム: 図形 291">
              <a:extLst>
                <a:ext uri="{FF2B5EF4-FFF2-40B4-BE49-F238E27FC236}">
                  <a16:creationId xmlns:a16="http://schemas.microsoft.com/office/drawing/2014/main" id="{3763BA1C-A923-462E-B72D-2D753473F8B4}"/>
                </a:ext>
              </a:extLst>
            </p:cNvPr>
            <p:cNvSpPr/>
            <p:nvPr/>
          </p:nvSpPr>
          <p:spPr>
            <a:xfrm>
              <a:off x="6578198" y="5141842"/>
              <a:ext cx="338945" cy="618617"/>
            </a:xfrm>
            <a:custGeom>
              <a:avLst/>
              <a:gdLst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23825 w 1026319"/>
                <a:gd name="connsiteY11" fmla="*/ 600075 h 1890713"/>
                <a:gd name="connsiteX12" fmla="*/ 114300 w 1026319"/>
                <a:gd name="connsiteY12" fmla="*/ 621507 h 1890713"/>
                <a:gd name="connsiteX13" fmla="*/ 59531 w 1026319"/>
                <a:gd name="connsiteY13" fmla="*/ 914400 h 1890713"/>
                <a:gd name="connsiteX14" fmla="*/ 90488 w 1026319"/>
                <a:gd name="connsiteY14" fmla="*/ 914400 h 1890713"/>
                <a:gd name="connsiteX15" fmla="*/ 83344 w 1026319"/>
                <a:gd name="connsiteY15" fmla="*/ 964407 h 1890713"/>
                <a:gd name="connsiteX16" fmla="*/ 123825 w 1026319"/>
                <a:gd name="connsiteY16" fmla="*/ 1007269 h 1890713"/>
                <a:gd name="connsiteX17" fmla="*/ 161925 w 1026319"/>
                <a:gd name="connsiteY17" fmla="*/ 978694 h 1890713"/>
                <a:gd name="connsiteX18" fmla="*/ 159544 w 1026319"/>
                <a:gd name="connsiteY18" fmla="*/ 921544 h 1890713"/>
                <a:gd name="connsiteX19" fmla="*/ 178594 w 1026319"/>
                <a:gd name="connsiteY19" fmla="*/ 921544 h 1890713"/>
                <a:gd name="connsiteX20" fmla="*/ 219075 w 1026319"/>
                <a:gd name="connsiteY20" fmla="*/ 664369 h 1890713"/>
                <a:gd name="connsiteX21" fmla="*/ 326231 w 1026319"/>
                <a:gd name="connsiteY21" fmla="*/ 550069 h 1890713"/>
                <a:gd name="connsiteX22" fmla="*/ 283369 w 1026319"/>
                <a:gd name="connsiteY22" fmla="*/ 909638 h 1890713"/>
                <a:gd name="connsiteX23" fmla="*/ 252413 w 1026319"/>
                <a:gd name="connsiteY23" fmla="*/ 992982 h 1890713"/>
                <a:gd name="connsiteX24" fmla="*/ 302419 w 1026319"/>
                <a:gd name="connsiteY24" fmla="*/ 997744 h 1890713"/>
                <a:gd name="connsiteX25" fmla="*/ 11906 w 1026319"/>
                <a:gd name="connsiteY25" fmla="*/ 1707357 h 1890713"/>
                <a:gd name="connsiteX26" fmla="*/ 0 w 1026319"/>
                <a:gd name="connsiteY26" fmla="*/ 1757363 h 1890713"/>
                <a:gd name="connsiteX27" fmla="*/ 233363 w 1026319"/>
                <a:gd name="connsiteY27" fmla="*/ 1890713 h 1890713"/>
                <a:gd name="connsiteX28" fmla="*/ 261938 w 1026319"/>
                <a:gd name="connsiteY28" fmla="*/ 1852613 h 1890713"/>
                <a:gd name="connsiteX29" fmla="*/ 197644 w 1026319"/>
                <a:gd name="connsiteY29" fmla="*/ 1752600 h 1890713"/>
                <a:gd name="connsiteX30" fmla="*/ 219075 w 1026319"/>
                <a:gd name="connsiteY30" fmla="*/ 1762125 h 1890713"/>
                <a:gd name="connsiteX31" fmla="*/ 452438 w 1026319"/>
                <a:gd name="connsiteY31" fmla="*/ 1214438 h 1890713"/>
                <a:gd name="connsiteX32" fmla="*/ 638175 w 1026319"/>
                <a:gd name="connsiteY32" fmla="*/ 1402557 h 1890713"/>
                <a:gd name="connsiteX33" fmla="*/ 757238 w 1026319"/>
                <a:gd name="connsiteY33" fmla="*/ 1762125 h 1890713"/>
                <a:gd name="connsiteX34" fmla="*/ 773906 w 1026319"/>
                <a:gd name="connsiteY34" fmla="*/ 1757363 h 1890713"/>
                <a:gd name="connsiteX35" fmla="*/ 804863 w 1026319"/>
                <a:gd name="connsiteY35" fmla="*/ 1835944 h 1890713"/>
                <a:gd name="connsiteX36" fmla="*/ 1019175 w 1026319"/>
                <a:gd name="connsiteY36" fmla="*/ 1793082 h 1890713"/>
                <a:gd name="connsiteX37" fmla="*/ 1026319 w 1026319"/>
                <a:gd name="connsiteY37" fmla="*/ 1757363 h 1890713"/>
                <a:gd name="connsiteX38" fmla="*/ 912019 w 1026319"/>
                <a:gd name="connsiteY38" fmla="*/ 1719263 h 1890713"/>
                <a:gd name="connsiteX39" fmla="*/ 797719 w 1026319"/>
                <a:gd name="connsiteY39" fmla="*/ 1297782 h 1890713"/>
                <a:gd name="connsiteX40" fmla="*/ 604838 w 1026319"/>
                <a:gd name="connsiteY40" fmla="*/ 1002507 h 1890713"/>
                <a:gd name="connsiteX41" fmla="*/ 631031 w 1026319"/>
                <a:gd name="connsiteY41" fmla="*/ 685800 h 1890713"/>
                <a:gd name="connsiteX42" fmla="*/ 873919 w 1026319"/>
                <a:gd name="connsiteY42" fmla="*/ 881063 h 1890713"/>
                <a:gd name="connsiteX43" fmla="*/ 890588 w 1026319"/>
                <a:gd name="connsiteY43" fmla="*/ 857250 h 1890713"/>
                <a:gd name="connsiteX44" fmla="*/ 940594 w 1026319"/>
                <a:gd name="connsiteY44" fmla="*/ 895350 h 1890713"/>
                <a:gd name="connsiteX45" fmla="*/ 1002506 w 1026319"/>
                <a:gd name="connsiteY45" fmla="*/ 873919 h 1890713"/>
                <a:gd name="connsiteX46" fmla="*/ 1007269 w 1026319"/>
                <a:gd name="connsiteY46" fmla="*/ 833438 h 1890713"/>
                <a:gd name="connsiteX47" fmla="*/ 983456 w 1026319"/>
                <a:gd name="connsiteY47" fmla="*/ 804863 h 1890713"/>
                <a:gd name="connsiteX48" fmla="*/ 933450 w 1026319"/>
                <a:gd name="connsiteY48" fmla="*/ 800100 h 1890713"/>
                <a:gd name="connsiteX49" fmla="*/ 950119 w 1026319"/>
                <a:gd name="connsiteY49" fmla="*/ 781050 h 1890713"/>
                <a:gd name="connsiteX50" fmla="*/ 707231 w 1026319"/>
                <a:gd name="connsiteY50" fmla="*/ 597694 h 1890713"/>
                <a:gd name="connsiteX51" fmla="*/ 650081 w 1026319"/>
                <a:gd name="connsiteY51" fmla="*/ 397669 h 1890713"/>
                <a:gd name="connsiteX52" fmla="*/ 542925 w 1026319"/>
                <a:gd name="connsiteY52" fmla="*/ 321469 h 1890713"/>
                <a:gd name="connsiteX53" fmla="*/ 542925 w 1026319"/>
                <a:gd name="connsiteY53" fmla="*/ 290513 h 1890713"/>
                <a:gd name="connsiteX54" fmla="*/ 597694 w 1026319"/>
                <a:gd name="connsiteY54" fmla="*/ 290513 h 1890713"/>
                <a:gd name="connsiteX55" fmla="*/ 614363 w 1026319"/>
                <a:gd name="connsiteY55" fmla="*/ 273844 h 1890713"/>
                <a:gd name="connsiteX56" fmla="*/ 631031 w 1026319"/>
                <a:gd name="connsiteY56" fmla="*/ 140494 h 1890713"/>
                <a:gd name="connsiteX57" fmla="*/ 702469 w 1026319"/>
                <a:gd name="connsiteY57" fmla="*/ 123825 h 1890713"/>
                <a:gd name="connsiteX58" fmla="*/ 621506 w 1026319"/>
                <a:gd name="connsiteY58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23825 w 1026319"/>
                <a:gd name="connsiteY11" fmla="*/ 600075 h 1890713"/>
                <a:gd name="connsiteX12" fmla="*/ 114300 w 1026319"/>
                <a:gd name="connsiteY12" fmla="*/ 621507 h 1890713"/>
                <a:gd name="connsiteX13" fmla="*/ 59531 w 1026319"/>
                <a:gd name="connsiteY13" fmla="*/ 914400 h 1890713"/>
                <a:gd name="connsiteX14" fmla="*/ 90488 w 1026319"/>
                <a:gd name="connsiteY14" fmla="*/ 914400 h 1890713"/>
                <a:gd name="connsiteX15" fmla="*/ 83344 w 1026319"/>
                <a:gd name="connsiteY15" fmla="*/ 964407 h 1890713"/>
                <a:gd name="connsiteX16" fmla="*/ 123825 w 1026319"/>
                <a:gd name="connsiteY16" fmla="*/ 1007269 h 1890713"/>
                <a:gd name="connsiteX17" fmla="*/ 161925 w 1026319"/>
                <a:gd name="connsiteY17" fmla="*/ 978694 h 1890713"/>
                <a:gd name="connsiteX18" fmla="*/ 159544 w 1026319"/>
                <a:gd name="connsiteY18" fmla="*/ 921544 h 1890713"/>
                <a:gd name="connsiteX19" fmla="*/ 178594 w 1026319"/>
                <a:gd name="connsiteY19" fmla="*/ 921544 h 1890713"/>
                <a:gd name="connsiteX20" fmla="*/ 219075 w 1026319"/>
                <a:gd name="connsiteY20" fmla="*/ 664369 h 1890713"/>
                <a:gd name="connsiteX21" fmla="*/ 326231 w 1026319"/>
                <a:gd name="connsiteY21" fmla="*/ 550069 h 1890713"/>
                <a:gd name="connsiteX22" fmla="*/ 283369 w 1026319"/>
                <a:gd name="connsiteY22" fmla="*/ 909638 h 1890713"/>
                <a:gd name="connsiteX23" fmla="*/ 252413 w 1026319"/>
                <a:gd name="connsiteY23" fmla="*/ 992982 h 1890713"/>
                <a:gd name="connsiteX24" fmla="*/ 302419 w 1026319"/>
                <a:gd name="connsiteY24" fmla="*/ 997744 h 1890713"/>
                <a:gd name="connsiteX25" fmla="*/ 11906 w 1026319"/>
                <a:gd name="connsiteY25" fmla="*/ 1707357 h 1890713"/>
                <a:gd name="connsiteX26" fmla="*/ 0 w 1026319"/>
                <a:gd name="connsiteY26" fmla="*/ 1757363 h 1890713"/>
                <a:gd name="connsiteX27" fmla="*/ 233363 w 1026319"/>
                <a:gd name="connsiteY27" fmla="*/ 1890713 h 1890713"/>
                <a:gd name="connsiteX28" fmla="*/ 261938 w 1026319"/>
                <a:gd name="connsiteY28" fmla="*/ 1852613 h 1890713"/>
                <a:gd name="connsiteX29" fmla="*/ 197644 w 1026319"/>
                <a:gd name="connsiteY29" fmla="*/ 1752600 h 1890713"/>
                <a:gd name="connsiteX30" fmla="*/ 219075 w 1026319"/>
                <a:gd name="connsiteY30" fmla="*/ 1762125 h 1890713"/>
                <a:gd name="connsiteX31" fmla="*/ 452438 w 1026319"/>
                <a:gd name="connsiteY31" fmla="*/ 1214438 h 1890713"/>
                <a:gd name="connsiteX32" fmla="*/ 638175 w 1026319"/>
                <a:gd name="connsiteY32" fmla="*/ 1402557 h 1890713"/>
                <a:gd name="connsiteX33" fmla="*/ 757238 w 1026319"/>
                <a:gd name="connsiteY33" fmla="*/ 1762125 h 1890713"/>
                <a:gd name="connsiteX34" fmla="*/ 773906 w 1026319"/>
                <a:gd name="connsiteY34" fmla="*/ 1757363 h 1890713"/>
                <a:gd name="connsiteX35" fmla="*/ 804863 w 1026319"/>
                <a:gd name="connsiteY35" fmla="*/ 1835944 h 1890713"/>
                <a:gd name="connsiteX36" fmla="*/ 1019175 w 1026319"/>
                <a:gd name="connsiteY36" fmla="*/ 1793082 h 1890713"/>
                <a:gd name="connsiteX37" fmla="*/ 1026319 w 1026319"/>
                <a:gd name="connsiteY37" fmla="*/ 1757363 h 1890713"/>
                <a:gd name="connsiteX38" fmla="*/ 912019 w 1026319"/>
                <a:gd name="connsiteY38" fmla="*/ 1719263 h 1890713"/>
                <a:gd name="connsiteX39" fmla="*/ 797719 w 1026319"/>
                <a:gd name="connsiteY39" fmla="*/ 1297782 h 1890713"/>
                <a:gd name="connsiteX40" fmla="*/ 604838 w 1026319"/>
                <a:gd name="connsiteY40" fmla="*/ 1002507 h 1890713"/>
                <a:gd name="connsiteX41" fmla="*/ 631031 w 1026319"/>
                <a:gd name="connsiteY41" fmla="*/ 685800 h 1890713"/>
                <a:gd name="connsiteX42" fmla="*/ 873919 w 1026319"/>
                <a:gd name="connsiteY42" fmla="*/ 881063 h 1890713"/>
                <a:gd name="connsiteX43" fmla="*/ 890588 w 1026319"/>
                <a:gd name="connsiteY43" fmla="*/ 857250 h 1890713"/>
                <a:gd name="connsiteX44" fmla="*/ 940594 w 1026319"/>
                <a:gd name="connsiteY44" fmla="*/ 895350 h 1890713"/>
                <a:gd name="connsiteX45" fmla="*/ 1002506 w 1026319"/>
                <a:gd name="connsiteY45" fmla="*/ 873919 h 1890713"/>
                <a:gd name="connsiteX46" fmla="*/ 1007269 w 1026319"/>
                <a:gd name="connsiteY46" fmla="*/ 833438 h 1890713"/>
                <a:gd name="connsiteX47" fmla="*/ 983456 w 1026319"/>
                <a:gd name="connsiteY47" fmla="*/ 804863 h 1890713"/>
                <a:gd name="connsiteX48" fmla="*/ 933450 w 1026319"/>
                <a:gd name="connsiteY48" fmla="*/ 800100 h 1890713"/>
                <a:gd name="connsiteX49" fmla="*/ 950119 w 1026319"/>
                <a:gd name="connsiteY49" fmla="*/ 781050 h 1890713"/>
                <a:gd name="connsiteX50" fmla="*/ 707231 w 1026319"/>
                <a:gd name="connsiteY50" fmla="*/ 597694 h 1890713"/>
                <a:gd name="connsiteX51" fmla="*/ 650081 w 1026319"/>
                <a:gd name="connsiteY51" fmla="*/ 397669 h 1890713"/>
                <a:gd name="connsiteX52" fmla="*/ 542925 w 1026319"/>
                <a:gd name="connsiteY52" fmla="*/ 321469 h 1890713"/>
                <a:gd name="connsiteX53" fmla="*/ 542925 w 1026319"/>
                <a:gd name="connsiteY53" fmla="*/ 290513 h 1890713"/>
                <a:gd name="connsiteX54" fmla="*/ 597694 w 1026319"/>
                <a:gd name="connsiteY54" fmla="*/ 290513 h 1890713"/>
                <a:gd name="connsiteX55" fmla="*/ 614363 w 1026319"/>
                <a:gd name="connsiteY55" fmla="*/ 273844 h 1890713"/>
                <a:gd name="connsiteX56" fmla="*/ 631031 w 1026319"/>
                <a:gd name="connsiteY56" fmla="*/ 140494 h 1890713"/>
                <a:gd name="connsiteX57" fmla="*/ 702469 w 1026319"/>
                <a:gd name="connsiteY57" fmla="*/ 123825 h 1890713"/>
                <a:gd name="connsiteX58" fmla="*/ 621506 w 1026319"/>
                <a:gd name="connsiteY58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23825 w 1026319"/>
                <a:gd name="connsiteY11" fmla="*/ 600075 h 1890713"/>
                <a:gd name="connsiteX12" fmla="*/ 114300 w 1026319"/>
                <a:gd name="connsiteY12" fmla="*/ 621507 h 1890713"/>
                <a:gd name="connsiteX13" fmla="*/ 59531 w 1026319"/>
                <a:gd name="connsiteY13" fmla="*/ 914400 h 1890713"/>
                <a:gd name="connsiteX14" fmla="*/ 90488 w 1026319"/>
                <a:gd name="connsiteY14" fmla="*/ 914400 h 1890713"/>
                <a:gd name="connsiteX15" fmla="*/ 83344 w 1026319"/>
                <a:gd name="connsiteY15" fmla="*/ 964407 h 1890713"/>
                <a:gd name="connsiteX16" fmla="*/ 123825 w 1026319"/>
                <a:gd name="connsiteY16" fmla="*/ 1007269 h 1890713"/>
                <a:gd name="connsiteX17" fmla="*/ 161925 w 1026319"/>
                <a:gd name="connsiteY17" fmla="*/ 978694 h 1890713"/>
                <a:gd name="connsiteX18" fmla="*/ 159544 w 1026319"/>
                <a:gd name="connsiteY18" fmla="*/ 921544 h 1890713"/>
                <a:gd name="connsiteX19" fmla="*/ 178594 w 1026319"/>
                <a:gd name="connsiteY19" fmla="*/ 921544 h 1890713"/>
                <a:gd name="connsiteX20" fmla="*/ 219075 w 1026319"/>
                <a:gd name="connsiteY20" fmla="*/ 664369 h 1890713"/>
                <a:gd name="connsiteX21" fmla="*/ 326231 w 1026319"/>
                <a:gd name="connsiteY21" fmla="*/ 550069 h 1890713"/>
                <a:gd name="connsiteX22" fmla="*/ 283369 w 1026319"/>
                <a:gd name="connsiteY22" fmla="*/ 909638 h 1890713"/>
                <a:gd name="connsiteX23" fmla="*/ 252413 w 1026319"/>
                <a:gd name="connsiteY23" fmla="*/ 992982 h 1890713"/>
                <a:gd name="connsiteX24" fmla="*/ 302419 w 1026319"/>
                <a:gd name="connsiteY24" fmla="*/ 997744 h 1890713"/>
                <a:gd name="connsiteX25" fmla="*/ 11906 w 1026319"/>
                <a:gd name="connsiteY25" fmla="*/ 1707357 h 1890713"/>
                <a:gd name="connsiteX26" fmla="*/ 0 w 1026319"/>
                <a:gd name="connsiteY26" fmla="*/ 1757363 h 1890713"/>
                <a:gd name="connsiteX27" fmla="*/ 233363 w 1026319"/>
                <a:gd name="connsiteY27" fmla="*/ 1890713 h 1890713"/>
                <a:gd name="connsiteX28" fmla="*/ 261938 w 1026319"/>
                <a:gd name="connsiteY28" fmla="*/ 1852613 h 1890713"/>
                <a:gd name="connsiteX29" fmla="*/ 197644 w 1026319"/>
                <a:gd name="connsiteY29" fmla="*/ 1752600 h 1890713"/>
                <a:gd name="connsiteX30" fmla="*/ 219075 w 1026319"/>
                <a:gd name="connsiteY30" fmla="*/ 1762125 h 1890713"/>
                <a:gd name="connsiteX31" fmla="*/ 452438 w 1026319"/>
                <a:gd name="connsiteY31" fmla="*/ 1214438 h 1890713"/>
                <a:gd name="connsiteX32" fmla="*/ 638175 w 1026319"/>
                <a:gd name="connsiteY32" fmla="*/ 1402557 h 1890713"/>
                <a:gd name="connsiteX33" fmla="*/ 757238 w 1026319"/>
                <a:gd name="connsiteY33" fmla="*/ 1762125 h 1890713"/>
                <a:gd name="connsiteX34" fmla="*/ 773906 w 1026319"/>
                <a:gd name="connsiteY34" fmla="*/ 1757363 h 1890713"/>
                <a:gd name="connsiteX35" fmla="*/ 804863 w 1026319"/>
                <a:gd name="connsiteY35" fmla="*/ 1835944 h 1890713"/>
                <a:gd name="connsiteX36" fmla="*/ 1019175 w 1026319"/>
                <a:gd name="connsiteY36" fmla="*/ 1793082 h 1890713"/>
                <a:gd name="connsiteX37" fmla="*/ 1026319 w 1026319"/>
                <a:gd name="connsiteY37" fmla="*/ 1757363 h 1890713"/>
                <a:gd name="connsiteX38" fmla="*/ 912019 w 1026319"/>
                <a:gd name="connsiteY38" fmla="*/ 1719263 h 1890713"/>
                <a:gd name="connsiteX39" fmla="*/ 797719 w 1026319"/>
                <a:gd name="connsiteY39" fmla="*/ 1297782 h 1890713"/>
                <a:gd name="connsiteX40" fmla="*/ 604838 w 1026319"/>
                <a:gd name="connsiteY40" fmla="*/ 1002507 h 1890713"/>
                <a:gd name="connsiteX41" fmla="*/ 631031 w 1026319"/>
                <a:gd name="connsiteY41" fmla="*/ 685800 h 1890713"/>
                <a:gd name="connsiteX42" fmla="*/ 873919 w 1026319"/>
                <a:gd name="connsiteY42" fmla="*/ 881063 h 1890713"/>
                <a:gd name="connsiteX43" fmla="*/ 890588 w 1026319"/>
                <a:gd name="connsiteY43" fmla="*/ 857250 h 1890713"/>
                <a:gd name="connsiteX44" fmla="*/ 940594 w 1026319"/>
                <a:gd name="connsiteY44" fmla="*/ 895350 h 1890713"/>
                <a:gd name="connsiteX45" fmla="*/ 992981 w 1026319"/>
                <a:gd name="connsiteY45" fmla="*/ 881062 h 1890713"/>
                <a:gd name="connsiteX46" fmla="*/ 1007269 w 1026319"/>
                <a:gd name="connsiteY46" fmla="*/ 833438 h 1890713"/>
                <a:gd name="connsiteX47" fmla="*/ 983456 w 1026319"/>
                <a:gd name="connsiteY47" fmla="*/ 804863 h 1890713"/>
                <a:gd name="connsiteX48" fmla="*/ 933450 w 1026319"/>
                <a:gd name="connsiteY48" fmla="*/ 800100 h 1890713"/>
                <a:gd name="connsiteX49" fmla="*/ 950119 w 1026319"/>
                <a:gd name="connsiteY49" fmla="*/ 781050 h 1890713"/>
                <a:gd name="connsiteX50" fmla="*/ 707231 w 1026319"/>
                <a:gd name="connsiteY50" fmla="*/ 597694 h 1890713"/>
                <a:gd name="connsiteX51" fmla="*/ 650081 w 1026319"/>
                <a:gd name="connsiteY51" fmla="*/ 397669 h 1890713"/>
                <a:gd name="connsiteX52" fmla="*/ 542925 w 1026319"/>
                <a:gd name="connsiteY52" fmla="*/ 321469 h 1890713"/>
                <a:gd name="connsiteX53" fmla="*/ 542925 w 1026319"/>
                <a:gd name="connsiteY53" fmla="*/ 290513 h 1890713"/>
                <a:gd name="connsiteX54" fmla="*/ 597694 w 1026319"/>
                <a:gd name="connsiteY54" fmla="*/ 290513 h 1890713"/>
                <a:gd name="connsiteX55" fmla="*/ 614363 w 1026319"/>
                <a:gd name="connsiteY55" fmla="*/ 273844 h 1890713"/>
                <a:gd name="connsiteX56" fmla="*/ 631031 w 1026319"/>
                <a:gd name="connsiteY56" fmla="*/ 140494 h 1890713"/>
                <a:gd name="connsiteX57" fmla="*/ 702469 w 1026319"/>
                <a:gd name="connsiteY57" fmla="*/ 123825 h 1890713"/>
                <a:gd name="connsiteX58" fmla="*/ 621506 w 1026319"/>
                <a:gd name="connsiteY58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23825 w 1026319"/>
                <a:gd name="connsiteY11" fmla="*/ 600075 h 1890713"/>
                <a:gd name="connsiteX12" fmla="*/ 114300 w 1026319"/>
                <a:gd name="connsiteY12" fmla="*/ 621507 h 1890713"/>
                <a:gd name="connsiteX13" fmla="*/ 59531 w 1026319"/>
                <a:gd name="connsiteY13" fmla="*/ 914400 h 1890713"/>
                <a:gd name="connsiteX14" fmla="*/ 90488 w 1026319"/>
                <a:gd name="connsiteY14" fmla="*/ 914400 h 1890713"/>
                <a:gd name="connsiteX15" fmla="*/ 83344 w 1026319"/>
                <a:gd name="connsiteY15" fmla="*/ 964407 h 1890713"/>
                <a:gd name="connsiteX16" fmla="*/ 123825 w 1026319"/>
                <a:gd name="connsiteY16" fmla="*/ 1007269 h 1890713"/>
                <a:gd name="connsiteX17" fmla="*/ 161925 w 1026319"/>
                <a:gd name="connsiteY17" fmla="*/ 978694 h 1890713"/>
                <a:gd name="connsiteX18" fmla="*/ 159544 w 1026319"/>
                <a:gd name="connsiteY18" fmla="*/ 921544 h 1890713"/>
                <a:gd name="connsiteX19" fmla="*/ 178594 w 1026319"/>
                <a:gd name="connsiteY19" fmla="*/ 921544 h 1890713"/>
                <a:gd name="connsiteX20" fmla="*/ 219075 w 1026319"/>
                <a:gd name="connsiteY20" fmla="*/ 664369 h 1890713"/>
                <a:gd name="connsiteX21" fmla="*/ 326231 w 1026319"/>
                <a:gd name="connsiteY21" fmla="*/ 550069 h 1890713"/>
                <a:gd name="connsiteX22" fmla="*/ 283369 w 1026319"/>
                <a:gd name="connsiteY22" fmla="*/ 909638 h 1890713"/>
                <a:gd name="connsiteX23" fmla="*/ 252413 w 1026319"/>
                <a:gd name="connsiteY23" fmla="*/ 992982 h 1890713"/>
                <a:gd name="connsiteX24" fmla="*/ 302419 w 1026319"/>
                <a:gd name="connsiteY24" fmla="*/ 997744 h 1890713"/>
                <a:gd name="connsiteX25" fmla="*/ 11906 w 1026319"/>
                <a:gd name="connsiteY25" fmla="*/ 1707357 h 1890713"/>
                <a:gd name="connsiteX26" fmla="*/ 0 w 1026319"/>
                <a:gd name="connsiteY26" fmla="*/ 1757363 h 1890713"/>
                <a:gd name="connsiteX27" fmla="*/ 233363 w 1026319"/>
                <a:gd name="connsiteY27" fmla="*/ 1890713 h 1890713"/>
                <a:gd name="connsiteX28" fmla="*/ 261938 w 1026319"/>
                <a:gd name="connsiteY28" fmla="*/ 1852613 h 1890713"/>
                <a:gd name="connsiteX29" fmla="*/ 197644 w 1026319"/>
                <a:gd name="connsiteY29" fmla="*/ 1752600 h 1890713"/>
                <a:gd name="connsiteX30" fmla="*/ 219075 w 1026319"/>
                <a:gd name="connsiteY30" fmla="*/ 1762125 h 1890713"/>
                <a:gd name="connsiteX31" fmla="*/ 452438 w 1026319"/>
                <a:gd name="connsiteY31" fmla="*/ 1214438 h 1890713"/>
                <a:gd name="connsiteX32" fmla="*/ 638175 w 1026319"/>
                <a:gd name="connsiteY32" fmla="*/ 1402557 h 1890713"/>
                <a:gd name="connsiteX33" fmla="*/ 757238 w 1026319"/>
                <a:gd name="connsiteY33" fmla="*/ 1762125 h 1890713"/>
                <a:gd name="connsiteX34" fmla="*/ 773906 w 1026319"/>
                <a:gd name="connsiteY34" fmla="*/ 1757363 h 1890713"/>
                <a:gd name="connsiteX35" fmla="*/ 804863 w 1026319"/>
                <a:gd name="connsiteY35" fmla="*/ 1835944 h 1890713"/>
                <a:gd name="connsiteX36" fmla="*/ 1019175 w 1026319"/>
                <a:gd name="connsiteY36" fmla="*/ 1793082 h 1890713"/>
                <a:gd name="connsiteX37" fmla="*/ 1026319 w 1026319"/>
                <a:gd name="connsiteY37" fmla="*/ 1757363 h 1890713"/>
                <a:gd name="connsiteX38" fmla="*/ 912019 w 1026319"/>
                <a:gd name="connsiteY38" fmla="*/ 1719263 h 1890713"/>
                <a:gd name="connsiteX39" fmla="*/ 797719 w 1026319"/>
                <a:gd name="connsiteY39" fmla="*/ 1297782 h 1890713"/>
                <a:gd name="connsiteX40" fmla="*/ 604838 w 1026319"/>
                <a:gd name="connsiteY40" fmla="*/ 1002507 h 1890713"/>
                <a:gd name="connsiteX41" fmla="*/ 631031 w 1026319"/>
                <a:gd name="connsiteY41" fmla="*/ 685800 h 1890713"/>
                <a:gd name="connsiteX42" fmla="*/ 873919 w 1026319"/>
                <a:gd name="connsiteY42" fmla="*/ 881063 h 1890713"/>
                <a:gd name="connsiteX43" fmla="*/ 890588 w 1026319"/>
                <a:gd name="connsiteY43" fmla="*/ 857250 h 1890713"/>
                <a:gd name="connsiteX44" fmla="*/ 940594 w 1026319"/>
                <a:gd name="connsiteY44" fmla="*/ 895350 h 1890713"/>
                <a:gd name="connsiteX45" fmla="*/ 1007268 w 1026319"/>
                <a:gd name="connsiteY45" fmla="*/ 883443 h 1890713"/>
                <a:gd name="connsiteX46" fmla="*/ 1007269 w 1026319"/>
                <a:gd name="connsiteY46" fmla="*/ 833438 h 1890713"/>
                <a:gd name="connsiteX47" fmla="*/ 983456 w 1026319"/>
                <a:gd name="connsiteY47" fmla="*/ 804863 h 1890713"/>
                <a:gd name="connsiteX48" fmla="*/ 933450 w 1026319"/>
                <a:gd name="connsiteY48" fmla="*/ 800100 h 1890713"/>
                <a:gd name="connsiteX49" fmla="*/ 950119 w 1026319"/>
                <a:gd name="connsiteY49" fmla="*/ 781050 h 1890713"/>
                <a:gd name="connsiteX50" fmla="*/ 707231 w 1026319"/>
                <a:gd name="connsiteY50" fmla="*/ 597694 h 1890713"/>
                <a:gd name="connsiteX51" fmla="*/ 650081 w 1026319"/>
                <a:gd name="connsiteY51" fmla="*/ 397669 h 1890713"/>
                <a:gd name="connsiteX52" fmla="*/ 542925 w 1026319"/>
                <a:gd name="connsiteY52" fmla="*/ 321469 h 1890713"/>
                <a:gd name="connsiteX53" fmla="*/ 542925 w 1026319"/>
                <a:gd name="connsiteY53" fmla="*/ 290513 h 1890713"/>
                <a:gd name="connsiteX54" fmla="*/ 597694 w 1026319"/>
                <a:gd name="connsiteY54" fmla="*/ 290513 h 1890713"/>
                <a:gd name="connsiteX55" fmla="*/ 614363 w 1026319"/>
                <a:gd name="connsiteY55" fmla="*/ 273844 h 1890713"/>
                <a:gd name="connsiteX56" fmla="*/ 631031 w 1026319"/>
                <a:gd name="connsiteY56" fmla="*/ 140494 h 1890713"/>
                <a:gd name="connsiteX57" fmla="*/ 702469 w 1026319"/>
                <a:gd name="connsiteY57" fmla="*/ 123825 h 1890713"/>
                <a:gd name="connsiteX58" fmla="*/ 621506 w 1026319"/>
                <a:gd name="connsiteY58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23825 w 1026319"/>
                <a:gd name="connsiteY11" fmla="*/ 600075 h 1890713"/>
                <a:gd name="connsiteX12" fmla="*/ 114300 w 1026319"/>
                <a:gd name="connsiteY12" fmla="*/ 621507 h 1890713"/>
                <a:gd name="connsiteX13" fmla="*/ 59531 w 1026319"/>
                <a:gd name="connsiteY13" fmla="*/ 914400 h 1890713"/>
                <a:gd name="connsiteX14" fmla="*/ 90488 w 1026319"/>
                <a:gd name="connsiteY14" fmla="*/ 914400 h 1890713"/>
                <a:gd name="connsiteX15" fmla="*/ 83344 w 1026319"/>
                <a:gd name="connsiteY15" fmla="*/ 964407 h 1890713"/>
                <a:gd name="connsiteX16" fmla="*/ 123825 w 1026319"/>
                <a:gd name="connsiteY16" fmla="*/ 1007269 h 1890713"/>
                <a:gd name="connsiteX17" fmla="*/ 161925 w 1026319"/>
                <a:gd name="connsiteY17" fmla="*/ 978694 h 1890713"/>
                <a:gd name="connsiteX18" fmla="*/ 159544 w 1026319"/>
                <a:gd name="connsiteY18" fmla="*/ 921544 h 1890713"/>
                <a:gd name="connsiteX19" fmla="*/ 178594 w 1026319"/>
                <a:gd name="connsiteY19" fmla="*/ 921544 h 1890713"/>
                <a:gd name="connsiteX20" fmla="*/ 219075 w 1026319"/>
                <a:gd name="connsiteY20" fmla="*/ 664369 h 1890713"/>
                <a:gd name="connsiteX21" fmla="*/ 326231 w 1026319"/>
                <a:gd name="connsiteY21" fmla="*/ 550069 h 1890713"/>
                <a:gd name="connsiteX22" fmla="*/ 283369 w 1026319"/>
                <a:gd name="connsiteY22" fmla="*/ 909638 h 1890713"/>
                <a:gd name="connsiteX23" fmla="*/ 252413 w 1026319"/>
                <a:gd name="connsiteY23" fmla="*/ 992982 h 1890713"/>
                <a:gd name="connsiteX24" fmla="*/ 302419 w 1026319"/>
                <a:gd name="connsiteY24" fmla="*/ 997744 h 1890713"/>
                <a:gd name="connsiteX25" fmla="*/ 11906 w 1026319"/>
                <a:gd name="connsiteY25" fmla="*/ 1707357 h 1890713"/>
                <a:gd name="connsiteX26" fmla="*/ 0 w 1026319"/>
                <a:gd name="connsiteY26" fmla="*/ 1757363 h 1890713"/>
                <a:gd name="connsiteX27" fmla="*/ 233363 w 1026319"/>
                <a:gd name="connsiteY27" fmla="*/ 1890713 h 1890713"/>
                <a:gd name="connsiteX28" fmla="*/ 261938 w 1026319"/>
                <a:gd name="connsiteY28" fmla="*/ 1852613 h 1890713"/>
                <a:gd name="connsiteX29" fmla="*/ 197644 w 1026319"/>
                <a:gd name="connsiteY29" fmla="*/ 1752600 h 1890713"/>
                <a:gd name="connsiteX30" fmla="*/ 219075 w 1026319"/>
                <a:gd name="connsiteY30" fmla="*/ 1762125 h 1890713"/>
                <a:gd name="connsiteX31" fmla="*/ 452438 w 1026319"/>
                <a:gd name="connsiteY31" fmla="*/ 1214438 h 1890713"/>
                <a:gd name="connsiteX32" fmla="*/ 638175 w 1026319"/>
                <a:gd name="connsiteY32" fmla="*/ 1402557 h 1890713"/>
                <a:gd name="connsiteX33" fmla="*/ 757238 w 1026319"/>
                <a:gd name="connsiteY33" fmla="*/ 1762125 h 1890713"/>
                <a:gd name="connsiteX34" fmla="*/ 773906 w 1026319"/>
                <a:gd name="connsiteY34" fmla="*/ 1757363 h 1890713"/>
                <a:gd name="connsiteX35" fmla="*/ 804863 w 1026319"/>
                <a:gd name="connsiteY35" fmla="*/ 1835944 h 1890713"/>
                <a:gd name="connsiteX36" fmla="*/ 1019175 w 1026319"/>
                <a:gd name="connsiteY36" fmla="*/ 1793082 h 1890713"/>
                <a:gd name="connsiteX37" fmla="*/ 1026319 w 1026319"/>
                <a:gd name="connsiteY37" fmla="*/ 1757363 h 1890713"/>
                <a:gd name="connsiteX38" fmla="*/ 912019 w 1026319"/>
                <a:gd name="connsiteY38" fmla="*/ 1719263 h 1890713"/>
                <a:gd name="connsiteX39" fmla="*/ 797719 w 1026319"/>
                <a:gd name="connsiteY39" fmla="*/ 1297782 h 1890713"/>
                <a:gd name="connsiteX40" fmla="*/ 604838 w 1026319"/>
                <a:gd name="connsiteY40" fmla="*/ 1002507 h 1890713"/>
                <a:gd name="connsiteX41" fmla="*/ 631031 w 1026319"/>
                <a:gd name="connsiteY41" fmla="*/ 685800 h 1890713"/>
                <a:gd name="connsiteX42" fmla="*/ 873919 w 1026319"/>
                <a:gd name="connsiteY42" fmla="*/ 881063 h 1890713"/>
                <a:gd name="connsiteX43" fmla="*/ 890588 w 1026319"/>
                <a:gd name="connsiteY43" fmla="*/ 857250 h 1890713"/>
                <a:gd name="connsiteX44" fmla="*/ 940594 w 1026319"/>
                <a:gd name="connsiteY44" fmla="*/ 895350 h 1890713"/>
                <a:gd name="connsiteX45" fmla="*/ 1007268 w 1026319"/>
                <a:gd name="connsiteY45" fmla="*/ 883443 h 1890713"/>
                <a:gd name="connsiteX46" fmla="*/ 1007269 w 1026319"/>
                <a:gd name="connsiteY46" fmla="*/ 833438 h 1890713"/>
                <a:gd name="connsiteX47" fmla="*/ 983456 w 1026319"/>
                <a:gd name="connsiteY47" fmla="*/ 804863 h 1890713"/>
                <a:gd name="connsiteX48" fmla="*/ 933450 w 1026319"/>
                <a:gd name="connsiteY48" fmla="*/ 800100 h 1890713"/>
                <a:gd name="connsiteX49" fmla="*/ 950119 w 1026319"/>
                <a:gd name="connsiteY49" fmla="*/ 781050 h 1890713"/>
                <a:gd name="connsiteX50" fmla="*/ 707231 w 1026319"/>
                <a:gd name="connsiteY50" fmla="*/ 597694 h 1890713"/>
                <a:gd name="connsiteX51" fmla="*/ 650081 w 1026319"/>
                <a:gd name="connsiteY51" fmla="*/ 397669 h 1890713"/>
                <a:gd name="connsiteX52" fmla="*/ 542925 w 1026319"/>
                <a:gd name="connsiteY52" fmla="*/ 321469 h 1890713"/>
                <a:gd name="connsiteX53" fmla="*/ 542925 w 1026319"/>
                <a:gd name="connsiteY53" fmla="*/ 290513 h 1890713"/>
                <a:gd name="connsiteX54" fmla="*/ 597694 w 1026319"/>
                <a:gd name="connsiteY54" fmla="*/ 290513 h 1890713"/>
                <a:gd name="connsiteX55" fmla="*/ 614363 w 1026319"/>
                <a:gd name="connsiteY55" fmla="*/ 273844 h 1890713"/>
                <a:gd name="connsiteX56" fmla="*/ 631031 w 1026319"/>
                <a:gd name="connsiteY56" fmla="*/ 140494 h 1890713"/>
                <a:gd name="connsiteX57" fmla="*/ 702469 w 1026319"/>
                <a:gd name="connsiteY57" fmla="*/ 123825 h 1890713"/>
                <a:gd name="connsiteX58" fmla="*/ 621506 w 1026319"/>
                <a:gd name="connsiteY58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23825 w 1026319"/>
                <a:gd name="connsiteY11" fmla="*/ 600075 h 1890713"/>
                <a:gd name="connsiteX12" fmla="*/ 114300 w 1026319"/>
                <a:gd name="connsiteY12" fmla="*/ 621507 h 1890713"/>
                <a:gd name="connsiteX13" fmla="*/ 59531 w 1026319"/>
                <a:gd name="connsiteY13" fmla="*/ 914400 h 1890713"/>
                <a:gd name="connsiteX14" fmla="*/ 90488 w 1026319"/>
                <a:gd name="connsiteY14" fmla="*/ 914400 h 1890713"/>
                <a:gd name="connsiteX15" fmla="*/ 83344 w 1026319"/>
                <a:gd name="connsiteY15" fmla="*/ 964407 h 1890713"/>
                <a:gd name="connsiteX16" fmla="*/ 123825 w 1026319"/>
                <a:gd name="connsiteY16" fmla="*/ 1007269 h 1890713"/>
                <a:gd name="connsiteX17" fmla="*/ 161925 w 1026319"/>
                <a:gd name="connsiteY17" fmla="*/ 978694 h 1890713"/>
                <a:gd name="connsiteX18" fmla="*/ 159544 w 1026319"/>
                <a:gd name="connsiteY18" fmla="*/ 921544 h 1890713"/>
                <a:gd name="connsiteX19" fmla="*/ 178594 w 1026319"/>
                <a:gd name="connsiteY19" fmla="*/ 921544 h 1890713"/>
                <a:gd name="connsiteX20" fmla="*/ 219075 w 1026319"/>
                <a:gd name="connsiteY20" fmla="*/ 664369 h 1890713"/>
                <a:gd name="connsiteX21" fmla="*/ 326231 w 1026319"/>
                <a:gd name="connsiteY21" fmla="*/ 550069 h 1890713"/>
                <a:gd name="connsiteX22" fmla="*/ 283369 w 1026319"/>
                <a:gd name="connsiteY22" fmla="*/ 909638 h 1890713"/>
                <a:gd name="connsiteX23" fmla="*/ 252413 w 1026319"/>
                <a:gd name="connsiteY23" fmla="*/ 992982 h 1890713"/>
                <a:gd name="connsiteX24" fmla="*/ 302419 w 1026319"/>
                <a:gd name="connsiteY24" fmla="*/ 997744 h 1890713"/>
                <a:gd name="connsiteX25" fmla="*/ 11906 w 1026319"/>
                <a:gd name="connsiteY25" fmla="*/ 1707357 h 1890713"/>
                <a:gd name="connsiteX26" fmla="*/ 0 w 1026319"/>
                <a:gd name="connsiteY26" fmla="*/ 1757363 h 1890713"/>
                <a:gd name="connsiteX27" fmla="*/ 233363 w 1026319"/>
                <a:gd name="connsiteY27" fmla="*/ 1890713 h 1890713"/>
                <a:gd name="connsiteX28" fmla="*/ 261938 w 1026319"/>
                <a:gd name="connsiteY28" fmla="*/ 1852613 h 1890713"/>
                <a:gd name="connsiteX29" fmla="*/ 197644 w 1026319"/>
                <a:gd name="connsiteY29" fmla="*/ 1752600 h 1890713"/>
                <a:gd name="connsiteX30" fmla="*/ 219075 w 1026319"/>
                <a:gd name="connsiteY30" fmla="*/ 1762125 h 1890713"/>
                <a:gd name="connsiteX31" fmla="*/ 452438 w 1026319"/>
                <a:gd name="connsiteY31" fmla="*/ 1214438 h 1890713"/>
                <a:gd name="connsiteX32" fmla="*/ 638175 w 1026319"/>
                <a:gd name="connsiteY32" fmla="*/ 1402557 h 1890713"/>
                <a:gd name="connsiteX33" fmla="*/ 757238 w 1026319"/>
                <a:gd name="connsiteY33" fmla="*/ 1762125 h 1890713"/>
                <a:gd name="connsiteX34" fmla="*/ 773906 w 1026319"/>
                <a:gd name="connsiteY34" fmla="*/ 1757363 h 1890713"/>
                <a:gd name="connsiteX35" fmla="*/ 804863 w 1026319"/>
                <a:gd name="connsiteY35" fmla="*/ 1835944 h 1890713"/>
                <a:gd name="connsiteX36" fmla="*/ 1019175 w 1026319"/>
                <a:gd name="connsiteY36" fmla="*/ 1793082 h 1890713"/>
                <a:gd name="connsiteX37" fmla="*/ 1026319 w 1026319"/>
                <a:gd name="connsiteY37" fmla="*/ 1757363 h 1890713"/>
                <a:gd name="connsiteX38" fmla="*/ 912019 w 1026319"/>
                <a:gd name="connsiteY38" fmla="*/ 1719263 h 1890713"/>
                <a:gd name="connsiteX39" fmla="*/ 797719 w 1026319"/>
                <a:gd name="connsiteY39" fmla="*/ 1297782 h 1890713"/>
                <a:gd name="connsiteX40" fmla="*/ 604838 w 1026319"/>
                <a:gd name="connsiteY40" fmla="*/ 1002507 h 1890713"/>
                <a:gd name="connsiteX41" fmla="*/ 631031 w 1026319"/>
                <a:gd name="connsiteY41" fmla="*/ 685800 h 1890713"/>
                <a:gd name="connsiteX42" fmla="*/ 873919 w 1026319"/>
                <a:gd name="connsiteY42" fmla="*/ 881063 h 1890713"/>
                <a:gd name="connsiteX43" fmla="*/ 890588 w 1026319"/>
                <a:gd name="connsiteY43" fmla="*/ 857250 h 1890713"/>
                <a:gd name="connsiteX44" fmla="*/ 940594 w 1026319"/>
                <a:gd name="connsiteY44" fmla="*/ 895350 h 1890713"/>
                <a:gd name="connsiteX45" fmla="*/ 990600 w 1026319"/>
                <a:gd name="connsiteY45" fmla="*/ 883443 h 1890713"/>
                <a:gd name="connsiteX46" fmla="*/ 1007269 w 1026319"/>
                <a:gd name="connsiteY46" fmla="*/ 833438 h 1890713"/>
                <a:gd name="connsiteX47" fmla="*/ 983456 w 1026319"/>
                <a:gd name="connsiteY47" fmla="*/ 804863 h 1890713"/>
                <a:gd name="connsiteX48" fmla="*/ 933450 w 1026319"/>
                <a:gd name="connsiteY48" fmla="*/ 800100 h 1890713"/>
                <a:gd name="connsiteX49" fmla="*/ 950119 w 1026319"/>
                <a:gd name="connsiteY49" fmla="*/ 781050 h 1890713"/>
                <a:gd name="connsiteX50" fmla="*/ 707231 w 1026319"/>
                <a:gd name="connsiteY50" fmla="*/ 597694 h 1890713"/>
                <a:gd name="connsiteX51" fmla="*/ 650081 w 1026319"/>
                <a:gd name="connsiteY51" fmla="*/ 397669 h 1890713"/>
                <a:gd name="connsiteX52" fmla="*/ 542925 w 1026319"/>
                <a:gd name="connsiteY52" fmla="*/ 321469 h 1890713"/>
                <a:gd name="connsiteX53" fmla="*/ 542925 w 1026319"/>
                <a:gd name="connsiteY53" fmla="*/ 290513 h 1890713"/>
                <a:gd name="connsiteX54" fmla="*/ 597694 w 1026319"/>
                <a:gd name="connsiteY54" fmla="*/ 290513 h 1890713"/>
                <a:gd name="connsiteX55" fmla="*/ 614363 w 1026319"/>
                <a:gd name="connsiteY55" fmla="*/ 273844 h 1890713"/>
                <a:gd name="connsiteX56" fmla="*/ 631031 w 1026319"/>
                <a:gd name="connsiteY56" fmla="*/ 140494 h 1890713"/>
                <a:gd name="connsiteX57" fmla="*/ 702469 w 1026319"/>
                <a:gd name="connsiteY57" fmla="*/ 123825 h 1890713"/>
                <a:gd name="connsiteX58" fmla="*/ 621506 w 1026319"/>
                <a:gd name="connsiteY58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23825 w 1026319"/>
                <a:gd name="connsiteY11" fmla="*/ 600075 h 1890713"/>
                <a:gd name="connsiteX12" fmla="*/ 114300 w 1026319"/>
                <a:gd name="connsiteY12" fmla="*/ 621507 h 1890713"/>
                <a:gd name="connsiteX13" fmla="*/ 59531 w 1026319"/>
                <a:gd name="connsiteY13" fmla="*/ 914400 h 1890713"/>
                <a:gd name="connsiteX14" fmla="*/ 90488 w 1026319"/>
                <a:gd name="connsiteY14" fmla="*/ 914400 h 1890713"/>
                <a:gd name="connsiteX15" fmla="*/ 83344 w 1026319"/>
                <a:gd name="connsiteY15" fmla="*/ 964407 h 1890713"/>
                <a:gd name="connsiteX16" fmla="*/ 123825 w 1026319"/>
                <a:gd name="connsiteY16" fmla="*/ 1007269 h 1890713"/>
                <a:gd name="connsiteX17" fmla="*/ 161925 w 1026319"/>
                <a:gd name="connsiteY17" fmla="*/ 978694 h 1890713"/>
                <a:gd name="connsiteX18" fmla="*/ 159544 w 1026319"/>
                <a:gd name="connsiteY18" fmla="*/ 921544 h 1890713"/>
                <a:gd name="connsiteX19" fmla="*/ 178594 w 1026319"/>
                <a:gd name="connsiteY19" fmla="*/ 921544 h 1890713"/>
                <a:gd name="connsiteX20" fmla="*/ 219075 w 1026319"/>
                <a:gd name="connsiteY20" fmla="*/ 664369 h 1890713"/>
                <a:gd name="connsiteX21" fmla="*/ 326231 w 1026319"/>
                <a:gd name="connsiteY21" fmla="*/ 550069 h 1890713"/>
                <a:gd name="connsiteX22" fmla="*/ 283369 w 1026319"/>
                <a:gd name="connsiteY22" fmla="*/ 909638 h 1890713"/>
                <a:gd name="connsiteX23" fmla="*/ 252413 w 1026319"/>
                <a:gd name="connsiteY23" fmla="*/ 992982 h 1890713"/>
                <a:gd name="connsiteX24" fmla="*/ 295275 w 1026319"/>
                <a:gd name="connsiteY24" fmla="*/ 1021556 h 1890713"/>
                <a:gd name="connsiteX25" fmla="*/ 11906 w 1026319"/>
                <a:gd name="connsiteY25" fmla="*/ 1707357 h 1890713"/>
                <a:gd name="connsiteX26" fmla="*/ 0 w 1026319"/>
                <a:gd name="connsiteY26" fmla="*/ 1757363 h 1890713"/>
                <a:gd name="connsiteX27" fmla="*/ 233363 w 1026319"/>
                <a:gd name="connsiteY27" fmla="*/ 1890713 h 1890713"/>
                <a:gd name="connsiteX28" fmla="*/ 261938 w 1026319"/>
                <a:gd name="connsiteY28" fmla="*/ 1852613 h 1890713"/>
                <a:gd name="connsiteX29" fmla="*/ 197644 w 1026319"/>
                <a:gd name="connsiteY29" fmla="*/ 1752600 h 1890713"/>
                <a:gd name="connsiteX30" fmla="*/ 219075 w 1026319"/>
                <a:gd name="connsiteY30" fmla="*/ 1762125 h 1890713"/>
                <a:gd name="connsiteX31" fmla="*/ 452438 w 1026319"/>
                <a:gd name="connsiteY31" fmla="*/ 1214438 h 1890713"/>
                <a:gd name="connsiteX32" fmla="*/ 638175 w 1026319"/>
                <a:gd name="connsiteY32" fmla="*/ 1402557 h 1890713"/>
                <a:gd name="connsiteX33" fmla="*/ 757238 w 1026319"/>
                <a:gd name="connsiteY33" fmla="*/ 1762125 h 1890713"/>
                <a:gd name="connsiteX34" fmla="*/ 773906 w 1026319"/>
                <a:gd name="connsiteY34" fmla="*/ 1757363 h 1890713"/>
                <a:gd name="connsiteX35" fmla="*/ 804863 w 1026319"/>
                <a:gd name="connsiteY35" fmla="*/ 1835944 h 1890713"/>
                <a:gd name="connsiteX36" fmla="*/ 1019175 w 1026319"/>
                <a:gd name="connsiteY36" fmla="*/ 1793082 h 1890713"/>
                <a:gd name="connsiteX37" fmla="*/ 1026319 w 1026319"/>
                <a:gd name="connsiteY37" fmla="*/ 1757363 h 1890713"/>
                <a:gd name="connsiteX38" fmla="*/ 912019 w 1026319"/>
                <a:gd name="connsiteY38" fmla="*/ 1719263 h 1890713"/>
                <a:gd name="connsiteX39" fmla="*/ 797719 w 1026319"/>
                <a:gd name="connsiteY39" fmla="*/ 1297782 h 1890713"/>
                <a:gd name="connsiteX40" fmla="*/ 604838 w 1026319"/>
                <a:gd name="connsiteY40" fmla="*/ 1002507 h 1890713"/>
                <a:gd name="connsiteX41" fmla="*/ 631031 w 1026319"/>
                <a:gd name="connsiteY41" fmla="*/ 685800 h 1890713"/>
                <a:gd name="connsiteX42" fmla="*/ 873919 w 1026319"/>
                <a:gd name="connsiteY42" fmla="*/ 881063 h 1890713"/>
                <a:gd name="connsiteX43" fmla="*/ 890588 w 1026319"/>
                <a:gd name="connsiteY43" fmla="*/ 857250 h 1890713"/>
                <a:gd name="connsiteX44" fmla="*/ 940594 w 1026319"/>
                <a:gd name="connsiteY44" fmla="*/ 895350 h 1890713"/>
                <a:gd name="connsiteX45" fmla="*/ 990600 w 1026319"/>
                <a:gd name="connsiteY45" fmla="*/ 883443 h 1890713"/>
                <a:gd name="connsiteX46" fmla="*/ 1007269 w 1026319"/>
                <a:gd name="connsiteY46" fmla="*/ 833438 h 1890713"/>
                <a:gd name="connsiteX47" fmla="*/ 983456 w 1026319"/>
                <a:gd name="connsiteY47" fmla="*/ 804863 h 1890713"/>
                <a:gd name="connsiteX48" fmla="*/ 933450 w 1026319"/>
                <a:gd name="connsiteY48" fmla="*/ 800100 h 1890713"/>
                <a:gd name="connsiteX49" fmla="*/ 950119 w 1026319"/>
                <a:gd name="connsiteY49" fmla="*/ 781050 h 1890713"/>
                <a:gd name="connsiteX50" fmla="*/ 707231 w 1026319"/>
                <a:gd name="connsiteY50" fmla="*/ 597694 h 1890713"/>
                <a:gd name="connsiteX51" fmla="*/ 650081 w 1026319"/>
                <a:gd name="connsiteY51" fmla="*/ 397669 h 1890713"/>
                <a:gd name="connsiteX52" fmla="*/ 542925 w 1026319"/>
                <a:gd name="connsiteY52" fmla="*/ 321469 h 1890713"/>
                <a:gd name="connsiteX53" fmla="*/ 542925 w 1026319"/>
                <a:gd name="connsiteY53" fmla="*/ 290513 h 1890713"/>
                <a:gd name="connsiteX54" fmla="*/ 597694 w 1026319"/>
                <a:gd name="connsiteY54" fmla="*/ 290513 h 1890713"/>
                <a:gd name="connsiteX55" fmla="*/ 614363 w 1026319"/>
                <a:gd name="connsiteY55" fmla="*/ 273844 h 1890713"/>
                <a:gd name="connsiteX56" fmla="*/ 631031 w 1026319"/>
                <a:gd name="connsiteY56" fmla="*/ 140494 h 1890713"/>
                <a:gd name="connsiteX57" fmla="*/ 702469 w 1026319"/>
                <a:gd name="connsiteY57" fmla="*/ 123825 h 1890713"/>
                <a:gd name="connsiteX58" fmla="*/ 621506 w 1026319"/>
                <a:gd name="connsiteY58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23825 w 1026319"/>
                <a:gd name="connsiteY11" fmla="*/ 600075 h 1890713"/>
                <a:gd name="connsiteX12" fmla="*/ 114300 w 1026319"/>
                <a:gd name="connsiteY12" fmla="*/ 621507 h 1890713"/>
                <a:gd name="connsiteX13" fmla="*/ 59531 w 1026319"/>
                <a:gd name="connsiteY13" fmla="*/ 914400 h 1890713"/>
                <a:gd name="connsiteX14" fmla="*/ 90488 w 1026319"/>
                <a:gd name="connsiteY14" fmla="*/ 914400 h 1890713"/>
                <a:gd name="connsiteX15" fmla="*/ 83344 w 1026319"/>
                <a:gd name="connsiteY15" fmla="*/ 964407 h 1890713"/>
                <a:gd name="connsiteX16" fmla="*/ 123825 w 1026319"/>
                <a:gd name="connsiteY16" fmla="*/ 1007269 h 1890713"/>
                <a:gd name="connsiteX17" fmla="*/ 161925 w 1026319"/>
                <a:gd name="connsiteY17" fmla="*/ 978694 h 1890713"/>
                <a:gd name="connsiteX18" fmla="*/ 159544 w 1026319"/>
                <a:gd name="connsiteY18" fmla="*/ 921544 h 1890713"/>
                <a:gd name="connsiteX19" fmla="*/ 178594 w 1026319"/>
                <a:gd name="connsiteY19" fmla="*/ 921544 h 1890713"/>
                <a:gd name="connsiteX20" fmla="*/ 219075 w 1026319"/>
                <a:gd name="connsiteY20" fmla="*/ 664369 h 1890713"/>
                <a:gd name="connsiteX21" fmla="*/ 326231 w 1026319"/>
                <a:gd name="connsiteY21" fmla="*/ 550069 h 1890713"/>
                <a:gd name="connsiteX22" fmla="*/ 307182 w 1026319"/>
                <a:gd name="connsiteY22" fmla="*/ 828675 h 1890713"/>
                <a:gd name="connsiteX23" fmla="*/ 252413 w 1026319"/>
                <a:gd name="connsiteY23" fmla="*/ 992982 h 1890713"/>
                <a:gd name="connsiteX24" fmla="*/ 295275 w 1026319"/>
                <a:gd name="connsiteY24" fmla="*/ 1021556 h 1890713"/>
                <a:gd name="connsiteX25" fmla="*/ 11906 w 1026319"/>
                <a:gd name="connsiteY25" fmla="*/ 1707357 h 1890713"/>
                <a:gd name="connsiteX26" fmla="*/ 0 w 1026319"/>
                <a:gd name="connsiteY26" fmla="*/ 1757363 h 1890713"/>
                <a:gd name="connsiteX27" fmla="*/ 233363 w 1026319"/>
                <a:gd name="connsiteY27" fmla="*/ 1890713 h 1890713"/>
                <a:gd name="connsiteX28" fmla="*/ 261938 w 1026319"/>
                <a:gd name="connsiteY28" fmla="*/ 1852613 h 1890713"/>
                <a:gd name="connsiteX29" fmla="*/ 197644 w 1026319"/>
                <a:gd name="connsiteY29" fmla="*/ 1752600 h 1890713"/>
                <a:gd name="connsiteX30" fmla="*/ 219075 w 1026319"/>
                <a:gd name="connsiteY30" fmla="*/ 1762125 h 1890713"/>
                <a:gd name="connsiteX31" fmla="*/ 452438 w 1026319"/>
                <a:gd name="connsiteY31" fmla="*/ 1214438 h 1890713"/>
                <a:gd name="connsiteX32" fmla="*/ 638175 w 1026319"/>
                <a:gd name="connsiteY32" fmla="*/ 1402557 h 1890713"/>
                <a:gd name="connsiteX33" fmla="*/ 757238 w 1026319"/>
                <a:gd name="connsiteY33" fmla="*/ 1762125 h 1890713"/>
                <a:gd name="connsiteX34" fmla="*/ 773906 w 1026319"/>
                <a:gd name="connsiteY34" fmla="*/ 1757363 h 1890713"/>
                <a:gd name="connsiteX35" fmla="*/ 804863 w 1026319"/>
                <a:gd name="connsiteY35" fmla="*/ 1835944 h 1890713"/>
                <a:gd name="connsiteX36" fmla="*/ 1019175 w 1026319"/>
                <a:gd name="connsiteY36" fmla="*/ 1793082 h 1890713"/>
                <a:gd name="connsiteX37" fmla="*/ 1026319 w 1026319"/>
                <a:gd name="connsiteY37" fmla="*/ 1757363 h 1890713"/>
                <a:gd name="connsiteX38" fmla="*/ 912019 w 1026319"/>
                <a:gd name="connsiteY38" fmla="*/ 1719263 h 1890713"/>
                <a:gd name="connsiteX39" fmla="*/ 797719 w 1026319"/>
                <a:gd name="connsiteY39" fmla="*/ 1297782 h 1890713"/>
                <a:gd name="connsiteX40" fmla="*/ 604838 w 1026319"/>
                <a:gd name="connsiteY40" fmla="*/ 1002507 h 1890713"/>
                <a:gd name="connsiteX41" fmla="*/ 631031 w 1026319"/>
                <a:gd name="connsiteY41" fmla="*/ 685800 h 1890713"/>
                <a:gd name="connsiteX42" fmla="*/ 873919 w 1026319"/>
                <a:gd name="connsiteY42" fmla="*/ 881063 h 1890713"/>
                <a:gd name="connsiteX43" fmla="*/ 890588 w 1026319"/>
                <a:gd name="connsiteY43" fmla="*/ 857250 h 1890713"/>
                <a:gd name="connsiteX44" fmla="*/ 940594 w 1026319"/>
                <a:gd name="connsiteY44" fmla="*/ 895350 h 1890713"/>
                <a:gd name="connsiteX45" fmla="*/ 990600 w 1026319"/>
                <a:gd name="connsiteY45" fmla="*/ 883443 h 1890713"/>
                <a:gd name="connsiteX46" fmla="*/ 1007269 w 1026319"/>
                <a:gd name="connsiteY46" fmla="*/ 833438 h 1890713"/>
                <a:gd name="connsiteX47" fmla="*/ 983456 w 1026319"/>
                <a:gd name="connsiteY47" fmla="*/ 804863 h 1890713"/>
                <a:gd name="connsiteX48" fmla="*/ 933450 w 1026319"/>
                <a:gd name="connsiteY48" fmla="*/ 800100 h 1890713"/>
                <a:gd name="connsiteX49" fmla="*/ 950119 w 1026319"/>
                <a:gd name="connsiteY49" fmla="*/ 781050 h 1890713"/>
                <a:gd name="connsiteX50" fmla="*/ 707231 w 1026319"/>
                <a:gd name="connsiteY50" fmla="*/ 597694 h 1890713"/>
                <a:gd name="connsiteX51" fmla="*/ 650081 w 1026319"/>
                <a:gd name="connsiteY51" fmla="*/ 397669 h 1890713"/>
                <a:gd name="connsiteX52" fmla="*/ 542925 w 1026319"/>
                <a:gd name="connsiteY52" fmla="*/ 321469 h 1890713"/>
                <a:gd name="connsiteX53" fmla="*/ 542925 w 1026319"/>
                <a:gd name="connsiteY53" fmla="*/ 290513 h 1890713"/>
                <a:gd name="connsiteX54" fmla="*/ 597694 w 1026319"/>
                <a:gd name="connsiteY54" fmla="*/ 290513 h 1890713"/>
                <a:gd name="connsiteX55" fmla="*/ 614363 w 1026319"/>
                <a:gd name="connsiteY55" fmla="*/ 273844 h 1890713"/>
                <a:gd name="connsiteX56" fmla="*/ 631031 w 1026319"/>
                <a:gd name="connsiteY56" fmla="*/ 140494 h 1890713"/>
                <a:gd name="connsiteX57" fmla="*/ 702469 w 1026319"/>
                <a:gd name="connsiteY57" fmla="*/ 123825 h 1890713"/>
                <a:gd name="connsiteX58" fmla="*/ 621506 w 1026319"/>
                <a:gd name="connsiteY58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23825 w 1026319"/>
                <a:gd name="connsiteY11" fmla="*/ 600075 h 1890713"/>
                <a:gd name="connsiteX12" fmla="*/ 114300 w 1026319"/>
                <a:gd name="connsiteY12" fmla="*/ 621507 h 1890713"/>
                <a:gd name="connsiteX13" fmla="*/ 59531 w 1026319"/>
                <a:gd name="connsiteY13" fmla="*/ 914400 h 1890713"/>
                <a:gd name="connsiteX14" fmla="*/ 90488 w 1026319"/>
                <a:gd name="connsiteY14" fmla="*/ 914400 h 1890713"/>
                <a:gd name="connsiteX15" fmla="*/ 83344 w 1026319"/>
                <a:gd name="connsiteY15" fmla="*/ 964407 h 1890713"/>
                <a:gd name="connsiteX16" fmla="*/ 123825 w 1026319"/>
                <a:gd name="connsiteY16" fmla="*/ 1007269 h 1890713"/>
                <a:gd name="connsiteX17" fmla="*/ 161925 w 1026319"/>
                <a:gd name="connsiteY17" fmla="*/ 978694 h 1890713"/>
                <a:gd name="connsiteX18" fmla="*/ 159544 w 1026319"/>
                <a:gd name="connsiteY18" fmla="*/ 921544 h 1890713"/>
                <a:gd name="connsiteX19" fmla="*/ 178594 w 1026319"/>
                <a:gd name="connsiteY19" fmla="*/ 921544 h 1890713"/>
                <a:gd name="connsiteX20" fmla="*/ 219075 w 1026319"/>
                <a:gd name="connsiteY20" fmla="*/ 664369 h 1890713"/>
                <a:gd name="connsiteX21" fmla="*/ 326231 w 1026319"/>
                <a:gd name="connsiteY21" fmla="*/ 550069 h 1890713"/>
                <a:gd name="connsiteX22" fmla="*/ 307182 w 1026319"/>
                <a:gd name="connsiteY22" fmla="*/ 828675 h 1890713"/>
                <a:gd name="connsiteX23" fmla="*/ 252413 w 1026319"/>
                <a:gd name="connsiteY23" fmla="*/ 992982 h 1890713"/>
                <a:gd name="connsiteX24" fmla="*/ 295275 w 1026319"/>
                <a:gd name="connsiteY24" fmla="*/ 1021556 h 1890713"/>
                <a:gd name="connsiteX25" fmla="*/ 11906 w 1026319"/>
                <a:gd name="connsiteY25" fmla="*/ 1707357 h 1890713"/>
                <a:gd name="connsiteX26" fmla="*/ 0 w 1026319"/>
                <a:gd name="connsiteY26" fmla="*/ 1757363 h 1890713"/>
                <a:gd name="connsiteX27" fmla="*/ 233363 w 1026319"/>
                <a:gd name="connsiteY27" fmla="*/ 1890713 h 1890713"/>
                <a:gd name="connsiteX28" fmla="*/ 261938 w 1026319"/>
                <a:gd name="connsiteY28" fmla="*/ 1852613 h 1890713"/>
                <a:gd name="connsiteX29" fmla="*/ 197644 w 1026319"/>
                <a:gd name="connsiteY29" fmla="*/ 1752600 h 1890713"/>
                <a:gd name="connsiteX30" fmla="*/ 219075 w 1026319"/>
                <a:gd name="connsiteY30" fmla="*/ 1762125 h 1890713"/>
                <a:gd name="connsiteX31" fmla="*/ 452438 w 1026319"/>
                <a:gd name="connsiteY31" fmla="*/ 1214438 h 1890713"/>
                <a:gd name="connsiteX32" fmla="*/ 638175 w 1026319"/>
                <a:gd name="connsiteY32" fmla="*/ 1402557 h 1890713"/>
                <a:gd name="connsiteX33" fmla="*/ 757238 w 1026319"/>
                <a:gd name="connsiteY33" fmla="*/ 1762125 h 1890713"/>
                <a:gd name="connsiteX34" fmla="*/ 773906 w 1026319"/>
                <a:gd name="connsiteY34" fmla="*/ 1757363 h 1890713"/>
                <a:gd name="connsiteX35" fmla="*/ 804863 w 1026319"/>
                <a:gd name="connsiteY35" fmla="*/ 1835944 h 1890713"/>
                <a:gd name="connsiteX36" fmla="*/ 1019175 w 1026319"/>
                <a:gd name="connsiteY36" fmla="*/ 1793082 h 1890713"/>
                <a:gd name="connsiteX37" fmla="*/ 1026319 w 1026319"/>
                <a:gd name="connsiteY37" fmla="*/ 1757363 h 1890713"/>
                <a:gd name="connsiteX38" fmla="*/ 912019 w 1026319"/>
                <a:gd name="connsiteY38" fmla="*/ 1719263 h 1890713"/>
                <a:gd name="connsiteX39" fmla="*/ 797719 w 1026319"/>
                <a:gd name="connsiteY39" fmla="*/ 1297782 h 1890713"/>
                <a:gd name="connsiteX40" fmla="*/ 604838 w 1026319"/>
                <a:gd name="connsiteY40" fmla="*/ 1002507 h 1890713"/>
                <a:gd name="connsiteX41" fmla="*/ 631031 w 1026319"/>
                <a:gd name="connsiteY41" fmla="*/ 685800 h 1890713"/>
                <a:gd name="connsiteX42" fmla="*/ 873919 w 1026319"/>
                <a:gd name="connsiteY42" fmla="*/ 881063 h 1890713"/>
                <a:gd name="connsiteX43" fmla="*/ 890588 w 1026319"/>
                <a:gd name="connsiteY43" fmla="*/ 857250 h 1890713"/>
                <a:gd name="connsiteX44" fmla="*/ 940594 w 1026319"/>
                <a:gd name="connsiteY44" fmla="*/ 895350 h 1890713"/>
                <a:gd name="connsiteX45" fmla="*/ 990600 w 1026319"/>
                <a:gd name="connsiteY45" fmla="*/ 883443 h 1890713"/>
                <a:gd name="connsiteX46" fmla="*/ 1007269 w 1026319"/>
                <a:gd name="connsiteY46" fmla="*/ 833438 h 1890713"/>
                <a:gd name="connsiteX47" fmla="*/ 983456 w 1026319"/>
                <a:gd name="connsiteY47" fmla="*/ 804863 h 1890713"/>
                <a:gd name="connsiteX48" fmla="*/ 933450 w 1026319"/>
                <a:gd name="connsiteY48" fmla="*/ 800100 h 1890713"/>
                <a:gd name="connsiteX49" fmla="*/ 950119 w 1026319"/>
                <a:gd name="connsiteY49" fmla="*/ 781050 h 1890713"/>
                <a:gd name="connsiteX50" fmla="*/ 707231 w 1026319"/>
                <a:gd name="connsiteY50" fmla="*/ 597694 h 1890713"/>
                <a:gd name="connsiteX51" fmla="*/ 650081 w 1026319"/>
                <a:gd name="connsiteY51" fmla="*/ 397669 h 1890713"/>
                <a:gd name="connsiteX52" fmla="*/ 542925 w 1026319"/>
                <a:gd name="connsiteY52" fmla="*/ 321469 h 1890713"/>
                <a:gd name="connsiteX53" fmla="*/ 542925 w 1026319"/>
                <a:gd name="connsiteY53" fmla="*/ 290513 h 1890713"/>
                <a:gd name="connsiteX54" fmla="*/ 597694 w 1026319"/>
                <a:gd name="connsiteY54" fmla="*/ 290513 h 1890713"/>
                <a:gd name="connsiteX55" fmla="*/ 614363 w 1026319"/>
                <a:gd name="connsiteY55" fmla="*/ 273844 h 1890713"/>
                <a:gd name="connsiteX56" fmla="*/ 631031 w 1026319"/>
                <a:gd name="connsiteY56" fmla="*/ 140494 h 1890713"/>
                <a:gd name="connsiteX57" fmla="*/ 702469 w 1026319"/>
                <a:gd name="connsiteY57" fmla="*/ 123825 h 1890713"/>
                <a:gd name="connsiteX58" fmla="*/ 621506 w 1026319"/>
                <a:gd name="connsiteY58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23825 w 1026319"/>
                <a:gd name="connsiteY11" fmla="*/ 600075 h 1890713"/>
                <a:gd name="connsiteX12" fmla="*/ 114300 w 1026319"/>
                <a:gd name="connsiteY12" fmla="*/ 621507 h 1890713"/>
                <a:gd name="connsiteX13" fmla="*/ 59531 w 1026319"/>
                <a:gd name="connsiteY13" fmla="*/ 914400 h 1890713"/>
                <a:gd name="connsiteX14" fmla="*/ 90488 w 1026319"/>
                <a:gd name="connsiteY14" fmla="*/ 914400 h 1890713"/>
                <a:gd name="connsiteX15" fmla="*/ 83344 w 1026319"/>
                <a:gd name="connsiteY15" fmla="*/ 964407 h 1890713"/>
                <a:gd name="connsiteX16" fmla="*/ 123825 w 1026319"/>
                <a:gd name="connsiteY16" fmla="*/ 1007269 h 1890713"/>
                <a:gd name="connsiteX17" fmla="*/ 161925 w 1026319"/>
                <a:gd name="connsiteY17" fmla="*/ 978694 h 1890713"/>
                <a:gd name="connsiteX18" fmla="*/ 159544 w 1026319"/>
                <a:gd name="connsiteY18" fmla="*/ 921544 h 1890713"/>
                <a:gd name="connsiteX19" fmla="*/ 178594 w 1026319"/>
                <a:gd name="connsiteY19" fmla="*/ 921544 h 1890713"/>
                <a:gd name="connsiteX20" fmla="*/ 219075 w 1026319"/>
                <a:gd name="connsiteY20" fmla="*/ 664369 h 1890713"/>
                <a:gd name="connsiteX21" fmla="*/ 326231 w 1026319"/>
                <a:gd name="connsiteY21" fmla="*/ 550069 h 1890713"/>
                <a:gd name="connsiteX22" fmla="*/ 300038 w 1026319"/>
                <a:gd name="connsiteY22" fmla="*/ 821531 h 1890713"/>
                <a:gd name="connsiteX23" fmla="*/ 252413 w 1026319"/>
                <a:gd name="connsiteY23" fmla="*/ 992982 h 1890713"/>
                <a:gd name="connsiteX24" fmla="*/ 295275 w 1026319"/>
                <a:gd name="connsiteY24" fmla="*/ 1021556 h 1890713"/>
                <a:gd name="connsiteX25" fmla="*/ 11906 w 1026319"/>
                <a:gd name="connsiteY25" fmla="*/ 1707357 h 1890713"/>
                <a:gd name="connsiteX26" fmla="*/ 0 w 1026319"/>
                <a:gd name="connsiteY26" fmla="*/ 1757363 h 1890713"/>
                <a:gd name="connsiteX27" fmla="*/ 233363 w 1026319"/>
                <a:gd name="connsiteY27" fmla="*/ 1890713 h 1890713"/>
                <a:gd name="connsiteX28" fmla="*/ 261938 w 1026319"/>
                <a:gd name="connsiteY28" fmla="*/ 1852613 h 1890713"/>
                <a:gd name="connsiteX29" fmla="*/ 197644 w 1026319"/>
                <a:gd name="connsiteY29" fmla="*/ 1752600 h 1890713"/>
                <a:gd name="connsiteX30" fmla="*/ 219075 w 1026319"/>
                <a:gd name="connsiteY30" fmla="*/ 1762125 h 1890713"/>
                <a:gd name="connsiteX31" fmla="*/ 452438 w 1026319"/>
                <a:gd name="connsiteY31" fmla="*/ 1214438 h 1890713"/>
                <a:gd name="connsiteX32" fmla="*/ 638175 w 1026319"/>
                <a:gd name="connsiteY32" fmla="*/ 1402557 h 1890713"/>
                <a:gd name="connsiteX33" fmla="*/ 757238 w 1026319"/>
                <a:gd name="connsiteY33" fmla="*/ 1762125 h 1890713"/>
                <a:gd name="connsiteX34" fmla="*/ 773906 w 1026319"/>
                <a:gd name="connsiteY34" fmla="*/ 1757363 h 1890713"/>
                <a:gd name="connsiteX35" fmla="*/ 804863 w 1026319"/>
                <a:gd name="connsiteY35" fmla="*/ 1835944 h 1890713"/>
                <a:gd name="connsiteX36" fmla="*/ 1019175 w 1026319"/>
                <a:gd name="connsiteY36" fmla="*/ 1793082 h 1890713"/>
                <a:gd name="connsiteX37" fmla="*/ 1026319 w 1026319"/>
                <a:gd name="connsiteY37" fmla="*/ 1757363 h 1890713"/>
                <a:gd name="connsiteX38" fmla="*/ 912019 w 1026319"/>
                <a:gd name="connsiteY38" fmla="*/ 1719263 h 1890713"/>
                <a:gd name="connsiteX39" fmla="*/ 797719 w 1026319"/>
                <a:gd name="connsiteY39" fmla="*/ 1297782 h 1890713"/>
                <a:gd name="connsiteX40" fmla="*/ 604838 w 1026319"/>
                <a:gd name="connsiteY40" fmla="*/ 1002507 h 1890713"/>
                <a:gd name="connsiteX41" fmla="*/ 631031 w 1026319"/>
                <a:gd name="connsiteY41" fmla="*/ 685800 h 1890713"/>
                <a:gd name="connsiteX42" fmla="*/ 873919 w 1026319"/>
                <a:gd name="connsiteY42" fmla="*/ 881063 h 1890713"/>
                <a:gd name="connsiteX43" fmla="*/ 890588 w 1026319"/>
                <a:gd name="connsiteY43" fmla="*/ 857250 h 1890713"/>
                <a:gd name="connsiteX44" fmla="*/ 940594 w 1026319"/>
                <a:gd name="connsiteY44" fmla="*/ 895350 h 1890713"/>
                <a:gd name="connsiteX45" fmla="*/ 990600 w 1026319"/>
                <a:gd name="connsiteY45" fmla="*/ 883443 h 1890713"/>
                <a:gd name="connsiteX46" fmla="*/ 1007269 w 1026319"/>
                <a:gd name="connsiteY46" fmla="*/ 833438 h 1890713"/>
                <a:gd name="connsiteX47" fmla="*/ 983456 w 1026319"/>
                <a:gd name="connsiteY47" fmla="*/ 804863 h 1890713"/>
                <a:gd name="connsiteX48" fmla="*/ 933450 w 1026319"/>
                <a:gd name="connsiteY48" fmla="*/ 800100 h 1890713"/>
                <a:gd name="connsiteX49" fmla="*/ 950119 w 1026319"/>
                <a:gd name="connsiteY49" fmla="*/ 781050 h 1890713"/>
                <a:gd name="connsiteX50" fmla="*/ 707231 w 1026319"/>
                <a:gd name="connsiteY50" fmla="*/ 597694 h 1890713"/>
                <a:gd name="connsiteX51" fmla="*/ 650081 w 1026319"/>
                <a:gd name="connsiteY51" fmla="*/ 397669 h 1890713"/>
                <a:gd name="connsiteX52" fmla="*/ 542925 w 1026319"/>
                <a:gd name="connsiteY52" fmla="*/ 321469 h 1890713"/>
                <a:gd name="connsiteX53" fmla="*/ 542925 w 1026319"/>
                <a:gd name="connsiteY53" fmla="*/ 290513 h 1890713"/>
                <a:gd name="connsiteX54" fmla="*/ 597694 w 1026319"/>
                <a:gd name="connsiteY54" fmla="*/ 290513 h 1890713"/>
                <a:gd name="connsiteX55" fmla="*/ 614363 w 1026319"/>
                <a:gd name="connsiteY55" fmla="*/ 273844 h 1890713"/>
                <a:gd name="connsiteX56" fmla="*/ 631031 w 1026319"/>
                <a:gd name="connsiteY56" fmla="*/ 140494 h 1890713"/>
                <a:gd name="connsiteX57" fmla="*/ 702469 w 1026319"/>
                <a:gd name="connsiteY57" fmla="*/ 123825 h 1890713"/>
                <a:gd name="connsiteX58" fmla="*/ 621506 w 1026319"/>
                <a:gd name="connsiteY58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14300 w 1026319"/>
                <a:gd name="connsiteY11" fmla="*/ 621507 h 1890713"/>
                <a:gd name="connsiteX12" fmla="*/ 59531 w 1026319"/>
                <a:gd name="connsiteY12" fmla="*/ 914400 h 1890713"/>
                <a:gd name="connsiteX13" fmla="*/ 90488 w 1026319"/>
                <a:gd name="connsiteY13" fmla="*/ 914400 h 1890713"/>
                <a:gd name="connsiteX14" fmla="*/ 83344 w 1026319"/>
                <a:gd name="connsiteY14" fmla="*/ 964407 h 1890713"/>
                <a:gd name="connsiteX15" fmla="*/ 123825 w 1026319"/>
                <a:gd name="connsiteY15" fmla="*/ 1007269 h 1890713"/>
                <a:gd name="connsiteX16" fmla="*/ 161925 w 1026319"/>
                <a:gd name="connsiteY16" fmla="*/ 978694 h 1890713"/>
                <a:gd name="connsiteX17" fmla="*/ 159544 w 1026319"/>
                <a:gd name="connsiteY17" fmla="*/ 921544 h 1890713"/>
                <a:gd name="connsiteX18" fmla="*/ 178594 w 1026319"/>
                <a:gd name="connsiteY18" fmla="*/ 921544 h 1890713"/>
                <a:gd name="connsiteX19" fmla="*/ 219075 w 1026319"/>
                <a:gd name="connsiteY19" fmla="*/ 664369 h 1890713"/>
                <a:gd name="connsiteX20" fmla="*/ 326231 w 1026319"/>
                <a:gd name="connsiteY20" fmla="*/ 550069 h 1890713"/>
                <a:gd name="connsiteX21" fmla="*/ 300038 w 1026319"/>
                <a:gd name="connsiteY21" fmla="*/ 821531 h 1890713"/>
                <a:gd name="connsiteX22" fmla="*/ 252413 w 1026319"/>
                <a:gd name="connsiteY22" fmla="*/ 992982 h 1890713"/>
                <a:gd name="connsiteX23" fmla="*/ 295275 w 1026319"/>
                <a:gd name="connsiteY23" fmla="*/ 1021556 h 1890713"/>
                <a:gd name="connsiteX24" fmla="*/ 11906 w 1026319"/>
                <a:gd name="connsiteY24" fmla="*/ 1707357 h 1890713"/>
                <a:gd name="connsiteX25" fmla="*/ 0 w 1026319"/>
                <a:gd name="connsiteY25" fmla="*/ 1757363 h 1890713"/>
                <a:gd name="connsiteX26" fmla="*/ 233363 w 1026319"/>
                <a:gd name="connsiteY26" fmla="*/ 1890713 h 1890713"/>
                <a:gd name="connsiteX27" fmla="*/ 261938 w 1026319"/>
                <a:gd name="connsiteY27" fmla="*/ 1852613 h 1890713"/>
                <a:gd name="connsiteX28" fmla="*/ 197644 w 1026319"/>
                <a:gd name="connsiteY28" fmla="*/ 1752600 h 1890713"/>
                <a:gd name="connsiteX29" fmla="*/ 219075 w 1026319"/>
                <a:gd name="connsiteY29" fmla="*/ 1762125 h 1890713"/>
                <a:gd name="connsiteX30" fmla="*/ 452438 w 1026319"/>
                <a:gd name="connsiteY30" fmla="*/ 1214438 h 1890713"/>
                <a:gd name="connsiteX31" fmla="*/ 638175 w 1026319"/>
                <a:gd name="connsiteY31" fmla="*/ 1402557 h 1890713"/>
                <a:gd name="connsiteX32" fmla="*/ 757238 w 1026319"/>
                <a:gd name="connsiteY32" fmla="*/ 1762125 h 1890713"/>
                <a:gd name="connsiteX33" fmla="*/ 773906 w 1026319"/>
                <a:gd name="connsiteY33" fmla="*/ 1757363 h 1890713"/>
                <a:gd name="connsiteX34" fmla="*/ 804863 w 1026319"/>
                <a:gd name="connsiteY34" fmla="*/ 1835944 h 1890713"/>
                <a:gd name="connsiteX35" fmla="*/ 1019175 w 1026319"/>
                <a:gd name="connsiteY35" fmla="*/ 1793082 h 1890713"/>
                <a:gd name="connsiteX36" fmla="*/ 1026319 w 1026319"/>
                <a:gd name="connsiteY36" fmla="*/ 1757363 h 1890713"/>
                <a:gd name="connsiteX37" fmla="*/ 912019 w 1026319"/>
                <a:gd name="connsiteY37" fmla="*/ 1719263 h 1890713"/>
                <a:gd name="connsiteX38" fmla="*/ 797719 w 1026319"/>
                <a:gd name="connsiteY38" fmla="*/ 1297782 h 1890713"/>
                <a:gd name="connsiteX39" fmla="*/ 604838 w 1026319"/>
                <a:gd name="connsiteY39" fmla="*/ 1002507 h 1890713"/>
                <a:gd name="connsiteX40" fmla="*/ 631031 w 1026319"/>
                <a:gd name="connsiteY40" fmla="*/ 685800 h 1890713"/>
                <a:gd name="connsiteX41" fmla="*/ 873919 w 1026319"/>
                <a:gd name="connsiteY41" fmla="*/ 881063 h 1890713"/>
                <a:gd name="connsiteX42" fmla="*/ 890588 w 1026319"/>
                <a:gd name="connsiteY42" fmla="*/ 857250 h 1890713"/>
                <a:gd name="connsiteX43" fmla="*/ 940594 w 1026319"/>
                <a:gd name="connsiteY43" fmla="*/ 895350 h 1890713"/>
                <a:gd name="connsiteX44" fmla="*/ 990600 w 1026319"/>
                <a:gd name="connsiteY44" fmla="*/ 883443 h 1890713"/>
                <a:gd name="connsiteX45" fmla="*/ 1007269 w 1026319"/>
                <a:gd name="connsiteY45" fmla="*/ 833438 h 1890713"/>
                <a:gd name="connsiteX46" fmla="*/ 983456 w 1026319"/>
                <a:gd name="connsiteY46" fmla="*/ 804863 h 1890713"/>
                <a:gd name="connsiteX47" fmla="*/ 933450 w 1026319"/>
                <a:gd name="connsiteY47" fmla="*/ 800100 h 1890713"/>
                <a:gd name="connsiteX48" fmla="*/ 950119 w 1026319"/>
                <a:gd name="connsiteY48" fmla="*/ 781050 h 1890713"/>
                <a:gd name="connsiteX49" fmla="*/ 707231 w 1026319"/>
                <a:gd name="connsiteY49" fmla="*/ 597694 h 1890713"/>
                <a:gd name="connsiteX50" fmla="*/ 650081 w 1026319"/>
                <a:gd name="connsiteY50" fmla="*/ 397669 h 1890713"/>
                <a:gd name="connsiteX51" fmla="*/ 542925 w 1026319"/>
                <a:gd name="connsiteY51" fmla="*/ 321469 h 1890713"/>
                <a:gd name="connsiteX52" fmla="*/ 542925 w 1026319"/>
                <a:gd name="connsiteY52" fmla="*/ 290513 h 1890713"/>
                <a:gd name="connsiteX53" fmla="*/ 597694 w 1026319"/>
                <a:gd name="connsiteY53" fmla="*/ 290513 h 1890713"/>
                <a:gd name="connsiteX54" fmla="*/ 614363 w 1026319"/>
                <a:gd name="connsiteY54" fmla="*/ 273844 h 1890713"/>
                <a:gd name="connsiteX55" fmla="*/ 631031 w 1026319"/>
                <a:gd name="connsiteY55" fmla="*/ 140494 h 1890713"/>
                <a:gd name="connsiteX56" fmla="*/ 702469 w 1026319"/>
                <a:gd name="connsiteY56" fmla="*/ 123825 h 1890713"/>
                <a:gd name="connsiteX57" fmla="*/ 621506 w 1026319"/>
                <a:gd name="connsiteY57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14300 w 1026319"/>
                <a:gd name="connsiteY11" fmla="*/ 621507 h 1890713"/>
                <a:gd name="connsiteX12" fmla="*/ 59531 w 1026319"/>
                <a:gd name="connsiteY12" fmla="*/ 914400 h 1890713"/>
                <a:gd name="connsiteX13" fmla="*/ 90488 w 1026319"/>
                <a:gd name="connsiteY13" fmla="*/ 914400 h 1890713"/>
                <a:gd name="connsiteX14" fmla="*/ 83344 w 1026319"/>
                <a:gd name="connsiteY14" fmla="*/ 964407 h 1890713"/>
                <a:gd name="connsiteX15" fmla="*/ 123825 w 1026319"/>
                <a:gd name="connsiteY15" fmla="*/ 1007269 h 1890713"/>
                <a:gd name="connsiteX16" fmla="*/ 161925 w 1026319"/>
                <a:gd name="connsiteY16" fmla="*/ 978694 h 1890713"/>
                <a:gd name="connsiteX17" fmla="*/ 159544 w 1026319"/>
                <a:gd name="connsiteY17" fmla="*/ 921544 h 1890713"/>
                <a:gd name="connsiteX18" fmla="*/ 178594 w 1026319"/>
                <a:gd name="connsiteY18" fmla="*/ 921544 h 1890713"/>
                <a:gd name="connsiteX19" fmla="*/ 219075 w 1026319"/>
                <a:gd name="connsiteY19" fmla="*/ 664369 h 1890713"/>
                <a:gd name="connsiteX20" fmla="*/ 326231 w 1026319"/>
                <a:gd name="connsiteY20" fmla="*/ 550069 h 1890713"/>
                <a:gd name="connsiteX21" fmla="*/ 300038 w 1026319"/>
                <a:gd name="connsiteY21" fmla="*/ 821531 h 1890713"/>
                <a:gd name="connsiteX22" fmla="*/ 252413 w 1026319"/>
                <a:gd name="connsiteY22" fmla="*/ 992982 h 1890713"/>
                <a:gd name="connsiteX23" fmla="*/ 295275 w 1026319"/>
                <a:gd name="connsiteY23" fmla="*/ 1021556 h 1890713"/>
                <a:gd name="connsiteX24" fmla="*/ 11906 w 1026319"/>
                <a:gd name="connsiteY24" fmla="*/ 1707357 h 1890713"/>
                <a:gd name="connsiteX25" fmla="*/ 0 w 1026319"/>
                <a:gd name="connsiteY25" fmla="*/ 1757363 h 1890713"/>
                <a:gd name="connsiteX26" fmla="*/ 233363 w 1026319"/>
                <a:gd name="connsiteY26" fmla="*/ 1890713 h 1890713"/>
                <a:gd name="connsiteX27" fmla="*/ 261938 w 1026319"/>
                <a:gd name="connsiteY27" fmla="*/ 1852613 h 1890713"/>
                <a:gd name="connsiteX28" fmla="*/ 197644 w 1026319"/>
                <a:gd name="connsiteY28" fmla="*/ 1752600 h 1890713"/>
                <a:gd name="connsiteX29" fmla="*/ 219075 w 1026319"/>
                <a:gd name="connsiteY29" fmla="*/ 1762125 h 1890713"/>
                <a:gd name="connsiteX30" fmla="*/ 452438 w 1026319"/>
                <a:gd name="connsiteY30" fmla="*/ 1214438 h 1890713"/>
                <a:gd name="connsiteX31" fmla="*/ 638175 w 1026319"/>
                <a:gd name="connsiteY31" fmla="*/ 1402557 h 1890713"/>
                <a:gd name="connsiteX32" fmla="*/ 757238 w 1026319"/>
                <a:gd name="connsiteY32" fmla="*/ 1762125 h 1890713"/>
                <a:gd name="connsiteX33" fmla="*/ 773906 w 1026319"/>
                <a:gd name="connsiteY33" fmla="*/ 1757363 h 1890713"/>
                <a:gd name="connsiteX34" fmla="*/ 804863 w 1026319"/>
                <a:gd name="connsiteY34" fmla="*/ 1835944 h 1890713"/>
                <a:gd name="connsiteX35" fmla="*/ 1019175 w 1026319"/>
                <a:gd name="connsiteY35" fmla="*/ 1793082 h 1890713"/>
                <a:gd name="connsiteX36" fmla="*/ 1026319 w 1026319"/>
                <a:gd name="connsiteY36" fmla="*/ 1757363 h 1890713"/>
                <a:gd name="connsiteX37" fmla="*/ 912019 w 1026319"/>
                <a:gd name="connsiteY37" fmla="*/ 1719263 h 1890713"/>
                <a:gd name="connsiteX38" fmla="*/ 797719 w 1026319"/>
                <a:gd name="connsiteY38" fmla="*/ 1297782 h 1890713"/>
                <a:gd name="connsiteX39" fmla="*/ 604838 w 1026319"/>
                <a:gd name="connsiteY39" fmla="*/ 1002507 h 1890713"/>
                <a:gd name="connsiteX40" fmla="*/ 631031 w 1026319"/>
                <a:gd name="connsiteY40" fmla="*/ 685800 h 1890713"/>
                <a:gd name="connsiteX41" fmla="*/ 873919 w 1026319"/>
                <a:gd name="connsiteY41" fmla="*/ 881063 h 1890713"/>
                <a:gd name="connsiteX42" fmla="*/ 890588 w 1026319"/>
                <a:gd name="connsiteY42" fmla="*/ 857250 h 1890713"/>
                <a:gd name="connsiteX43" fmla="*/ 940594 w 1026319"/>
                <a:gd name="connsiteY43" fmla="*/ 895350 h 1890713"/>
                <a:gd name="connsiteX44" fmla="*/ 990600 w 1026319"/>
                <a:gd name="connsiteY44" fmla="*/ 883443 h 1890713"/>
                <a:gd name="connsiteX45" fmla="*/ 1007269 w 1026319"/>
                <a:gd name="connsiteY45" fmla="*/ 833438 h 1890713"/>
                <a:gd name="connsiteX46" fmla="*/ 983456 w 1026319"/>
                <a:gd name="connsiteY46" fmla="*/ 804863 h 1890713"/>
                <a:gd name="connsiteX47" fmla="*/ 933450 w 1026319"/>
                <a:gd name="connsiteY47" fmla="*/ 800100 h 1890713"/>
                <a:gd name="connsiteX48" fmla="*/ 950119 w 1026319"/>
                <a:gd name="connsiteY48" fmla="*/ 781050 h 1890713"/>
                <a:gd name="connsiteX49" fmla="*/ 707231 w 1026319"/>
                <a:gd name="connsiteY49" fmla="*/ 597694 h 1890713"/>
                <a:gd name="connsiteX50" fmla="*/ 650081 w 1026319"/>
                <a:gd name="connsiteY50" fmla="*/ 397669 h 1890713"/>
                <a:gd name="connsiteX51" fmla="*/ 542925 w 1026319"/>
                <a:gd name="connsiteY51" fmla="*/ 321469 h 1890713"/>
                <a:gd name="connsiteX52" fmla="*/ 542925 w 1026319"/>
                <a:gd name="connsiteY52" fmla="*/ 290513 h 1890713"/>
                <a:gd name="connsiteX53" fmla="*/ 597694 w 1026319"/>
                <a:gd name="connsiteY53" fmla="*/ 290513 h 1890713"/>
                <a:gd name="connsiteX54" fmla="*/ 614363 w 1026319"/>
                <a:gd name="connsiteY54" fmla="*/ 273844 h 1890713"/>
                <a:gd name="connsiteX55" fmla="*/ 631031 w 1026319"/>
                <a:gd name="connsiteY55" fmla="*/ 140494 h 1890713"/>
                <a:gd name="connsiteX56" fmla="*/ 702469 w 1026319"/>
                <a:gd name="connsiteY56" fmla="*/ 123825 h 1890713"/>
                <a:gd name="connsiteX57" fmla="*/ 621506 w 1026319"/>
                <a:gd name="connsiteY57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61938 w 1026319"/>
                <a:gd name="connsiteY10" fmla="*/ 390526 h 1890713"/>
                <a:gd name="connsiteX11" fmla="*/ 114300 w 1026319"/>
                <a:gd name="connsiteY11" fmla="*/ 621507 h 1890713"/>
                <a:gd name="connsiteX12" fmla="*/ 59531 w 1026319"/>
                <a:gd name="connsiteY12" fmla="*/ 914400 h 1890713"/>
                <a:gd name="connsiteX13" fmla="*/ 90488 w 1026319"/>
                <a:gd name="connsiteY13" fmla="*/ 914400 h 1890713"/>
                <a:gd name="connsiteX14" fmla="*/ 83344 w 1026319"/>
                <a:gd name="connsiteY14" fmla="*/ 964407 h 1890713"/>
                <a:gd name="connsiteX15" fmla="*/ 123825 w 1026319"/>
                <a:gd name="connsiteY15" fmla="*/ 1007269 h 1890713"/>
                <a:gd name="connsiteX16" fmla="*/ 161925 w 1026319"/>
                <a:gd name="connsiteY16" fmla="*/ 978694 h 1890713"/>
                <a:gd name="connsiteX17" fmla="*/ 159544 w 1026319"/>
                <a:gd name="connsiteY17" fmla="*/ 921544 h 1890713"/>
                <a:gd name="connsiteX18" fmla="*/ 178594 w 1026319"/>
                <a:gd name="connsiteY18" fmla="*/ 921544 h 1890713"/>
                <a:gd name="connsiteX19" fmla="*/ 219075 w 1026319"/>
                <a:gd name="connsiteY19" fmla="*/ 664369 h 1890713"/>
                <a:gd name="connsiteX20" fmla="*/ 326231 w 1026319"/>
                <a:gd name="connsiteY20" fmla="*/ 550069 h 1890713"/>
                <a:gd name="connsiteX21" fmla="*/ 300038 w 1026319"/>
                <a:gd name="connsiteY21" fmla="*/ 821531 h 1890713"/>
                <a:gd name="connsiteX22" fmla="*/ 252413 w 1026319"/>
                <a:gd name="connsiteY22" fmla="*/ 992982 h 1890713"/>
                <a:gd name="connsiteX23" fmla="*/ 295275 w 1026319"/>
                <a:gd name="connsiteY23" fmla="*/ 1021556 h 1890713"/>
                <a:gd name="connsiteX24" fmla="*/ 11906 w 1026319"/>
                <a:gd name="connsiteY24" fmla="*/ 1707357 h 1890713"/>
                <a:gd name="connsiteX25" fmla="*/ 0 w 1026319"/>
                <a:gd name="connsiteY25" fmla="*/ 1757363 h 1890713"/>
                <a:gd name="connsiteX26" fmla="*/ 233363 w 1026319"/>
                <a:gd name="connsiteY26" fmla="*/ 1890713 h 1890713"/>
                <a:gd name="connsiteX27" fmla="*/ 261938 w 1026319"/>
                <a:gd name="connsiteY27" fmla="*/ 1852613 h 1890713"/>
                <a:gd name="connsiteX28" fmla="*/ 197644 w 1026319"/>
                <a:gd name="connsiteY28" fmla="*/ 1752600 h 1890713"/>
                <a:gd name="connsiteX29" fmla="*/ 219075 w 1026319"/>
                <a:gd name="connsiteY29" fmla="*/ 1762125 h 1890713"/>
                <a:gd name="connsiteX30" fmla="*/ 452438 w 1026319"/>
                <a:gd name="connsiteY30" fmla="*/ 1214438 h 1890713"/>
                <a:gd name="connsiteX31" fmla="*/ 638175 w 1026319"/>
                <a:gd name="connsiteY31" fmla="*/ 1402557 h 1890713"/>
                <a:gd name="connsiteX32" fmla="*/ 757238 w 1026319"/>
                <a:gd name="connsiteY32" fmla="*/ 1762125 h 1890713"/>
                <a:gd name="connsiteX33" fmla="*/ 773906 w 1026319"/>
                <a:gd name="connsiteY33" fmla="*/ 1757363 h 1890713"/>
                <a:gd name="connsiteX34" fmla="*/ 804863 w 1026319"/>
                <a:gd name="connsiteY34" fmla="*/ 1835944 h 1890713"/>
                <a:gd name="connsiteX35" fmla="*/ 1019175 w 1026319"/>
                <a:gd name="connsiteY35" fmla="*/ 1793082 h 1890713"/>
                <a:gd name="connsiteX36" fmla="*/ 1026319 w 1026319"/>
                <a:gd name="connsiteY36" fmla="*/ 1757363 h 1890713"/>
                <a:gd name="connsiteX37" fmla="*/ 912019 w 1026319"/>
                <a:gd name="connsiteY37" fmla="*/ 1719263 h 1890713"/>
                <a:gd name="connsiteX38" fmla="*/ 797719 w 1026319"/>
                <a:gd name="connsiteY38" fmla="*/ 1297782 h 1890713"/>
                <a:gd name="connsiteX39" fmla="*/ 604838 w 1026319"/>
                <a:gd name="connsiteY39" fmla="*/ 1002507 h 1890713"/>
                <a:gd name="connsiteX40" fmla="*/ 631031 w 1026319"/>
                <a:gd name="connsiteY40" fmla="*/ 685800 h 1890713"/>
                <a:gd name="connsiteX41" fmla="*/ 873919 w 1026319"/>
                <a:gd name="connsiteY41" fmla="*/ 881063 h 1890713"/>
                <a:gd name="connsiteX42" fmla="*/ 890588 w 1026319"/>
                <a:gd name="connsiteY42" fmla="*/ 857250 h 1890713"/>
                <a:gd name="connsiteX43" fmla="*/ 940594 w 1026319"/>
                <a:gd name="connsiteY43" fmla="*/ 895350 h 1890713"/>
                <a:gd name="connsiteX44" fmla="*/ 990600 w 1026319"/>
                <a:gd name="connsiteY44" fmla="*/ 883443 h 1890713"/>
                <a:gd name="connsiteX45" fmla="*/ 1007269 w 1026319"/>
                <a:gd name="connsiteY45" fmla="*/ 833438 h 1890713"/>
                <a:gd name="connsiteX46" fmla="*/ 983456 w 1026319"/>
                <a:gd name="connsiteY46" fmla="*/ 804863 h 1890713"/>
                <a:gd name="connsiteX47" fmla="*/ 933450 w 1026319"/>
                <a:gd name="connsiteY47" fmla="*/ 800100 h 1890713"/>
                <a:gd name="connsiteX48" fmla="*/ 950119 w 1026319"/>
                <a:gd name="connsiteY48" fmla="*/ 781050 h 1890713"/>
                <a:gd name="connsiteX49" fmla="*/ 707231 w 1026319"/>
                <a:gd name="connsiteY49" fmla="*/ 597694 h 1890713"/>
                <a:gd name="connsiteX50" fmla="*/ 650081 w 1026319"/>
                <a:gd name="connsiteY50" fmla="*/ 397669 h 1890713"/>
                <a:gd name="connsiteX51" fmla="*/ 542925 w 1026319"/>
                <a:gd name="connsiteY51" fmla="*/ 321469 h 1890713"/>
                <a:gd name="connsiteX52" fmla="*/ 542925 w 1026319"/>
                <a:gd name="connsiteY52" fmla="*/ 290513 h 1890713"/>
                <a:gd name="connsiteX53" fmla="*/ 597694 w 1026319"/>
                <a:gd name="connsiteY53" fmla="*/ 290513 h 1890713"/>
                <a:gd name="connsiteX54" fmla="*/ 614363 w 1026319"/>
                <a:gd name="connsiteY54" fmla="*/ 273844 h 1890713"/>
                <a:gd name="connsiteX55" fmla="*/ 631031 w 1026319"/>
                <a:gd name="connsiteY55" fmla="*/ 140494 h 1890713"/>
                <a:gd name="connsiteX56" fmla="*/ 702469 w 1026319"/>
                <a:gd name="connsiteY56" fmla="*/ 123825 h 1890713"/>
                <a:gd name="connsiteX57" fmla="*/ 621506 w 1026319"/>
                <a:gd name="connsiteY57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61938 w 1026319"/>
                <a:gd name="connsiteY10" fmla="*/ 390526 h 1890713"/>
                <a:gd name="connsiteX11" fmla="*/ 114300 w 1026319"/>
                <a:gd name="connsiteY11" fmla="*/ 621507 h 1890713"/>
                <a:gd name="connsiteX12" fmla="*/ 59531 w 1026319"/>
                <a:gd name="connsiteY12" fmla="*/ 914400 h 1890713"/>
                <a:gd name="connsiteX13" fmla="*/ 90488 w 1026319"/>
                <a:gd name="connsiteY13" fmla="*/ 914400 h 1890713"/>
                <a:gd name="connsiteX14" fmla="*/ 83344 w 1026319"/>
                <a:gd name="connsiteY14" fmla="*/ 964407 h 1890713"/>
                <a:gd name="connsiteX15" fmla="*/ 123825 w 1026319"/>
                <a:gd name="connsiteY15" fmla="*/ 1007269 h 1890713"/>
                <a:gd name="connsiteX16" fmla="*/ 161925 w 1026319"/>
                <a:gd name="connsiteY16" fmla="*/ 978694 h 1890713"/>
                <a:gd name="connsiteX17" fmla="*/ 159544 w 1026319"/>
                <a:gd name="connsiteY17" fmla="*/ 921544 h 1890713"/>
                <a:gd name="connsiteX18" fmla="*/ 178594 w 1026319"/>
                <a:gd name="connsiteY18" fmla="*/ 921544 h 1890713"/>
                <a:gd name="connsiteX19" fmla="*/ 219075 w 1026319"/>
                <a:gd name="connsiteY19" fmla="*/ 664369 h 1890713"/>
                <a:gd name="connsiteX20" fmla="*/ 326231 w 1026319"/>
                <a:gd name="connsiteY20" fmla="*/ 550069 h 1890713"/>
                <a:gd name="connsiteX21" fmla="*/ 300038 w 1026319"/>
                <a:gd name="connsiteY21" fmla="*/ 821531 h 1890713"/>
                <a:gd name="connsiteX22" fmla="*/ 252413 w 1026319"/>
                <a:gd name="connsiteY22" fmla="*/ 992982 h 1890713"/>
                <a:gd name="connsiteX23" fmla="*/ 295275 w 1026319"/>
                <a:gd name="connsiteY23" fmla="*/ 1021556 h 1890713"/>
                <a:gd name="connsiteX24" fmla="*/ 11906 w 1026319"/>
                <a:gd name="connsiteY24" fmla="*/ 1707357 h 1890713"/>
                <a:gd name="connsiteX25" fmla="*/ 0 w 1026319"/>
                <a:gd name="connsiteY25" fmla="*/ 1757363 h 1890713"/>
                <a:gd name="connsiteX26" fmla="*/ 233363 w 1026319"/>
                <a:gd name="connsiteY26" fmla="*/ 1890713 h 1890713"/>
                <a:gd name="connsiteX27" fmla="*/ 261938 w 1026319"/>
                <a:gd name="connsiteY27" fmla="*/ 1852613 h 1890713"/>
                <a:gd name="connsiteX28" fmla="*/ 197644 w 1026319"/>
                <a:gd name="connsiteY28" fmla="*/ 1752600 h 1890713"/>
                <a:gd name="connsiteX29" fmla="*/ 219075 w 1026319"/>
                <a:gd name="connsiteY29" fmla="*/ 1762125 h 1890713"/>
                <a:gd name="connsiteX30" fmla="*/ 452438 w 1026319"/>
                <a:gd name="connsiteY30" fmla="*/ 1214438 h 1890713"/>
                <a:gd name="connsiteX31" fmla="*/ 638175 w 1026319"/>
                <a:gd name="connsiteY31" fmla="*/ 1402557 h 1890713"/>
                <a:gd name="connsiteX32" fmla="*/ 757238 w 1026319"/>
                <a:gd name="connsiteY32" fmla="*/ 1762125 h 1890713"/>
                <a:gd name="connsiteX33" fmla="*/ 773906 w 1026319"/>
                <a:gd name="connsiteY33" fmla="*/ 1757363 h 1890713"/>
                <a:gd name="connsiteX34" fmla="*/ 804863 w 1026319"/>
                <a:gd name="connsiteY34" fmla="*/ 1835944 h 1890713"/>
                <a:gd name="connsiteX35" fmla="*/ 1019175 w 1026319"/>
                <a:gd name="connsiteY35" fmla="*/ 1793082 h 1890713"/>
                <a:gd name="connsiteX36" fmla="*/ 1026319 w 1026319"/>
                <a:gd name="connsiteY36" fmla="*/ 1757363 h 1890713"/>
                <a:gd name="connsiteX37" fmla="*/ 912019 w 1026319"/>
                <a:gd name="connsiteY37" fmla="*/ 1719263 h 1890713"/>
                <a:gd name="connsiteX38" fmla="*/ 797719 w 1026319"/>
                <a:gd name="connsiteY38" fmla="*/ 1297782 h 1890713"/>
                <a:gd name="connsiteX39" fmla="*/ 604838 w 1026319"/>
                <a:gd name="connsiteY39" fmla="*/ 1002507 h 1890713"/>
                <a:gd name="connsiteX40" fmla="*/ 631031 w 1026319"/>
                <a:gd name="connsiteY40" fmla="*/ 685800 h 1890713"/>
                <a:gd name="connsiteX41" fmla="*/ 873919 w 1026319"/>
                <a:gd name="connsiteY41" fmla="*/ 881063 h 1890713"/>
                <a:gd name="connsiteX42" fmla="*/ 890588 w 1026319"/>
                <a:gd name="connsiteY42" fmla="*/ 857250 h 1890713"/>
                <a:gd name="connsiteX43" fmla="*/ 940594 w 1026319"/>
                <a:gd name="connsiteY43" fmla="*/ 895350 h 1890713"/>
                <a:gd name="connsiteX44" fmla="*/ 990600 w 1026319"/>
                <a:gd name="connsiteY44" fmla="*/ 883443 h 1890713"/>
                <a:gd name="connsiteX45" fmla="*/ 1007269 w 1026319"/>
                <a:gd name="connsiteY45" fmla="*/ 833438 h 1890713"/>
                <a:gd name="connsiteX46" fmla="*/ 983456 w 1026319"/>
                <a:gd name="connsiteY46" fmla="*/ 804863 h 1890713"/>
                <a:gd name="connsiteX47" fmla="*/ 933450 w 1026319"/>
                <a:gd name="connsiteY47" fmla="*/ 800100 h 1890713"/>
                <a:gd name="connsiteX48" fmla="*/ 950119 w 1026319"/>
                <a:gd name="connsiteY48" fmla="*/ 781050 h 1890713"/>
                <a:gd name="connsiteX49" fmla="*/ 707231 w 1026319"/>
                <a:gd name="connsiteY49" fmla="*/ 597694 h 1890713"/>
                <a:gd name="connsiteX50" fmla="*/ 650081 w 1026319"/>
                <a:gd name="connsiteY50" fmla="*/ 397669 h 1890713"/>
                <a:gd name="connsiteX51" fmla="*/ 542925 w 1026319"/>
                <a:gd name="connsiteY51" fmla="*/ 321469 h 1890713"/>
                <a:gd name="connsiteX52" fmla="*/ 542925 w 1026319"/>
                <a:gd name="connsiteY52" fmla="*/ 290513 h 1890713"/>
                <a:gd name="connsiteX53" fmla="*/ 597694 w 1026319"/>
                <a:gd name="connsiteY53" fmla="*/ 290513 h 1890713"/>
                <a:gd name="connsiteX54" fmla="*/ 614363 w 1026319"/>
                <a:gd name="connsiteY54" fmla="*/ 273844 h 1890713"/>
                <a:gd name="connsiteX55" fmla="*/ 631031 w 1026319"/>
                <a:gd name="connsiteY55" fmla="*/ 140494 h 1890713"/>
                <a:gd name="connsiteX56" fmla="*/ 702469 w 1026319"/>
                <a:gd name="connsiteY56" fmla="*/ 123825 h 1890713"/>
                <a:gd name="connsiteX57" fmla="*/ 621506 w 1026319"/>
                <a:gd name="connsiteY57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61938 w 1026319"/>
                <a:gd name="connsiteY10" fmla="*/ 390526 h 1890713"/>
                <a:gd name="connsiteX11" fmla="*/ 114300 w 1026319"/>
                <a:gd name="connsiteY11" fmla="*/ 621507 h 1890713"/>
                <a:gd name="connsiteX12" fmla="*/ 59531 w 1026319"/>
                <a:gd name="connsiteY12" fmla="*/ 914400 h 1890713"/>
                <a:gd name="connsiteX13" fmla="*/ 90488 w 1026319"/>
                <a:gd name="connsiteY13" fmla="*/ 914400 h 1890713"/>
                <a:gd name="connsiteX14" fmla="*/ 83344 w 1026319"/>
                <a:gd name="connsiteY14" fmla="*/ 964407 h 1890713"/>
                <a:gd name="connsiteX15" fmla="*/ 123825 w 1026319"/>
                <a:gd name="connsiteY15" fmla="*/ 1007269 h 1890713"/>
                <a:gd name="connsiteX16" fmla="*/ 161925 w 1026319"/>
                <a:gd name="connsiteY16" fmla="*/ 978694 h 1890713"/>
                <a:gd name="connsiteX17" fmla="*/ 159544 w 1026319"/>
                <a:gd name="connsiteY17" fmla="*/ 921544 h 1890713"/>
                <a:gd name="connsiteX18" fmla="*/ 178594 w 1026319"/>
                <a:gd name="connsiteY18" fmla="*/ 921544 h 1890713"/>
                <a:gd name="connsiteX19" fmla="*/ 219075 w 1026319"/>
                <a:gd name="connsiteY19" fmla="*/ 664369 h 1890713"/>
                <a:gd name="connsiteX20" fmla="*/ 326231 w 1026319"/>
                <a:gd name="connsiteY20" fmla="*/ 550069 h 1890713"/>
                <a:gd name="connsiteX21" fmla="*/ 300038 w 1026319"/>
                <a:gd name="connsiteY21" fmla="*/ 821531 h 1890713"/>
                <a:gd name="connsiteX22" fmla="*/ 252413 w 1026319"/>
                <a:gd name="connsiteY22" fmla="*/ 992982 h 1890713"/>
                <a:gd name="connsiteX23" fmla="*/ 295275 w 1026319"/>
                <a:gd name="connsiteY23" fmla="*/ 1021556 h 1890713"/>
                <a:gd name="connsiteX24" fmla="*/ 11906 w 1026319"/>
                <a:gd name="connsiteY24" fmla="*/ 1707357 h 1890713"/>
                <a:gd name="connsiteX25" fmla="*/ 0 w 1026319"/>
                <a:gd name="connsiteY25" fmla="*/ 1757363 h 1890713"/>
                <a:gd name="connsiteX26" fmla="*/ 233363 w 1026319"/>
                <a:gd name="connsiteY26" fmla="*/ 1890713 h 1890713"/>
                <a:gd name="connsiteX27" fmla="*/ 261938 w 1026319"/>
                <a:gd name="connsiteY27" fmla="*/ 1852613 h 1890713"/>
                <a:gd name="connsiteX28" fmla="*/ 197644 w 1026319"/>
                <a:gd name="connsiteY28" fmla="*/ 1752600 h 1890713"/>
                <a:gd name="connsiteX29" fmla="*/ 219075 w 1026319"/>
                <a:gd name="connsiteY29" fmla="*/ 1762125 h 1890713"/>
                <a:gd name="connsiteX30" fmla="*/ 452438 w 1026319"/>
                <a:gd name="connsiteY30" fmla="*/ 1214438 h 1890713"/>
                <a:gd name="connsiteX31" fmla="*/ 638175 w 1026319"/>
                <a:gd name="connsiteY31" fmla="*/ 1402557 h 1890713"/>
                <a:gd name="connsiteX32" fmla="*/ 757238 w 1026319"/>
                <a:gd name="connsiteY32" fmla="*/ 1762125 h 1890713"/>
                <a:gd name="connsiteX33" fmla="*/ 773906 w 1026319"/>
                <a:gd name="connsiteY33" fmla="*/ 1757363 h 1890713"/>
                <a:gd name="connsiteX34" fmla="*/ 804863 w 1026319"/>
                <a:gd name="connsiteY34" fmla="*/ 1835944 h 1890713"/>
                <a:gd name="connsiteX35" fmla="*/ 1019175 w 1026319"/>
                <a:gd name="connsiteY35" fmla="*/ 1793082 h 1890713"/>
                <a:gd name="connsiteX36" fmla="*/ 1026319 w 1026319"/>
                <a:gd name="connsiteY36" fmla="*/ 1757363 h 1890713"/>
                <a:gd name="connsiteX37" fmla="*/ 912019 w 1026319"/>
                <a:gd name="connsiteY37" fmla="*/ 1719263 h 1890713"/>
                <a:gd name="connsiteX38" fmla="*/ 797719 w 1026319"/>
                <a:gd name="connsiteY38" fmla="*/ 1297782 h 1890713"/>
                <a:gd name="connsiteX39" fmla="*/ 604838 w 1026319"/>
                <a:gd name="connsiteY39" fmla="*/ 1002507 h 1890713"/>
                <a:gd name="connsiteX40" fmla="*/ 631031 w 1026319"/>
                <a:gd name="connsiteY40" fmla="*/ 685800 h 1890713"/>
                <a:gd name="connsiteX41" fmla="*/ 873919 w 1026319"/>
                <a:gd name="connsiteY41" fmla="*/ 881063 h 1890713"/>
                <a:gd name="connsiteX42" fmla="*/ 890588 w 1026319"/>
                <a:gd name="connsiteY42" fmla="*/ 857250 h 1890713"/>
                <a:gd name="connsiteX43" fmla="*/ 940594 w 1026319"/>
                <a:gd name="connsiteY43" fmla="*/ 895350 h 1890713"/>
                <a:gd name="connsiteX44" fmla="*/ 990600 w 1026319"/>
                <a:gd name="connsiteY44" fmla="*/ 883443 h 1890713"/>
                <a:gd name="connsiteX45" fmla="*/ 1007269 w 1026319"/>
                <a:gd name="connsiteY45" fmla="*/ 833438 h 1890713"/>
                <a:gd name="connsiteX46" fmla="*/ 983456 w 1026319"/>
                <a:gd name="connsiteY46" fmla="*/ 804863 h 1890713"/>
                <a:gd name="connsiteX47" fmla="*/ 933450 w 1026319"/>
                <a:gd name="connsiteY47" fmla="*/ 800100 h 1890713"/>
                <a:gd name="connsiteX48" fmla="*/ 950119 w 1026319"/>
                <a:gd name="connsiteY48" fmla="*/ 781050 h 1890713"/>
                <a:gd name="connsiteX49" fmla="*/ 707231 w 1026319"/>
                <a:gd name="connsiteY49" fmla="*/ 597694 h 1890713"/>
                <a:gd name="connsiteX50" fmla="*/ 650081 w 1026319"/>
                <a:gd name="connsiteY50" fmla="*/ 397669 h 1890713"/>
                <a:gd name="connsiteX51" fmla="*/ 542925 w 1026319"/>
                <a:gd name="connsiteY51" fmla="*/ 321469 h 1890713"/>
                <a:gd name="connsiteX52" fmla="*/ 542925 w 1026319"/>
                <a:gd name="connsiteY52" fmla="*/ 290513 h 1890713"/>
                <a:gd name="connsiteX53" fmla="*/ 597694 w 1026319"/>
                <a:gd name="connsiteY53" fmla="*/ 290513 h 1890713"/>
                <a:gd name="connsiteX54" fmla="*/ 614363 w 1026319"/>
                <a:gd name="connsiteY54" fmla="*/ 273844 h 1890713"/>
                <a:gd name="connsiteX55" fmla="*/ 631031 w 1026319"/>
                <a:gd name="connsiteY55" fmla="*/ 140494 h 1890713"/>
                <a:gd name="connsiteX56" fmla="*/ 702469 w 1026319"/>
                <a:gd name="connsiteY56" fmla="*/ 123825 h 1890713"/>
                <a:gd name="connsiteX57" fmla="*/ 621506 w 1026319"/>
                <a:gd name="connsiteY57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61938 w 1026319"/>
                <a:gd name="connsiteY10" fmla="*/ 390526 h 1890713"/>
                <a:gd name="connsiteX11" fmla="*/ 114300 w 1026319"/>
                <a:gd name="connsiteY11" fmla="*/ 621507 h 1890713"/>
                <a:gd name="connsiteX12" fmla="*/ 59531 w 1026319"/>
                <a:gd name="connsiteY12" fmla="*/ 914400 h 1890713"/>
                <a:gd name="connsiteX13" fmla="*/ 90488 w 1026319"/>
                <a:gd name="connsiteY13" fmla="*/ 914400 h 1890713"/>
                <a:gd name="connsiteX14" fmla="*/ 83344 w 1026319"/>
                <a:gd name="connsiteY14" fmla="*/ 964407 h 1890713"/>
                <a:gd name="connsiteX15" fmla="*/ 123825 w 1026319"/>
                <a:gd name="connsiteY15" fmla="*/ 1007269 h 1890713"/>
                <a:gd name="connsiteX16" fmla="*/ 161925 w 1026319"/>
                <a:gd name="connsiteY16" fmla="*/ 978694 h 1890713"/>
                <a:gd name="connsiteX17" fmla="*/ 159544 w 1026319"/>
                <a:gd name="connsiteY17" fmla="*/ 921544 h 1890713"/>
                <a:gd name="connsiteX18" fmla="*/ 178594 w 1026319"/>
                <a:gd name="connsiteY18" fmla="*/ 921544 h 1890713"/>
                <a:gd name="connsiteX19" fmla="*/ 219075 w 1026319"/>
                <a:gd name="connsiteY19" fmla="*/ 664369 h 1890713"/>
                <a:gd name="connsiteX20" fmla="*/ 326231 w 1026319"/>
                <a:gd name="connsiteY20" fmla="*/ 550069 h 1890713"/>
                <a:gd name="connsiteX21" fmla="*/ 300038 w 1026319"/>
                <a:gd name="connsiteY21" fmla="*/ 821531 h 1890713"/>
                <a:gd name="connsiteX22" fmla="*/ 252413 w 1026319"/>
                <a:gd name="connsiteY22" fmla="*/ 992982 h 1890713"/>
                <a:gd name="connsiteX23" fmla="*/ 295275 w 1026319"/>
                <a:gd name="connsiteY23" fmla="*/ 1021556 h 1890713"/>
                <a:gd name="connsiteX24" fmla="*/ 11906 w 1026319"/>
                <a:gd name="connsiteY24" fmla="*/ 1707357 h 1890713"/>
                <a:gd name="connsiteX25" fmla="*/ 0 w 1026319"/>
                <a:gd name="connsiteY25" fmla="*/ 1757363 h 1890713"/>
                <a:gd name="connsiteX26" fmla="*/ 233363 w 1026319"/>
                <a:gd name="connsiteY26" fmla="*/ 1890713 h 1890713"/>
                <a:gd name="connsiteX27" fmla="*/ 261938 w 1026319"/>
                <a:gd name="connsiteY27" fmla="*/ 1852613 h 1890713"/>
                <a:gd name="connsiteX28" fmla="*/ 197644 w 1026319"/>
                <a:gd name="connsiteY28" fmla="*/ 1752600 h 1890713"/>
                <a:gd name="connsiteX29" fmla="*/ 219075 w 1026319"/>
                <a:gd name="connsiteY29" fmla="*/ 1762125 h 1890713"/>
                <a:gd name="connsiteX30" fmla="*/ 452438 w 1026319"/>
                <a:gd name="connsiteY30" fmla="*/ 1214438 h 1890713"/>
                <a:gd name="connsiteX31" fmla="*/ 638175 w 1026319"/>
                <a:gd name="connsiteY31" fmla="*/ 1402557 h 1890713"/>
                <a:gd name="connsiteX32" fmla="*/ 757238 w 1026319"/>
                <a:gd name="connsiteY32" fmla="*/ 1762125 h 1890713"/>
                <a:gd name="connsiteX33" fmla="*/ 773906 w 1026319"/>
                <a:gd name="connsiteY33" fmla="*/ 1757363 h 1890713"/>
                <a:gd name="connsiteX34" fmla="*/ 804863 w 1026319"/>
                <a:gd name="connsiteY34" fmla="*/ 1835944 h 1890713"/>
                <a:gd name="connsiteX35" fmla="*/ 1019175 w 1026319"/>
                <a:gd name="connsiteY35" fmla="*/ 1793082 h 1890713"/>
                <a:gd name="connsiteX36" fmla="*/ 1026319 w 1026319"/>
                <a:gd name="connsiteY36" fmla="*/ 1757363 h 1890713"/>
                <a:gd name="connsiteX37" fmla="*/ 912019 w 1026319"/>
                <a:gd name="connsiteY37" fmla="*/ 1719263 h 1890713"/>
                <a:gd name="connsiteX38" fmla="*/ 797719 w 1026319"/>
                <a:gd name="connsiteY38" fmla="*/ 1297782 h 1890713"/>
                <a:gd name="connsiteX39" fmla="*/ 604838 w 1026319"/>
                <a:gd name="connsiteY39" fmla="*/ 1002507 h 1890713"/>
                <a:gd name="connsiteX40" fmla="*/ 631031 w 1026319"/>
                <a:gd name="connsiteY40" fmla="*/ 685800 h 1890713"/>
                <a:gd name="connsiteX41" fmla="*/ 873919 w 1026319"/>
                <a:gd name="connsiteY41" fmla="*/ 881063 h 1890713"/>
                <a:gd name="connsiteX42" fmla="*/ 890588 w 1026319"/>
                <a:gd name="connsiteY42" fmla="*/ 857250 h 1890713"/>
                <a:gd name="connsiteX43" fmla="*/ 940594 w 1026319"/>
                <a:gd name="connsiteY43" fmla="*/ 895350 h 1890713"/>
                <a:gd name="connsiteX44" fmla="*/ 990600 w 1026319"/>
                <a:gd name="connsiteY44" fmla="*/ 883443 h 1890713"/>
                <a:gd name="connsiteX45" fmla="*/ 1007269 w 1026319"/>
                <a:gd name="connsiteY45" fmla="*/ 833438 h 1890713"/>
                <a:gd name="connsiteX46" fmla="*/ 983456 w 1026319"/>
                <a:gd name="connsiteY46" fmla="*/ 804863 h 1890713"/>
                <a:gd name="connsiteX47" fmla="*/ 933450 w 1026319"/>
                <a:gd name="connsiteY47" fmla="*/ 800100 h 1890713"/>
                <a:gd name="connsiteX48" fmla="*/ 950119 w 1026319"/>
                <a:gd name="connsiteY48" fmla="*/ 781050 h 1890713"/>
                <a:gd name="connsiteX49" fmla="*/ 707231 w 1026319"/>
                <a:gd name="connsiteY49" fmla="*/ 597694 h 1890713"/>
                <a:gd name="connsiteX50" fmla="*/ 650081 w 1026319"/>
                <a:gd name="connsiteY50" fmla="*/ 397669 h 1890713"/>
                <a:gd name="connsiteX51" fmla="*/ 542925 w 1026319"/>
                <a:gd name="connsiteY51" fmla="*/ 321469 h 1890713"/>
                <a:gd name="connsiteX52" fmla="*/ 542925 w 1026319"/>
                <a:gd name="connsiteY52" fmla="*/ 290513 h 1890713"/>
                <a:gd name="connsiteX53" fmla="*/ 597694 w 1026319"/>
                <a:gd name="connsiteY53" fmla="*/ 290513 h 1890713"/>
                <a:gd name="connsiteX54" fmla="*/ 631031 w 1026319"/>
                <a:gd name="connsiteY54" fmla="*/ 140494 h 1890713"/>
                <a:gd name="connsiteX55" fmla="*/ 702469 w 1026319"/>
                <a:gd name="connsiteY55" fmla="*/ 123825 h 1890713"/>
                <a:gd name="connsiteX56" fmla="*/ 621506 w 1026319"/>
                <a:gd name="connsiteY56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61938 w 1026319"/>
                <a:gd name="connsiteY10" fmla="*/ 390526 h 1890713"/>
                <a:gd name="connsiteX11" fmla="*/ 114300 w 1026319"/>
                <a:gd name="connsiteY11" fmla="*/ 621507 h 1890713"/>
                <a:gd name="connsiteX12" fmla="*/ 59531 w 1026319"/>
                <a:gd name="connsiteY12" fmla="*/ 914400 h 1890713"/>
                <a:gd name="connsiteX13" fmla="*/ 90488 w 1026319"/>
                <a:gd name="connsiteY13" fmla="*/ 914400 h 1890713"/>
                <a:gd name="connsiteX14" fmla="*/ 83344 w 1026319"/>
                <a:gd name="connsiteY14" fmla="*/ 964407 h 1890713"/>
                <a:gd name="connsiteX15" fmla="*/ 123825 w 1026319"/>
                <a:gd name="connsiteY15" fmla="*/ 1007269 h 1890713"/>
                <a:gd name="connsiteX16" fmla="*/ 161925 w 1026319"/>
                <a:gd name="connsiteY16" fmla="*/ 978694 h 1890713"/>
                <a:gd name="connsiteX17" fmla="*/ 159544 w 1026319"/>
                <a:gd name="connsiteY17" fmla="*/ 921544 h 1890713"/>
                <a:gd name="connsiteX18" fmla="*/ 178594 w 1026319"/>
                <a:gd name="connsiteY18" fmla="*/ 921544 h 1890713"/>
                <a:gd name="connsiteX19" fmla="*/ 219075 w 1026319"/>
                <a:gd name="connsiteY19" fmla="*/ 664369 h 1890713"/>
                <a:gd name="connsiteX20" fmla="*/ 326231 w 1026319"/>
                <a:gd name="connsiteY20" fmla="*/ 550069 h 1890713"/>
                <a:gd name="connsiteX21" fmla="*/ 300038 w 1026319"/>
                <a:gd name="connsiteY21" fmla="*/ 821531 h 1890713"/>
                <a:gd name="connsiteX22" fmla="*/ 252413 w 1026319"/>
                <a:gd name="connsiteY22" fmla="*/ 992982 h 1890713"/>
                <a:gd name="connsiteX23" fmla="*/ 295275 w 1026319"/>
                <a:gd name="connsiteY23" fmla="*/ 1021556 h 1890713"/>
                <a:gd name="connsiteX24" fmla="*/ 11906 w 1026319"/>
                <a:gd name="connsiteY24" fmla="*/ 1707357 h 1890713"/>
                <a:gd name="connsiteX25" fmla="*/ 0 w 1026319"/>
                <a:gd name="connsiteY25" fmla="*/ 1757363 h 1890713"/>
                <a:gd name="connsiteX26" fmla="*/ 233363 w 1026319"/>
                <a:gd name="connsiteY26" fmla="*/ 1890713 h 1890713"/>
                <a:gd name="connsiteX27" fmla="*/ 261938 w 1026319"/>
                <a:gd name="connsiteY27" fmla="*/ 1852613 h 1890713"/>
                <a:gd name="connsiteX28" fmla="*/ 197644 w 1026319"/>
                <a:gd name="connsiteY28" fmla="*/ 1752600 h 1890713"/>
                <a:gd name="connsiteX29" fmla="*/ 219075 w 1026319"/>
                <a:gd name="connsiteY29" fmla="*/ 1762125 h 1890713"/>
                <a:gd name="connsiteX30" fmla="*/ 452438 w 1026319"/>
                <a:gd name="connsiteY30" fmla="*/ 1214438 h 1890713"/>
                <a:gd name="connsiteX31" fmla="*/ 638175 w 1026319"/>
                <a:gd name="connsiteY31" fmla="*/ 1402557 h 1890713"/>
                <a:gd name="connsiteX32" fmla="*/ 757238 w 1026319"/>
                <a:gd name="connsiteY32" fmla="*/ 1762125 h 1890713"/>
                <a:gd name="connsiteX33" fmla="*/ 773906 w 1026319"/>
                <a:gd name="connsiteY33" fmla="*/ 1757363 h 1890713"/>
                <a:gd name="connsiteX34" fmla="*/ 804863 w 1026319"/>
                <a:gd name="connsiteY34" fmla="*/ 1835944 h 1890713"/>
                <a:gd name="connsiteX35" fmla="*/ 1019175 w 1026319"/>
                <a:gd name="connsiteY35" fmla="*/ 1793082 h 1890713"/>
                <a:gd name="connsiteX36" fmla="*/ 1026319 w 1026319"/>
                <a:gd name="connsiteY36" fmla="*/ 1757363 h 1890713"/>
                <a:gd name="connsiteX37" fmla="*/ 912019 w 1026319"/>
                <a:gd name="connsiteY37" fmla="*/ 1719263 h 1890713"/>
                <a:gd name="connsiteX38" fmla="*/ 797719 w 1026319"/>
                <a:gd name="connsiteY38" fmla="*/ 1297782 h 1890713"/>
                <a:gd name="connsiteX39" fmla="*/ 604838 w 1026319"/>
                <a:gd name="connsiteY39" fmla="*/ 1002507 h 1890713"/>
                <a:gd name="connsiteX40" fmla="*/ 631031 w 1026319"/>
                <a:gd name="connsiteY40" fmla="*/ 685800 h 1890713"/>
                <a:gd name="connsiteX41" fmla="*/ 873919 w 1026319"/>
                <a:gd name="connsiteY41" fmla="*/ 881063 h 1890713"/>
                <a:gd name="connsiteX42" fmla="*/ 890588 w 1026319"/>
                <a:gd name="connsiteY42" fmla="*/ 857250 h 1890713"/>
                <a:gd name="connsiteX43" fmla="*/ 940594 w 1026319"/>
                <a:gd name="connsiteY43" fmla="*/ 895350 h 1890713"/>
                <a:gd name="connsiteX44" fmla="*/ 990600 w 1026319"/>
                <a:gd name="connsiteY44" fmla="*/ 883443 h 1890713"/>
                <a:gd name="connsiteX45" fmla="*/ 1007269 w 1026319"/>
                <a:gd name="connsiteY45" fmla="*/ 833438 h 1890713"/>
                <a:gd name="connsiteX46" fmla="*/ 983456 w 1026319"/>
                <a:gd name="connsiteY46" fmla="*/ 804863 h 1890713"/>
                <a:gd name="connsiteX47" fmla="*/ 933450 w 1026319"/>
                <a:gd name="connsiteY47" fmla="*/ 800100 h 1890713"/>
                <a:gd name="connsiteX48" fmla="*/ 950119 w 1026319"/>
                <a:gd name="connsiteY48" fmla="*/ 781050 h 1890713"/>
                <a:gd name="connsiteX49" fmla="*/ 707231 w 1026319"/>
                <a:gd name="connsiteY49" fmla="*/ 597694 h 1890713"/>
                <a:gd name="connsiteX50" fmla="*/ 650081 w 1026319"/>
                <a:gd name="connsiteY50" fmla="*/ 397669 h 1890713"/>
                <a:gd name="connsiteX51" fmla="*/ 542925 w 1026319"/>
                <a:gd name="connsiteY51" fmla="*/ 321469 h 1890713"/>
                <a:gd name="connsiteX52" fmla="*/ 542925 w 1026319"/>
                <a:gd name="connsiteY52" fmla="*/ 290513 h 1890713"/>
                <a:gd name="connsiteX53" fmla="*/ 602457 w 1026319"/>
                <a:gd name="connsiteY53" fmla="*/ 276226 h 1890713"/>
                <a:gd name="connsiteX54" fmla="*/ 631031 w 1026319"/>
                <a:gd name="connsiteY54" fmla="*/ 140494 h 1890713"/>
                <a:gd name="connsiteX55" fmla="*/ 702469 w 1026319"/>
                <a:gd name="connsiteY55" fmla="*/ 123825 h 1890713"/>
                <a:gd name="connsiteX56" fmla="*/ 621506 w 1026319"/>
                <a:gd name="connsiteY56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61938 w 1026319"/>
                <a:gd name="connsiteY10" fmla="*/ 390526 h 1890713"/>
                <a:gd name="connsiteX11" fmla="*/ 114300 w 1026319"/>
                <a:gd name="connsiteY11" fmla="*/ 621507 h 1890713"/>
                <a:gd name="connsiteX12" fmla="*/ 59531 w 1026319"/>
                <a:gd name="connsiteY12" fmla="*/ 914400 h 1890713"/>
                <a:gd name="connsiteX13" fmla="*/ 90488 w 1026319"/>
                <a:gd name="connsiteY13" fmla="*/ 914400 h 1890713"/>
                <a:gd name="connsiteX14" fmla="*/ 83344 w 1026319"/>
                <a:gd name="connsiteY14" fmla="*/ 964407 h 1890713"/>
                <a:gd name="connsiteX15" fmla="*/ 123825 w 1026319"/>
                <a:gd name="connsiteY15" fmla="*/ 1007269 h 1890713"/>
                <a:gd name="connsiteX16" fmla="*/ 161925 w 1026319"/>
                <a:gd name="connsiteY16" fmla="*/ 978694 h 1890713"/>
                <a:gd name="connsiteX17" fmla="*/ 159544 w 1026319"/>
                <a:gd name="connsiteY17" fmla="*/ 921544 h 1890713"/>
                <a:gd name="connsiteX18" fmla="*/ 178594 w 1026319"/>
                <a:gd name="connsiteY18" fmla="*/ 921544 h 1890713"/>
                <a:gd name="connsiteX19" fmla="*/ 219075 w 1026319"/>
                <a:gd name="connsiteY19" fmla="*/ 664369 h 1890713"/>
                <a:gd name="connsiteX20" fmla="*/ 326231 w 1026319"/>
                <a:gd name="connsiteY20" fmla="*/ 550069 h 1890713"/>
                <a:gd name="connsiteX21" fmla="*/ 300038 w 1026319"/>
                <a:gd name="connsiteY21" fmla="*/ 821531 h 1890713"/>
                <a:gd name="connsiteX22" fmla="*/ 252413 w 1026319"/>
                <a:gd name="connsiteY22" fmla="*/ 992982 h 1890713"/>
                <a:gd name="connsiteX23" fmla="*/ 295275 w 1026319"/>
                <a:gd name="connsiteY23" fmla="*/ 1021556 h 1890713"/>
                <a:gd name="connsiteX24" fmla="*/ 11906 w 1026319"/>
                <a:gd name="connsiteY24" fmla="*/ 1707357 h 1890713"/>
                <a:gd name="connsiteX25" fmla="*/ 0 w 1026319"/>
                <a:gd name="connsiteY25" fmla="*/ 1757363 h 1890713"/>
                <a:gd name="connsiteX26" fmla="*/ 233363 w 1026319"/>
                <a:gd name="connsiteY26" fmla="*/ 1890713 h 1890713"/>
                <a:gd name="connsiteX27" fmla="*/ 261938 w 1026319"/>
                <a:gd name="connsiteY27" fmla="*/ 1852613 h 1890713"/>
                <a:gd name="connsiteX28" fmla="*/ 197644 w 1026319"/>
                <a:gd name="connsiteY28" fmla="*/ 1752600 h 1890713"/>
                <a:gd name="connsiteX29" fmla="*/ 219075 w 1026319"/>
                <a:gd name="connsiteY29" fmla="*/ 1762125 h 1890713"/>
                <a:gd name="connsiteX30" fmla="*/ 452438 w 1026319"/>
                <a:gd name="connsiteY30" fmla="*/ 1214438 h 1890713"/>
                <a:gd name="connsiteX31" fmla="*/ 638175 w 1026319"/>
                <a:gd name="connsiteY31" fmla="*/ 1402557 h 1890713"/>
                <a:gd name="connsiteX32" fmla="*/ 757238 w 1026319"/>
                <a:gd name="connsiteY32" fmla="*/ 1762125 h 1890713"/>
                <a:gd name="connsiteX33" fmla="*/ 773906 w 1026319"/>
                <a:gd name="connsiteY33" fmla="*/ 1757363 h 1890713"/>
                <a:gd name="connsiteX34" fmla="*/ 804863 w 1026319"/>
                <a:gd name="connsiteY34" fmla="*/ 1835944 h 1890713"/>
                <a:gd name="connsiteX35" fmla="*/ 1019175 w 1026319"/>
                <a:gd name="connsiteY35" fmla="*/ 1793082 h 1890713"/>
                <a:gd name="connsiteX36" fmla="*/ 1026319 w 1026319"/>
                <a:gd name="connsiteY36" fmla="*/ 1757363 h 1890713"/>
                <a:gd name="connsiteX37" fmla="*/ 912019 w 1026319"/>
                <a:gd name="connsiteY37" fmla="*/ 1719263 h 1890713"/>
                <a:gd name="connsiteX38" fmla="*/ 797719 w 1026319"/>
                <a:gd name="connsiteY38" fmla="*/ 1297782 h 1890713"/>
                <a:gd name="connsiteX39" fmla="*/ 604838 w 1026319"/>
                <a:gd name="connsiteY39" fmla="*/ 1002507 h 1890713"/>
                <a:gd name="connsiteX40" fmla="*/ 631031 w 1026319"/>
                <a:gd name="connsiteY40" fmla="*/ 685800 h 1890713"/>
                <a:gd name="connsiteX41" fmla="*/ 873919 w 1026319"/>
                <a:gd name="connsiteY41" fmla="*/ 881063 h 1890713"/>
                <a:gd name="connsiteX42" fmla="*/ 890588 w 1026319"/>
                <a:gd name="connsiteY42" fmla="*/ 857250 h 1890713"/>
                <a:gd name="connsiteX43" fmla="*/ 940594 w 1026319"/>
                <a:gd name="connsiteY43" fmla="*/ 895350 h 1890713"/>
                <a:gd name="connsiteX44" fmla="*/ 990600 w 1026319"/>
                <a:gd name="connsiteY44" fmla="*/ 883443 h 1890713"/>
                <a:gd name="connsiteX45" fmla="*/ 1007269 w 1026319"/>
                <a:gd name="connsiteY45" fmla="*/ 833438 h 1890713"/>
                <a:gd name="connsiteX46" fmla="*/ 983456 w 1026319"/>
                <a:gd name="connsiteY46" fmla="*/ 804863 h 1890713"/>
                <a:gd name="connsiteX47" fmla="*/ 933450 w 1026319"/>
                <a:gd name="connsiteY47" fmla="*/ 800100 h 1890713"/>
                <a:gd name="connsiteX48" fmla="*/ 950119 w 1026319"/>
                <a:gd name="connsiteY48" fmla="*/ 781050 h 1890713"/>
                <a:gd name="connsiteX49" fmla="*/ 707231 w 1026319"/>
                <a:gd name="connsiteY49" fmla="*/ 597694 h 1890713"/>
                <a:gd name="connsiteX50" fmla="*/ 650081 w 1026319"/>
                <a:gd name="connsiteY50" fmla="*/ 397669 h 1890713"/>
                <a:gd name="connsiteX51" fmla="*/ 542925 w 1026319"/>
                <a:gd name="connsiteY51" fmla="*/ 321469 h 1890713"/>
                <a:gd name="connsiteX52" fmla="*/ 542925 w 1026319"/>
                <a:gd name="connsiteY52" fmla="*/ 290513 h 1890713"/>
                <a:gd name="connsiteX53" fmla="*/ 602457 w 1026319"/>
                <a:gd name="connsiteY53" fmla="*/ 276226 h 1890713"/>
                <a:gd name="connsiteX54" fmla="*/ 631031 w 1026319"/>
                <a:gd name="connsiteY54" fmla="*/ 140494 h 1890713"/>
                <a:gd name="connsiteX55" fmla="*/ 702469 w 1026319"/>
                <a:gd name="connsiteY55" fmla="*/ 123825 h 1890713"/>
                <a:gd name="connsiteX56" fmla="*/ 621506 w 1026319"/>
                <a:gd name="connsiteY56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61938 w 1026319"/>
                <a:gd name="connsiteY10" fmla="*/ 390526 h 1890713"/>
                <a:gd name="connsiteX11" fmla="*/ 114300 w 1026319"/>
                <a:gd name="connsiteY11" fmla="*/ 621507 h 1890713"/>
                <a:gd name="connsiteX12" fmla="*/ 59531 w 1026319"/>
                <a:gd name="connsiteY12" fmla="*/ 914400 h 1890713"/>
                <a:gd name="connsiteX13" fmla="*/ 90488 w 1026319"/>
                <a:gd name="connsiteY13" fmla="*/ 914400 h 1890713"/>
                <a:gd name="connsiteX14" fmla="*/ 83344 w 1026319"/>
                <a:gd name="connsiteY14" fmla="*/ 964407 h 1890713"/>
                <a:gd name="connsiteX15" fmla="*/ 123825 w 1026319"/>
                <a:gd name="connsiteY15" fmla="*/ 1007269 h 1890713"/>
                <a:gd name="connsiteX16" fmla="*/ 161925 w 1026319"/>
                <a:gd name="connsiteY16" fmla="*/ 978694 h 1890713"/>
                <a:gd name="connsiteX17" fmla="*/ 159544 w 1026319"/>
                <a:gd name="connsiteY17" fmla="*/ 921544 h 1890713"/>
                <a:gd name="connsiteX18" fmla="*/ 178594 w 1026319"/>
                <a:gd name="connsiteY18" fmla="*/ 921544 h 1890713"/>
                <a:gd name="connsiteX19" fmla="*/ 219075 w 1026319"/>
                <a:gd name="connsiteY19" fmla="*/ 664369 h 1890713"/>
                <a:gd name="connsiteX20" fmla="*/ 326231 w 1026319"/>
                <a:gd name="connsiteY20" fmla="*/ 550069 h 1890713"/>
                <a:gd name="connsiteX21" fmla="*/ 300038 w 1026319"/>
                <a:gd name="connsiteY21" fmla="*/ 821531 h 1890713"/>
                <a:gd name="connsiteX22" fmla="*/ 252413 w 1026319"/>
                <a:gd name="connsiteY22" fmla="*/ 992982 h 1890713"/>
                <a:gd name="connsiteX23" fmla="*/ 295275 w 1026319"/>
                <a:gd name="connsiteY23" fmla="*/ 1021556 h 1890713"/>
                <a:gd name="connsiteX24" fmla="*/ 11906 w 1026319"/>
                <a:gd name="connsiteY24" fmla="*/ 1707357 h 1890713"/>
                <a:gd name="connsiteX25" fmla="*/ 0 w 1026319"/>
                <a:gd name="connsiteY25" fmla="*/ 1757363 h 1890713"/>
                <a:gd name="connsiteX26" fmla="*/ 233363 w 1026319"/>
                <a:gd name="connsiteY26" fmla="*/ 1890713 h 1890713"/>
                <a:gd name="connsiteX27" fmla="*/ 261938 w 1026319"/>
                <a:gd name="connsiteY27" fmla="*/ 1852613 h 1890713"/>
                <a:gd name="connsiteX28" fmla="*/ 197644 w 1026319"/>
                <a:gd name="connsiteY28" fmla="*/ 1752600 h 1890713"/>
                <a:gd name="connsiteX29" fmla="*/ 219075 w 1026319"/>
                <a:gd name="connsiteY29" fmla="*/ 1762125 h 1890713"/>
                <a:gd name="connsiteX30" fmla="*/ 452438 w 1026319"/>
                <a:gd name="connsiteY30" fmla="*/ 1214438 h 1890713"/>
                <a:gd name="connsiteX31" fmla="*/ 638175 w 1026319"/>
                <a:gd name="connsiteY31" fmla="*/ 1402557 h 1890713"/>
                <a:gd name="connsiteX32" fmla="*/ 757238 w 1026319"/>
                <a:gd name="connsiteY32" fmla="*/ 1762125 h 1890713"/>
                <a:gd name="connsiteX33" fmla="*/ 773906 w 1026319"/>
                <a:gd name="connsiteY33" fmla="*/ 1757363 h 1890713"/>
                <a:gd name="connsiteX34" fmla="*/ 804863 w 1026319"/>
                <a:gd name="connsiteY34" fmla="*/ 1835944 h 1890713"/>
                <a:gd name="connsiteX35" fmla="*/ 1019175 w 1026319"/>
                <a:gd name="connsiteY35" fmla="*/ 1793082 h 1890713"/>
                <a:gd name="connsiteX36" fmla="*/ 1026319 w 1026319"/>
                <a:gd name="connsiteY36" fmla="*/ 1757363 h 1890713"/>
                <a:gd name="connsiteX37" fmla="*/ 912019 w 1026319"/>
                <a:gd name="connsiteY37" fmla="*/ 1719263 h 1890713"/>
                <a:gd name="connsiteX38" fmla="*/ 797719 w 1026319"/>
                <a:gd name="connsiteY38" fmla="*/ 1297782 h 1890713"/>
                <a:gd name="connsiteX39" fmla="*/ 604838 w 1026319"/>
                <a:gd name="connsiteY39" fmla="*/ 1002507 h 1890713"/>
                <a:gd name="connsiteX40" fmla="*/ 631031 w 1026319"/>
                <a:gd name="connsiteY40" fmla="*/ 685800 h 1890713"/>
                <a:gd name="connsiteX41" fmla="*/ 873919 w 1026319"/>
                <a:gd name="connsiteY41" fmla="*/ 881063 h 1890713"/>
                <a:gd name="connsiteX42" fmla="*/ 890588 w 1026319"/>
                <a:gd name="connsiteY42" fmla="*/ 857250 h 1890713"/>
                <a:gd name="connsiteX43" fmla="*/ 940594 w 1026319"/>
                <a:gd name="connsiteY43" fmla="*/ 895350 h 1890713"/>
                <a:gd name="connsiteX44" fmla="*/ 990600 w 1026319"/>
                <a:gd name="connsiteY44" fmla="*/ 883443 h 1890713"/>
                <a:gd name="connsiteX45" fmla="*/ 1007269 w 1026319"/>
                <a:gd name="connsiteY45" fmla="*/ 833438 h 1890713"/>
                <a:gd name="connsiteX46" fmla="*/ 983456 w 1026319"/>
                <a:gd name="connsiteY46" fmla="*/ 804863 h 1890713"/>
                <a:gd name="connsiteX47" fmla="*/ 933450 w 1026319"/>
                <a:gd name="connsiteY47" fmla="*/ 800100 h 1890713"/>
                <a:gd name="connsiteX48" fmla="*/ 950119 w 1026319"/>
                <a:gd name="connsiteY48" fmla="*/ 781050 h 1890713"/>
                <a:gd name="connsiteX49" fmla="*/ 707231 w 1026319"/>
                <a:gd name="connsiteY49" fmla="*/ 597694 h 1890713"/>
                <a:gd name="connsiteX50" fmla="*/ 650081 w 1026319"/>
                <a:gd name="connsiteY50" fmla="*/ 397669 h 1890713"/>
                <a:gd name="connsiteX51" fmla="*/ 542925 w 1026319"/>
                <a:gd name="connsiteY51" fmla="*/ 321469 h 1890713"/>
                <a:gd name="connsiteX52" fmla="*/ 542925 w 1026319"/>
                <a:gd name="connsiteY52" fmla="*/ 290513 h 1890713"/>
                <a:gd name="connsiteX53" fmla="*/ 602457 w 1026319"/>
                <a:gd name="connsiteY53" fmla="*/ 276226 h 1890713"/>
                <a:gd name="connsiteX54" fmla="*/ 631031 w 1026319"/>
                <a:gd name="connsiteY54" fmla="*/ 140494 h 1890713"/>
                <a:gd name="connsiteX55" fmla="*/ 702469 w 1026319"/>
                <a:gd name="connsiteY55" fmla="*/ 123825 h 1890713"/>
                <a:gd name="connsiteX56" fmla="*/ 621506 w 1026319"/>
                <a:gd name="connsiteY56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61938 w 1026319"/>
                <a:gd name="connsiteY10" fmla="*/ 390526 h 1890713"/>
                <a:gd name="connsiteX11" fmla="*/ 114300 w 1026319"/>
                <a:gd name="connsiteY11" fmla="*/ 621507 h 1890713"/>
                <a:gd name="connsiteX12" fmla="*/ 59531 w 1026319"/>
                <a:gd name="connsiteY12" fmla="*/ 914400 h 1890713"/>
                <a:gd name="connsiteX13" fmla="*/ 90488 w 1026319"/>
                <a:gd name="connsiteY13" fmla="*/ 914400 h 1890713"/>
                <a:gd name="connsiteX14" fmla="*/ 83344 w 1026319"/>
                <a:gd name="connsiteY14" fmla="*/ 964407 h 1890713"/>
                <a:gd name="connsiteX15" fmla="*/ 123825 w 1026319"/>
                <a:gd name="connsiteY15" fmla="*/ 1007269 h 1890713"/>
                <a:gd name="connsiteX16" fmla="*/ 161925 w 1026319"/>
                <a:gd name="connsiteY16" fmla="*/ 978694 h 1890713"/>
                <a:gd name="connsiteX17" fmla="*/ 159544 w 1026319"/>
                <a:gd name="connsiteY17" fmla="*/ 921544 h 1890713"/>
                <a:gd name="connsiteX18" fmla="*/ 178594 w 1026319"/>
                <a:gd name="connsiteY18" fmla="*/ 921544 h 1890713"/>
                <a:gd name="connsiteX19" fmla="*/ 219075 w 1026319"/>
                <a:gd name="connsiteY19" fmla="*/ 664369 h 1890713"/>
                <a:gd name="connsiteX20" fmla="*/ 326231 w 1026319"/>
                <a:gd name="connsiteY20" fmla="*/ 550069 h 1890713"/>
                <a:gd name="connsiteX21" fmla="*/ 300038 w 1026319"/>
                <a:gd name="connsiteY21" fmla="*/ 821531 h 1890713"/>
                <a:gd name="connsiteX22" fmla="*/ 252413 w 1026319"/>
                <a:gd name="connsiteY22" fmla="*/ 992982 h 1890713"/>
                <a:gd name="connsiteX23" fmla="*/ 295275 w 1026319"/>
                <a:gd name="connsiteY23" fmla="*/ 1021556 h 1890713"/>
                <a:gd name="connsiteX24" fmla="*/ 11906 w 1026319"/>
                <a:gd name="connsiteY24" fmla="*/ 1707357 h 1890713"/>
                <a:gd name="connsiteX25" fmla="*/ 0 w 1026319"/>
                <a:gd name="connsiteY25" fmla="*/ 1757363 h 1890713"/>
                <a:gd name="connsiteX26" fmla="*/ 233363 w 1026319"/>
                <a:gd name="connsiteY26" fmla="*/ 1890713 h 1890713"/>
                <a:gd name="connsiteX27" fmla="*/ 261938 w 1026319"/>
                <a:gd name="connsiteY27" fmla="*/ 1852613 h 1890713"/>
                <a:gd name="connsiteX28" fmla="*/ 197644 w 1026319"/>
                <a:gd name="connsiteY28" fmla="*/ 1752600 h 1890713"/>
                <a:gd name="connsiteX29" fmla="*/ 219075 w 1026319"/>
                <a:gd name="connsiteY29" fmla="*/ 1762125 h 1890713"/>
                <a:gd name="connsiteX30" fmla="*/ 452438 w 1026319"/>
                <a:gd name="connsiteY30" fmla="*/ 1214438 h 1890713"/>
                <a:gd name="connsiteX31" fmla="*/ 638175 w 1026319"/>
                <a:gd name="connsiteY31" fmla="*/ 1402557 h 1890713"/>
                <a:gd name="connsiteX32" fmla="*/ 757238 w 1026319"/>
                <a:gd name="connsiteY32" fmla="*/ 1762125 h 1890713"/>
                <a:gd name="connsiteX33" fmla="*/ 773906 w 1026319"/>
                <a:gd name="connsiteY33" fmla="*/ 1757363 h 1890713"/>
                <a:gd name="connsiteX34" fmla="*/ 804863 w 1026319"/>
                <a:gd name="connsiteY34" fmla="*/ 1835944 h 1890713"/>
                <a:gd name="connsiteX35" fmla="*/ 1019175 w 1026319"/>
                <a:gd name="connsiteY35" fmla="*/ 1793082 h 1890713"/>
                <a:gd name="connsiteX36" fmla="*/ 1026319 w 1026319"/>
                <a:gd name="connsiteY36" fmla="*/ 1757363 h 1890713"/>
                <a:gd name="connsiteX37" fmla="*/ 912019 w 1026319"/>
                <a:gd name="connsiteY37" fmla="*/ 1719263 h 1890713"/>
                <a:gd name="connsiteX38" fmla="*/ 797719 w 1026319"/>
                <a:gd name="connsiteY38" fmla="*/ 1297782 h 1890713"/>
                <a:gd name="connsiteX39" fmla="*/ 604838 w 1026319"/>
                <a:gd name="connsiteY39" fmla="*/ 1002507 h 1890713"/>
                <a:gd name="connsiteX40" fmla="*/ 631031 w 1026319"/>
                <a:gd name="connsiteY40" fmla="*/ 685800 h 1890713"/>
                <a:gd name="connsiteX41" fmla="*/ 873919 w 1026319"/>
                <a:gd name="connsiteY41" fmla="*/ 881063 h 1890713"/>
                <a:gd name="connsiteX42" fmla="*/ 890588 w 1026319"/>
                <a:gd name="connsiteY42" fmla="*/ 857250 h 1890713"/>
                <a:gd name="connsiteX43" fmla="*/ 940594 w 1026319"/>
                <a:gd name="connsiteY43" fmla="*/ 895350 h 1890713"/>
                <a:gd name="connsiteX44" fmla="*/ 990600 w 1026319"/>
                <a:gd name="connsiteY44" fmla="*/ 883443 h 1890713"/>
                <a:gd name="connsiteX45" fmla="*/ 1007269 w 1026319"/>
                <a:gd name="connsiteY45" fmla="*/ 833438 h 1890713"/>
                <a:gd name="connsiteX46" fmla="*/ 983456 w 1026319"/>
                <a:gd name="connsiteY46" fmla="*/ 804863 h 1890713"/>
                <a:gd name="connsiteX47" fmla="*/ 933450 w 1026319"/>
                <a:gd name="connsiteY47" fmla="*/ 800100 h 1890713"/>
                <a:gd name="connsiteX48" fmla="*/ 950119 w 1026319"/>
                <a:gd name="connsiteY48" fmla="*/ 781050 h 1890713"/>
                <a:gd name="connsiteX49" fmla="*/ 707231 w 1026319"/>
                <a:gd name="connsiteY49" fmla="*/ 597694 h 1890713"/>
                <a:gd name="connsiteX50" fmla="*/ 650081 w 1026319"/>
                <a:gd name="connsiteY50" fmla="*/ 397669 h 1890713"/>
                <a:gd name="connsiteX51" fmla="*/ 542925 w 1026319"/>
                <a:gd name="connsiteY51" fmla="*/ 321469 h 1890713"/>
                <a:gd name="connsiteX52" fmla="*/ 542925 w 1026319"/>
                <a:gd name="connsiteY52" fmla="*/ 290513 h 1890713"/>
                <a:gd name="connsiteX53" fmla="*/ 602457 w 1026319"/>
                <a:gd name="connsiteY53" fmla="*/ 276226 h 1890713"/>
                <a:gd name="connsiteX54" fmla="*/ 631031 w 1026319"/>
                <a:gd name="connsiteY54" fmla="*/ 140494 h 1890713"/>
                <a:gd name="connsiteX55" fmla="*/ 702469 w 1026319"/>
                <a:gd name="connsiteY55" fmla="*/ 123825 h 1890713"/>
                <a:gd name="connsiteX56" fmla="*/ 621506 w 1026319"/>
                <a:gd name="connsiteY56" fmla="*/ 73819 h 1890713"/>
                <a:gd name="connsiteX0" fmla="*/ 621506 w 1026319"/>
                <a:gd name="connsiteY0" fmla="*/ 74475 h 1891369"/>
                <a:gd name="connsiteX1" fmla="*/ 619125 w 1026319"/>
                <a:gd name="connsiteY1" fmla="*/ 17325 h 1891369"/>
                <a:gd name="connsiteX2" fmla="*/ 538163 w 1026319"/>
                <a:gd name="connsiteY2" fmla="*/ 656 h 1891369"/>
                <a:gd name="connsiteX3" fmla="*/ 435769 w 1026319"/>
                <a:gd name="connsiteY3" fmla="*/ 24469 h 1891369"/>
                <a:gd name="connsiteX4" fmla="*/ 440531 w 1026319"/>
                <a:gd name="connsiteY4" fmla="*/ 81619 h 1891369"/>
                <a:gd name="connsiteX5" fmla="*/ 361950 w 1026319"/>
                <a:gd name="connsiteY5" fmla="*/ 124481 h 1891369"/>
                <a:gd name="connsiteX6" fmla="*/ 431006 w 1026319"/>
                <a:gd name="connsiteY6" fmla="*/ 138769 h 1891369"/>
                <a:gd name="connsiteX7" fmla="*/ 421481 w 1026319"/>
                <a:gd name="connsiteY7" fmla="*/ 212588 h 1891369"/>
                <a:gd name="connsiteX8" fmla="*/ 440531 w 1026319"/>
                <a:gd name="connsiteY8" fmla="*/ 276881 h 1891369"/>
                <a:gd name="connsiteX9" fmla="*/ 442913 w 1026319"/>
                <a:gd name="connsiteY9" fmla="*/ 307838 h 1891369"/>
                <a:gd name="connsiteX10" fmla="*/ 261938 w 1026319"/>
                <a:gd name="connsiteY10" fmla="*/ 391182 h 1891369"/>
                <a:gd name="connsiteX11" fmla="*/ 114300 w 1026319"/>
                <a:gd name="connsiteY11" fmla="*/ 622163 h 1891369"/>
                <a:gd name="connsiteX12" fmla="*/ 59531 w 1026319"/>
                <a:gd name="connsiteY12" fmla="*/ 915056 h 1891369"/>
                <a:gd name="connsiteX13" fmla="*/ 90488 w 1026319"/>
                <a:gd name="connsiteY13" fmla="*/ 915056 h 1891369"/>
                <a:gd name="connsiteX14" fmla="*/ 83344 w 1026319"/>
                <a:gd name="connsiteY14" fmla="*/ 965063 h 1891369"/>
                <a:gd name="connsiteX15" fmla="*/ 123825 w 1026319"/>
                <a:gd name="connsiteY15" fmla="*/ 1007925 h 1891369"/>
                <a:gd name="connsiteX16" fmla="*/ 161925 w 1026319"/>
                <a:gd name="connsiteY16" fmla="*/ 979350 h 1891369"/>
                <a:gd name="connsiteX17" fmla="*/ 159544 w 1026319"/>
                <a:gd name="connsiteY17" fmla="*/ 922200 h 1891369"/>
                <a:gd name="connsiteX18" fmla="*/ 178594 w 1026319"/>
                <a:gd name="connsiteY18" fmla="*/ 922200 h 1891369"/>
                <a:gd name="connsiteX19" fmla="*/ 219075 w 1026319"/>
                <a:gd name="connsiteY19" fmla="*/ 665025 h 1891369"/>
                <a:gd name="connsiteX20" fmla="*/ 326231 w 1026319"/>
                <a:gd name="connsiteY20" fmla="*/ 550725 h 1891369"/>
                <a:gd name="connsiteX21" fmla="*/ 300038 w 1026319"/>
                <a:gd name="connsiteY21" fmla="*/ 822187 h 1891369"/>
                <a:gd name="connsiteX22" fmla="*/ 252413 w 1026319"/>
                <a:gd name="connsiteY22" fmla="*/ 993638 h 1891369"/>
                <a:gd name="connsiteX23" fmla="*/ 295275 w 1026319"/>
                <a:gd name="connsiteY23" fmla="*/ 1022212 h 1891369"/>
                <a:gd name="connsiteX24" fmla="*/ 11906 w 1026319"/>
                <a:gd name="connsiteY24" fmla="*/ 1708013 h 1891369"/>
                <a:gd name="connsiteX25" fmla="*/ 0 w 1026319"/>
                <a:gd name="connsiteY25" fmla="*/ 1758019 h 1891369"/>
                <a:gd name="connsiteX26" fmla="*/ 233363 w 1026319"/>
                <a:gd name="connsiteY26" fmla="*/ 1891369 h 1891369"/>
                <a:gd name="connsiteX27" fmla="*/ 261938 w 1026319"/>
                <a:gd name="connsiteY27" fmla="*/ 1853269 h 1891369"/>
                <a:gd name="connsiteX28" fmla="*/ 197644 w 1026319"/>
                <a:gd name="connsiteY28" fmla="*/ 1753256 h 1891369"/>
                <a:gd name="connsiteX29" fmla="*/ 219075 w 1026319"/>
                <a:gd name="connsiteY29" fmla="*/ 1762781 h 1891369"/>
                <a:gd name="connsiteX30" fmla="*/ 452438 w 1026319"/>
                <a:gd name="connsiteY30" fmla="*/ 1215094 h 1891369"/>
                <a:gd name="connsiteX31" fmla="*/ 638175 w 1026319"/>
                <a:gd name="connsiteY31" fmla="*/ 1403213 h 1891369"/>
                <a:gd name="connsiteX32" fmla="*/ 757238 w 1026319"/>
                <a:gd name="connsiteY32" fmla="*/ 1762781 h 1891369"/>
                <a:gd name="connsiteX33" fmla="*/ 773906 w 1026319"/>
                <a:gd name="connsiteY33" fmla="*/ 1758019 h 1891369"/>
                <a:gd name="connsiteX34" fmla="*/ 804863 w 1026319"/>
                <a:gd name="connsiteY34" fmla="*/ 1836600 h 1891369"/>
                <a:gd name="connsiteX35" fmla="*/ 1019175 w 1026319"/>
                <a:gd name="connsiteY35" fmla="*/ 1793738 h 1891369"/>
                <a:gd name="connsiteX36" fmla="*/ 1026319 w 1026319"/>
                <a:gd name="connsiteY36" fmla="*/ 1758019 h 1891369"/>
                <a:gd name="connsiteX37" fmla="*/ 912019 w 1026319"/>
                <a:gd name="connsiteY37" fmla="*/ 1719919 h 1891369"/>
                <a:gd name="connsiteX38" fmla="*/ 797719 w 1026319"/>
                <a:gd name="connsiteY38" fmla="*/ 1298438 h 1891369"/>
                <a:gd name="connsiteX39" fmla="*/ 604838 w 1026319"/>
                <a:gd name="connsiteY39" fmla="*/ 1003163 h 1891369"/>
                <a:gd name="connsiteX40" fmla="*/ 631031 w 1026319"/>
                <a:gd name="connsiteY40" fmla="*/ 686456 h 1891369"/>
                <a:gd name="connsiteX41" fmla="*/ 873919 w 1026319"/>
                <a:gd name="connsiteY41" fmla="*/ 881719 h 1891369"/>
                <a:gd name="connsiteX42" fmla="*/ 890588 w 1026319"/>
                <a:gd name="connsiteY42" fmla="*/ 857906 h 1891369"/>
                <a:gd name="connsiteX43" fmla="*/ 940594 w 1026319"/>
                <a:gd name="connsiteY43" fmla="*/ 896006 h 1891369"/>
                <a:gd name="connsiteX44" fmla="*/ 990600 w 1026319"/>
                <a:gd name="connsiteY44" fmla="*/ 884099 h 1891369"/>
                <a:gd name="connsiteX45" fmla="*/ 1007269 w 1026319"/>
                <a:gd name="connsiteY45" fmla="*/ 834094 h 1891369"/>
                <a:gd name="connsiteX46" fmla="*/ 983456 w 1026319"/>
                <a:gd name="connsiteY46" fmla="*/ 805519 h 1891369"/>
                <a:gd name="connsiteX47" fmla="*/ 933450 w 1026319"/>
                <a:gd name="connsiteY47" fmla="*/ 800756 h 1891369"/>
                <a:gd name="connsiteX48" fmla="*/ 950119 w 1026319"/>
                <a:gd name="connsiteY48" fmla="*/ 781706 h 1891369"/>
                <a:gd name="connsiteX49" fmla="*/ 707231 w 1026319"/>
                <a:gd name="connsiteY49" fmla="*/ 598350 h 1891369"/>
                <a:gd name="connsiteX50" fmla="*/ 650081 w 1026319"/>
                <a:gd name="connsiteY50" fmla="*/ 398325 h 1891369"/>
                <a:gd name="connsiteX51" fmla="*/ 542925 w 1026319"/>
                <a:gd name="connsiteY51" fmla="*/ 322125 h 1891369"/>
                <a:gd name="connsiteX52" fmla="*/ 542925 w 1026319"/>
                <a:gd name="connsiteY52" fmla="*/ 291169 h 1891369"/>
                <a:gd name="connsiteX53" fmla="*/ 602457 w 1026319"/>
                <a:gd name="connsiteY53" fmla="*/ 276882 h 1891369"/>
                <a:gd name="connsiteX54" fmla="*/ 631031 w 1026319"/>
                <a:gd name="connsiteY54" fmla="*/ 141150 h 1891369"/>
                <a:gd name="connsiteX55" fmla="*/ 702469 w 1026319"/>
                <a:gd name="connsiteY55" fmla="*/ 124481 h 1891369"/>
                <a:gd name="connsiteX56" fmla="*/ 621506 w 1026319"/>
                <a:gd name="connsiteY56" fmla="*/ 74475 h 1891369"/>
                <a:gd name="connsiteX0" fmla="*/ 621506 w 1026319"/>
                <a:gd name="connsiteY0" fmla="*/ 74475 h 1891369"/>
                <a:gd name="connsiteX1" fmla="*/ 619125 w 1026319"/>
                <a:gd name="connsiteY1" fmla="*/ 17325 h 1891369"/>
                <a:gd name="connsiteX2" fmla="*/ 538163 w 1026319"/>
                <a:gd name="connsiteY2" fmla="*/ 656 h 1891369"/>
                <a:gd name="connsiteX3" fmla="*/ 435769 w 1026319"/>
                <a:gd name="connsiteY3" fmla="*/ 24469 h 1891369"/>
                <a:gd name="connsiteX4" fmla="*/ 426244 w 1026319"/>
                <a:gd name="connsiteY4" fmla="*/ 93525 h 1891369"/>
                <a:gd name="connsiteX5" fmla="*/ 361950 w 1026319"/>
                <a:gd name="connsiteY5" fmla="*/ 124481 h 1891369"/>
                <a:gd name="connsiteX6" fmla="*/ 431006 w 1026319"/>
                <a:gd name="connsiteY6" fmla="*/ 138769 h 1891369"/>
                <a:gd name="connsiteX7" fmla="*/ 421481 w 1026319"/>
                <a:gd name="connsiteY7" fmla="*/ 212588 h 1891369"/>
                <a:gd name="connsiteX8" fmla="*/ 440531 w 1026319"/>
                <a:gd name="connsiteY8" fmla="*/ 276881 h 1891369"/>
                <a:gd name="connsiteX9" fmla="*/ 442913 w 1026319"/>
                <a:gd name="connsiteY9" fmla="*/ 307838 h 1891369"/>
                <a:gd name="connsiteX10" fmla="*/ 261938 w 1026319"/>
                <a:gd name="connsiteY10" fmla="*/ 391182 h 1891369"/>
                <a:gd name="connsiteX11" fmla="*/ 114300 w 1026319"/>
                <a:gd name="connsiteY11" fmla="*/ 622163 h 1891369"/>
                <a:gd name="connsiteX12" fmla="*/ 59531 w 1026319"/>
                <a:gd name="connsiteY12" fmla="*/ 915056 h 1891369"/>
                <a:gd name="connsiteX13" fmla="*/ 90488 w 1026319"/>
                <a:gd name="connsiteY13" fmla="*/ 915056 h 1891369"/>
                <a:gd name="connsiteX14" fmla="*/ 83344 w 1026319"/>
                <a:gd name="connsiteY14" fmla="*/ 965063 h 1891369"/>
                <a:gd name="connsiteX15" fmla="*/ 123825 w 1026319"/>
                <a:gd name="connsiteY15" fmla="*/ 1007925 h 1891369"/>
                <a:gd name="connsiteX16" fmla="*/ 161925 w 1026319"/>
                <a:gd name="connsiteY16" fmla="*/ 979350 h 1891369"/>
                <a:gd name="connsiteX17" fmla="*/ 159544 w 1026319"/>
                <a:gd name="connsiteY17" fmla="*/ 922200 h 1891369"/>
                <a:gd name="connsiteX18" fmla="*/ 178594 w 1026319"/>
                <a:gd name="connsiteY18" fmla="*/ 922200 h 1891369"/>
                <a:gd name="connsiteX19" fmla="*/ 219075 w 1026319"/>
                <a:gd name="connsiteY19" fmla="*/ 665025 h 1891369"/>
                <a:gd name="connsiteX20" fmla="*/ 326231 w 1026319"/>
                <a:gd name="connsiteY20" fmla="*/ 550725 h 1891369"/>
                <a:gd name="connsiteX21" fmla="*/ 300038 w 1026319"/>
                <a:gd name="connsiteY21" fmla="*/ 822187 h 1891369"/>
                <a:gd name="connsiteX22" fmla="*/ 252413 w 1026319"/>
                <a:gd name="connsiteY22" fmla="*/ 993638 h 1891369"/>
                <a:gd name="connsiteX23" fmla="*/ 295275 w 1026319"/>
                <a:gd name="connsiteY23" fmla="*/ 1022212 h 1891369"/>
                <a:gd name="connsiteX24" fmla="*/ 11906 w 1026319"/>
                <a:gd name="connsiteY24" fmla="*/ 1708013 h 1891369"/>
                <a:gd name="connsiteX25" fmla="*/ 0 w 1026319"/>
                <a:gd name="connsiteY25" fmla="*/ 1758019 h 1891369"/>
                <a:gd name="connsiteX26" fmla="*/ 233363 w 1026319"/>
                <a:gd name="connsiteY26" fmla="*/ 1891369 h 1891369"/>
                <a:gd name="connsiteX27" fmla="*/ 261938 w 1026319"/>
                <a:gd name="connsiteY27" fmla="*/ 1853269 h 1891369"/>
                <a:gd name="connsiteX28" fmla="*/ 197644 w 1026319"/>
                <a:gd name="connsiteY28" fmla="*/ 1753256 h 1891369"/>
                <a:gd name="connsiteX29" fmla="*/ 219075 w 1026319"/>
                <a:gd name="connsiteY29" fmla="*/ 1762781 h 1891369"/>
                <a:gd name="connsiteX30" fmla="*/ 452438 w 1026319"/>
                <a:gd name="connsiteY30" fmla="*/ 1215094 h 1891369"/>
                <a:gd name="connsiteX31" fmla="*/ 638175 w 1026319"/>
                <a:gd name="connsiteY31" fmla="*/ 1403213 h 1891369"/>
                <a:gd name="connsiteX32" fmla="*/ 757238 w 1026319"/>
                <a:gd name="connsiteY32" fmla="*/ 1762781 h 1891369"/>
                <a:gd name="connsiteX33" fmla="*/ 773906 w 1026319"/>
                <a:gd name="connsiteY33" fmla="*/ 1758019 h 1891369"/>
                <a:gd name="connsiteX34" fmla="*/ 804863 w 1026319"/>
                <a:gd name="connsiteY34" fmla="*/ 1836600 h 1891369"/>
                <a:gd name="connsiteX35" fmla="*/ 1019175 w 1026319"/>
                <a:gd name="connsiteY35" fmla="*/ 1793738 h 1891369"/>
                <a:gd name="connsiteX36" fmla="*/ 1026319 w 1026319"/>
                <a:gd name="connsiteY36" fmla="*/ 1758019 h 1891369"/>
                <a:gd name="connsiteX37" fmla="*/ 912019 w 1026319"/>
                <a:gd name="connsiteY37" fmla="*/ 1719919 h 1891369"/>
                <a:gd name="connsiteX38" fmla="*/ 797719 w 1026319"/>
                <a:gd name="connsiteY38" fmla="*/ 1298438 h 1891369"/>
                <a:gd name="connsiteX39" fmla="*/ 604838 w 1026319"/>
                <a:gd name="connsiteY39" fmla="*/ 1003163 h 1891369"/>
                <a:gd name="connsiteX40" fmla="*/ 631031 w 1026319"/>
                <a:gd name="connsiteY40" fmla="*/ 686456 h 1891369"/>
                <a:gd name="connsiteX41" fmla="*/ 873919 w 1026319"/>
                <a:gd name="connsiteY41" fmla="*/ 881719 h 1891369"/>
                <a:gd name="connsiteX42" fmla="*/ 890588 w 1026319"/>
                <a:gd name="connsiteY42" fmla="*/ 857906 h 1891369"/>
                <a:gd name="connsiteX43" fmla="*/ 940594 w 1026319"/>
                <a:gd name="connsiteY43" fmla="*/ 896006 h 1891369"/>
                <a:gd name="connsiteX44" fmla="*/ 990600 w 1026319"/>
                <a:gd name="connsiteY44" fmla="*/ 884099 h 1891369"/>
                <a:gd name="connsiteX45" fmla="*/ 1007269 w 1026319"/>
                <a:gd name="connsiteY45" fmla="*/ 834094 h 1891369"/>
                <a:gd name="connsiteX46" fmla="*/ 983456 w 1026319"/>
                <a:gd name="connsiteY46" fmla="*/ 805519 h 1891369"/>
                <a:gd name="connsiteX47" fmla="*/ 933450 w 1026319"/>
                <a:gd name="connsiteY47" fmla="*/ 800756 h 1891369"/>
                <a:gd name="connsiteX48" fmla="*/ 950119 w 1026319"/>
                <a:gd name="connsiteY48" fmla="*/ 781706 h 1891369"/>
                <a:gd name="connsiteX49" fmla="*/ 707231 w 1026319"/>
                <a:gd name="connsiteY49" fmla="*/ 598350 h 1891369"/>
                <a:gd name="connsiteX50" fmla="*/ 650081 w 1026319"/>
                <a:gd name="connsiteY50" fmla="*/ 398325 h 1891369"/>
                <a:gd name="connsiteX51" fmla="*/ 542925 w 1026319"/>
                <a:gd name="connsiteY51" fmla="*/ 322125 h 1891369"/>
                <a:gd name="connsiteX52" fmla="*/ 542925 w 1026319"/>
                <a:gd name="connsiteY52" fmla="*/ 291169 h 1891369"/>
                <a:gd name="connsiteX53" fmla="*/ 602457 w 1026319"/>
                <a:gd name="connsiteY53" fmla="*/ 276882 h 1891369"/>
                <a:gd name="connsiteX54" fmla="*/ 631031 w 1026319"/>
                <a:gd name="connsiteY54" fmla="*/ 141150 h 1891369"/>
                <a:gd name="connsiteX55" fmla="*/ 702469 w 1026319"/>
                <a:gd name="connsiteY55" fmla="*/ 124481 h 1891369"/>
                <a:gd name="connsiteX56" fmla="*/ 621506 w 1026319"/>
                <a:gd name="connsiteY56" fmla="*/ 74475 h 1891369"/>
                <a:gd name="connsiteX0" fmla="*/ 623887 w 1026319"/>
                <a:gd name="connsiteY0" fmla="*/ 79237 h 1891369"/>
                <a:gd name="connsiteX1" fmla="*/ 619125 w 1026319"/>
                <a:gd name="connsiteY1" fmla="*/ 17325 h 1891369"/>
                <a:gd name="connsiteX2" fmla="*/ 538163 w 1026319"/>
                <a:gd name="connsiteY2" fmla="*/ 656 h 1891369"/>
                <a:gd name="connsiteX3" fmla="*/ 435769 w 1026319"/>
                <a:gd name="connsiteY3" fmla="*/ 24469 h 1891369"/>
                <a:gd name="connsiteX4" fmla="*/ 426244 w 1026319"/>
                <a:gd name="connsiteY4" fmla="*/ 93525 h 1891369"/>
                <a:gd name="connsiteX5" fmla="*/ 361950 w 1026319"/>
                <a:gd name="connsiteY5" fmla="*/ 124481 h 1891369"/>
                <a:gd name="connsiteX6" fmla="*/ 431006 w 1026319"/>
                <a:gd name="connsiteY6" fmla="*/ 138769 h 1891369"/>
                <a:gd name="connsiteX7" fmla="*/ 421481 w 1026319"/>
                <a:gd name="connsiteY7" fmla="*/ 212588 h 1891369"/>
                <a:gd name="connsiteX8" fmla="*/ 440531 w 1026319"/>
                <a:gd name="connsiteY8" fmla="*/ 276881 h 1891369"/>
                <a:gd name="connsiteX9" fmla="*/ 442913 w 1026319"/>
                <a:gd name="connsiteY9" fmla="*/ 307838 h 1891369"/>
                <a:gd name="connsiteX10" fmla="*/ 261938 w 1026319"/>
                <a:gd name="connsiteY10" fmla="*/ 391182 h 1891369"/>
                <a:gd name="connsiteX11" fmla="*/ 114300 w 1026319"/>
                <a:gd name="connsiteY11" fmla="*/ 622163 h 1891369"/>
                <a:gd name="connsiteX12" fmla="*/ 59531 w 1026319"/>
                <a:gd name="connsiteY12" fmla="*/ 915056 h 1891369"/>
                <a:gd name="connsiteX13" fmla="*/ 90488 w 1026319"/>
                <a:gd name="connsiteY13" fmla="*/ 915056 h 1891369"/>
                <a:gd name="connsiteX14" fmla="*/ 83344 w 1026319"/>
                <a:gd name="connsiteY14" fmla="*/ 965063 h 1891369"/>
                <a:gd name="connsiteX15" fmla="*/ 123825 w 1026319"/>
                <a:gd name="connsiteY15" fmla="*/ 1007925 h 1891369"/>
                <a:gd name="connsiteX16" fmla="*/ 161925 w 1026319"/>
                <a:gd name="connsiteY16" fmla="*/ 979350 h 1891369"/>
                <a:gd name="connsiteX17" fmla="*/ 159544 w 1026319"/>
                <a:gd name="connsiteY17" fmla="*/ 922200 h 1891369"/>
                <a:gd name="connsiteX18" fmla="*/ 178594 w 1026319"/>
                <a:gd name="connsiteY18" fmla="*/ 922200 h 1891369"/>
                <a:gd name="connsiteX19" fmla="*/ 219075 w 1026319"/>
                <a:gd name="connsiteY19" fmla="*/ 665025 h 1891369"/>
                <a:gd name="connsiteX20" fmla="*/ 326231 w 1026319"/>
                <a:gd name="connsiteY20" fmla="*/ 550725 h 1891369"/>
                <a:gd name="connsiteX21" fmla="*/ 300038 w 1026319"/>
                <a:gd name="connsiteY21" fmla="*/ 822187 h 1891369"/>
                <a:gd name="connsiteX22" fmla="*/ 252413 w 1026319"/>
                <a:gd name="connsiteY22" fmla="*/ 993638 h 1891369"/>
                <a:gd name="connsiteX23" fmla="*/ 295275 w 1026319"/>
                <a:gd name="connsiteY23" fmla="*/ 1022212 h 1891369"/>
                <a:gd name="connsiteX24" fmla="*/ 11906 w 1026319"/>
                <a:gd name="connsiteY24" fmla="*/ 1708013 h 1891369"/>
                <a:gd name="connsiteX25" fmla="*/ 0 w 1026319"/>
                <a:gd name="connsiteY25" fmla="*/ 1758019 h 1891369"/>
                <a:gd name="connsiteX26" fmla="*/ 233363 w 1026319"/>
                <a:gd name="connsiteY26" fmla="*/ 1891369 h 1891369"/>
                <a:gd name="connsiteX27" fmla="*/ 261938 w 1026319"/>
                <a:gd name="connsiteY27" fmla="*/ 1853269 h 1891369"/>
                <a:gd name="connsiteX28" fmla="*/ 197644 w 1026319"/>
                <a:gd name="connsiteY28" fmla="*/ 1753256 h 1891369"/>
                <a:gd name="connsiteX29" fmla="*/ 219075 w 1026319"/>
                <a:gd name="connsiteY29" fmla="*/ 1762781 h 1891369"/>
                <a:gd name="connsiteX30" fmla="*/ 452438 w 1026319"/>
                <a:gd name="connsiteY30" fmla="*/ 1215094 h 1891369"/>
                <a:gd name="connsiteX31" fmla="*/ 638175 w 1026319"/>
                <a:gd name="connsiteY31" fmla="*/ 1403213 h 1891369"/>
                <a:gd name="connsiteX32" fmla="*/ 757238 w 1026319"/>
                <a:gd name="connsiteY32" fmla="*/ 1762781 h 1891369"/>
                <a:gd name="connsiteX33" fmla="*/ 773906 w 1026319"/>
                <a:gd name="connsiteY33" fmla="*/ 1758019 h 1891369"/>
                <a:gd name="connsiteX34" fmla="*/ 804863 w 1026319"/>
                <a:gd name="connsiteY34" fmla="*/ 1836600 h 1891369"/>
                <a:gd name="connsiteX35" fmla="*/ 1019175 w 1026319"/>
                <a:gd name="connsiteY35" fmla="*/ 1793738 h 1891369"/>
                <a:gd name="connsiteX36" fmla="*/ 1026319 w 1026319"/>
                <a:gd name="connsiteY36" fmla="*/ 1758019 h 1891369"/>
                <a:gd name="connsiteX37" fmla="*/ 912019 w 1026319"/>
                <a:gd name="connsiteY37" fmla="*/ 1719919 h 1891369"/>
                <a:gd name="connsiteX38" fmla="*/ 797719 w 1026319"/>
                <a:gd name="connsiteY38" fmla="*/ 1298438 h 1891369"/>
                <a:gd name="connsiteX39" fmla="*/ 604838 w 1026319"/>
                <a:gd name="connsiteY39" fmla="*/ 1003163 h 1891369"/>
                <a:gd name="connsiteX40" fmla="*/ 631031 w 1026319"/>
                <a:gd name="connsiteY40" fmla="*/ 686456 h 1891369"/>
                <a:gd name="connsiteX41" fmla="*/ 873919 w 1026319"/>
                <a:gd name="connsiteY41" fmla="*/ 881719 h 1891369"/>
                <a:gd name="connsiteX42" fmla="*/ 890588 w 1026319"/>
                <a:gd name="connsiteY42" fmla="*/ 857906 h 1891369"/>
                <a:gd name="connsiteX43" fmla="*/ 940594 w 1026319"/>
                <a:gd name="connsiteY43" fmla="*/ 896006 h 1891369"/>
                <a:gd name="connsiteX44" fmla="*/ 990600 w 1026319"/>
                <a:gd name="connsiteY44" fmla="*/ 884099 h 1891369"/>
                <a:gd name="connsiteX45" fmla="*/ 1007269 w 1026319"/>
                <a:gd name="connsiteY45" fmla="*/ 834094 h 1891369"/>
                <a:gd name="connsiteX46" fmla="*/ 983456 w 1026319"/>
                <a:gd name="connsiteY46" fmla="*/ 805519 h 1891369"/>
                <a:gd name="connsiteX47" fmla="*/ 933450 w 1026319"/>
                <a:gd name="connsiteY47" fmla="*/ 800756 h 1891369"/>
                <a:gd name="connsiteX48" fmla="*/ 950119 w 1026319"/>
                <a:gd name="connsiteY48" fmla="*/ 781706 h 1891369"/>
                <a:gd name="connsiteX49" fmla="*/ 707231 w 1026319"/>
                <a:gd name="connsiteY49" fmla="*/ 598350 h 1891369"/>
                <a:gd name="connsiteX50" fmla="*/ 650081 w 1026319"/>
                <a:gd name="connsiteY50" fmla="*/ 398325 h 1891369"/>
                <a:gd name="connsiteX51" fmla="*/ 542925 w 1026319"/>
                <a:gd name="connsiteY51" fmla="*/ 322125 h 1891369"/>
                <a:gd name="connsiteX52" fmla="*/ 542925 w 1026319"/>
                <a:gd name="connsiteY52" fmla="*/ 291169 h 1891369"/>
                <a:gd name="connsiteX53" fmla="*/ 602457 w 1026319"/>
                <a:gd name="connsiteY53" fmla="*/ 276882 h 1891369"/>
                <a:gd name="connsiteX54" fmla="*/ 631031 w 1026319"/>
                <a:gd name="connsiteY54" fmla="*/ 141150 h 1891369"/>
                <a:gd name="connsiteX55" fmla="*/ 702469 w 1026319"/>
                <a:gd name="connsiteY55" fmla="*/ 124481 h 1891369"/>
                <a:gd name="connsiteX56" fmla="*/ 623887 w 1026319"/>
                <a:gd name="connsiteY56" fmla="*/ 79237 h 1891369"/>
                <a:gd name="connsiteX0" fmla="*/ 623887 w 1026319"/>
                <a:gd name="connsiteY0" fmla="*/ 79237 h 1891369"/>
                <a:gd name="connsiteX1" fmla="*/ 619125 w 1026319"/>
                <a:gd name="connsiteY1" fmla="*/ 17325 h 1891369"/>
                <a:gd name="connsiteX2" fmla="*/ 538163 w 1026319"/>
                <a:gd name="connsiteY2" fmla="*/ 656 h 1891369"/>
                <a:gd name="connsiteX3" fmla="*/ 435769 w 1026319"/>
                <a:gd name="connsiteY3" fmla="*/ 24469 h 1891369"/>
                <a:gd name="connsiteX4" fmla="*/ 426244 w 1026319"/>
                <a:gd name="connsiteY4" fmla="*/ 93525 h 1891369"/>
                <a:gd name="connsiteX5" fmla="*/ 361950 w 1026319"/>
                <a:gd name="connsiteY5" fmla="*/ 124481 h 1891369"/>
                <a:gd name="connsiteX6" fmla="*/ 431006 w 1026319"/>
                <a:gd name="connsiteY6" fmla="*/ 138769 h 1891369"/>
                <a:gd name="connsiteX7" fmla="*/ 421481 w 1026319"/>
                <a:gd name="connsiteY7" fmla="*/ 212588 h 1891369"/>
                <a:gd name="connsiteX8" fmla="*/ 440531 w 1026319"/>
                <a:gd name="connsiteY8" fmla="*/ 276881 h 1891369"/>
                <a:gd name="connsiteX9" fmla="*/ 442913 w 1026319"/>
                <a:gd name="connsiteY9" fmla="*/ 307838 h 1891369"/>
                <a:gd name="connsiteX10" fmla="*/ 261938 w 1026319"/>
                <a:gd name="connsiteY10" fmla="*/ 391182 h 1891369"/>
                <a:gd name="connsiteX11" fmla="*/ 114300 w 1026319"/>
                <a:gd name="connsiteY11" fmla="*/ 622163 h 1891369"/>
                <a:gd name="connsiteX12" fmla="*/ 59531 w 1026319"/>
                <a:gd name="connsiteY12" fmla="*/ 915056 h 1891369"/>
                <a:gd name="connsiteX13" fmla="*/ 90488 w 1026319"/>
                <a:gd name="connsiteY13" fmla="*/ 915056 h 1891369"/>
                <a:gd name="connsiteX14" fmla="*/ 83344 w 1026319"/>
                <a:gd name="connsiteY14" fmla="*/ 965063 h 1891369"/>
                <a:gd name="connsiteX15" fmla="*/ 123825 w 1026319"/>
                <a:gd name="connsiteY15" fmla="*/ 1007925 h 1891369"/>
                <a:gd name="connsiteX16" fmla="*/ 161925 w 1026319"/>
                <a:gd name="connsiteY16" fmla="*/ 979350 h 1891369"/>
                <a:gd name="connsiteX17" fmla="*/ 159544 w 1026319"/>
                <a:gd name="connsiteY17" fmla="*/ 922200 h 1891369"/>
                <a:gd name="connsiteX18" fmla="*/ 178594 w 1026319"/>
                <a:gd name="connsiteY18" fmla="*/ 922200 h 1891369"/>
                <a:gd name="connsiteX19" fmla="*/ 219075 w 1026319"/>
                <a:gd name="connsiteY19" fmla="*/ 665025 h 1891369"/>
                <a:gd name="connsiteX20" fmla="*/ 326231 w 1026319"/>
                <a:gd name="connsiteY20" fmla="*/ 550725 h 1891369"/>
                <a:gd name="connsiteX21" fmla="*/ 300038 w 1026319"/>
                <a:gd name="connsiteY21" fmla="*/ 822187 h 1891369"/>
                <a:gd name="connsiteX22" fmla="*/ 252413 w 1026319"/>
                <a:gd name="connsiteY22" fmla="*/ 993638 h 1891369"/>
                <a:gd name="connsiteX23" fmla="*/ 295275 w 1026319"/>
                <a:gd name="connsiteY23" fmla="*/ 1022212 h 1891369"/>
                <a:gd name="connsiteX24" fmla="*/ 11906 w 1026319"/>
                <a:gd name="connsiteY24" fmla="*/ 1708013 h 1891369"/>
                <a:gd name="connsiteX25" fmla="*/ 0 w 1026319"/>
                <a:gd name="connsiteY25" fmla="*/ 1758019 h 1891369"/>
                <a:gd name="connsiteX26" fmla="*/ 233363 w 1026319"/>
                <a:gd name="connsiteY26" fmla="*/ 1891369 h 1891369"/>
                <a:gd name="connsiteX27" fmla="*/ 261938 w 1026319"/>
                <a:gd name="connsiteY27" fmla="*/ 1853269 h 1891369"/>
                <a:gd name="connsiteX28" fmla="*/ 197644 w 1026319"/>
                <a:gd name="connsiteY28" fmla="*/ 1753256 h 1891369"/>
                <a:gd name="connsiteX29" fmla="*/ 219075 w 1026319"/>
                <a:gd name="connsiteY29" fmla="*/ 1762781 h 1891369"/>
                <a:gd name="connsiteX30" fmla="*/ 452438 w 1026319"/>
                <a:gd name="connsiteY30" fmla="*/ 1215094 h 1891369"/>
                <a:gd name="connsiteX31" fmla="*/ 638175 w 1026319"/>
                <a:gd name="connsiteY31" fmla="*/ 1403213 h 1891369"/>
                <a:gd name="connsiteX32" fmla="*/ 757238 w 1026319"/>
                <a:gd name="connsiteY32" fmla="*/ 1762781 h 1891369"/>
                <a:gd name="connsiteX33" fmla="*/ 773906 w 1026319"/>
                <a:gd name="connsiteY33" fmla="*/ 1758019 h 1891369"/>
                <a:gd name="connsiteX34" fmla="*/ 804863 w 1026319"/>
                <a:gd name="connsiteY34" fmla="*/ 1836600 h 1891369"/>
                <a:gd name="connsiteX35" fmla="*/ 1019175 w 1026319"/>
                <a:gd name="connsiteY35" fmla="*/ 1793738 h 1891369"/>
                <a:gd name="connsiteX36" fmla="*/ 1026319 w 1026319"/>
                <a:gd name="connsiteY36" fmla="*/ 1758019 h 1891369"/>
                <a:gd name="connsiteX37" fmla="*/ 912019 w 1026319"/>
                <a:gd name="connsiteY37" fmla="*/ 1719919 h 1891369"/>
                <a:gd name="connsiteX38" fmla="*/ 797719 w 1026319"/>
                <a:gd name="connsiteY38" fmla="*/ 1298438 h 1891369"/>
                <a:gd name="connsiteX39" fmla="*/ 604838 w 1026319"/>
                <a:gd name="connsiteY39" fmla="*/ 1003163 h 1891369"/>
                <a:gd name="connsiteX40" fmla="*/ 631031 w 1026319"/>
                <a:gd name="connsiteY40" fmla="*/ 686456 h 1891369"/>
                <a:gd name="connsiteX41" fmla="*/ 873919 w 1026319"/>
                <a:gd name="connsiteY41" fmla="*/ 881719 h 1891369"/>
                <a:gd name="connsiteX42" fmla="*/ 890588 w 1026319"/>
                <a:gd name="connsiteY42" fmla="*/ 857906 h 1891369"/>
                <a:gd name="connsiteX43" fmla="*/ 940594 w 1026319"/>
                <a:gd name="connsiteY43" fmla="*/ 896006 h 1891369"/>
                <a:gd name="connsiteX44" fmla="*/ 990600 w 1026319"/>
                <a:gd name="connsiteY44" fmla="*/ 884099 h 1891369"/>
                <a:gd name="connsiteX45" fmla="*/ 1007269 w 1026319"/>
                <a:gd name="connsiteY45" fmla="*/ 834094 h 1891369"/>
                <a:gd name="connsiteX46" fmla="*/ 983456 w 1026319"/>
                <a:gd name="connsiteY46" fmla="*/ 805519 h 1891369"/>
                <a:gd name="connsiteX47" fmla="*/ 933450 w 1026319"/>
                <a:gd name="connsiteY47" fmla="*/ 800756 h 1891369"/>
                <a:gd name="connsiteX48" fmla="*/ 950119 w 1026319"/>
                <a:gd name="connsiteY48" fmla="*/ 781706 h 1891369"/>
                <a:gd name="connsiteX49" fmla="*/ 707231 w 1026319"/>
                <a:gd name="connsiteY49" fmla="*/ 598350 h 1891369"/>
                <a:gd name="connsiteX50" fmla="*/ 650081 w 1026319"/>
                <a:gd name="connsiteY50" fmla="*/ 398325 h 1891369"/>
                <a:gd name="connsiteX51" fmla="*/ 542925 w 1026319"/>
                <a:gd name="connsiteY51" fmla="*/ 322125 h 1891369"/>
                <a:gd name="connsiteX52" fmla="*/ 542925 w 1026319"/>
                <a:gd name="connsiteY52" fmla="*/ 291169 h 1891369"/>
                <a:gd name="connsiteX53" fmla="*/ 607219 w 1026319"/>
                <a:gd name="connsiteY53" fmla="*/ 264976 h 1891369"/>
                <a:gd name="connsiteX54" fmla="*/ 631031 w 1026319"/>
                <a:gd name="connsiteY54" fmla="*/ 141150 h 1891369"/>
                <a:gd name="connsiteX55" fmla="*/ 702469 w 1026319"/>
                <a:gd name="connsiteY55" fmla="*/ 124481 h 1891369"/>
                <a:gd name="connsiteX56" fmla="*/ 623887 w 1026319"/>
                <a:gd name="connsiteY56" fmla="*/ 79237 h 1891369"/>
                <a:gd name="connsiteX0" fmla="*/ 623887 w 1026319"/>
                <a:gd name="connsiteY0" fmla="*/ 79237 h 1891369"/>
                <a:gd name="connsiteX1" fmla="*/ 619125 w 1026319"/>
                <a:gd name="connsiteY1" fmla="*/ 17325 h 1891369"/>
                <a:gd name="connsiteX2" fmla="*/ 538163 w 1026319"/>
                <a:gd name="connsiteY2" fmla="*/ 656 h 1891369"/>
                <a:gd name="connsiteX3" fmla="*/ 435769 w 1026319"/>
                <a:gd name="connsiteY3" fmla="*/ 24469 h 1891369"/>
                <a:gd name="connsiteX4" fmla="*/ 426244 w 1026319"/>
                <a:gd name="connsiteY4" fmla="*/ 93525 h 1891369"/>
                <a:gd name="connsiteX5" fmla="*/ 361950 w 1026319"/>
                <a:gd name="connsiteY5" fmla="*/ 124481 h 1891369"/>
                <a:gd name="connsiteX6" fmla="*/ 431006 w 1026319"/>
                <a:gd name="connsiteY6" fmla="*/ 138769 h 1891369"/>
                <a:gd name="connsiteX7" fmla="*/ 421481 w 1026319"/>
                <a:gd name="connsiteY7" fmla="*/ 212588 h 1891369"/>
                <a:gd name="connsiteX8" fmla="*/ 440531 w 1026319"/>
                <a:gd name="connsiteY8" fmla="*/ 276881 h 1891369"/>
                <a:gd name="connsiteX9" fmla="*/ 442913 w 1026319"/>
                <a:gd name="connsiteY9" fmla="*/ 307838 h 1891369"/>
                <a:gd name="connsiteX10" fmla="*/ 261938 w 1026319"/>
                <a:gd name="connsiteY10" fmla="*/ 391182 h 1891369"/>
                <a:gd name="connsiteX11" fmla="*/ 114300 w 1026319"/>
                <a:gd name="connsiteY11" fmla="*/ 622163 h 1891369"/>
                <a:gd name="connsiteX12" fmla="*/ 59531 w 1026319"/>
                <a:gd name="connsiteY12" fmla="*/ 915056 h 1891369"/>
                <a:gd name="connsiteX13" fmla="*/ 90488 w 1026319"/>
                <a:gd name="connsiteY13" fmla="*/ 915056 h 1891369"/>
                <a:gd name="connsiteX14" fmla="*/ 83344 w 1026319"/>
                <a:gd name="connsiteY14" fmla="*/ 965063 h 1891369"/>
                <a:gd name="connsiteX15" fmla="*/ 123825 w 1026319"/>
                <a:gd name="connsiteY15" fmla="*/ 1007925 h 1891369"/>
                <a:gd name="connsiteX16" fmla="*/ 161925 w 1026319"/>
                <a:gd name="connsiteY16" fmla="*/ 979350 h 1891369"/>
                <a:gd name="connsiteX17" fmla="*/ 159544 w 1026319"/>
                <a:gd name="connsiteY17" fmla="*/ 922200 h 1891369"/>
                <a:gd name="connsiteX18" fmla="*/ 178594 w 1026319"/>
                <a:gd name="connsiteY18" fmla="*/ 922200 h 1891369"/>
                <a:gd name="connsiteX19" fmla="*/ 219075 w 1026319"/>
                <a:gd name="connsiteY19" fmla="*/ 665025 h 1891369"/>
                <a:gd name="connsiteX20" fmla="*/ 326231 w 1026319"/>
                <a:gd name="connsiteY20" fmla="*/ 550725 h 1891369"/>
                <a:gd name="connsiteX21" fmla="*/ 300038 w 1026319"/>
                <a:gd name="connsiteY21" fmla="*/ 822187 h 1891369"/>
                <a:gd name="connsiteX22" fmla="*/ 252413 w 1026319"/>
                <a:gd name="connsiteY22" fmla="*/ 993638 h 1891369"/>
                <a:gd name="connsiteX23" fmla="*/ 295275 w 1026319"/>
                <a:gd name="connsiteY23" fmla="*/ 1022212 h 1891369"/>
                <a:gd name="connsiteX24" fmla="*/ 11906 w 1026319"/>
                <a:gd name="connsiteY24" fmla="*/ 1708013 h 1891369"/>
                <a:gd name="connsiteX25" fmla="*/ 0 w 1026319"/>
                <a:gd name="connsiteY25" fmla="*/ 1758019 h 1891369"/>
                <a:gd name="connsiteX26" fmla="*/ 233363 w 1026319"/>
                <a:gd name="connsiteY26" fmla="*/ 1891369 h 1891369"/>
                <a:gd name="connsiteX27" fmla="*/ 261938 w 1026319"/>
                <a:gd name="connsiteY27" fmla="*/ 1853269 h 1891369"/>
                <a:gd name="connsiteX28" fmla="*/ 197644 w 1026319"/>
                <a:gd name="connsiteY28" fmla="*/ 1753256 h 1891369"/>
                <a:gd name="connsiteX29" fmla="*/ 219075 w 1026319"/>
                <a:gd name="connsiteY29" fmla="*/ 1762781 h 1891369"/>
                <a:gd name="connsiteX30" fmla="*/ 452438 w 1026319"/>
                <a:gd name="connsiteY30" fmla="*/ 1215094 h 1891369"/>
                <a:gd name="connsiteX31" fmla="*/ 638175 w 1026319"/>
                <a:gd name="connsiteY31" fmla="*/ 1403213 h 1891369"/>
                <a:gd name="connsiteX32" fmla="*/ 757238 w 1026319"/>
                <a:gd name="connsiteY32" fmla="*/ 1762781 h 1891369"/>
                <a:gd name="connsiteX33" fmla="*/ 773906 w 1026319"/>
                <a:gd name="connsiteY33" fmla="*/ 1758019 h 1891369"/>
                <a:gd name="connsiteX34" fmla="*/ 804863 w 1026319"/>
                <a:gd name="connsiteY34" fmla="*/ 1836600 h 1891369"/>
                <a:gd name="connsiteX35" fmla="*/ 1019175 w 1026319"/>
                <a:gd name="connsiteY35" fmla="*/ 1793738 h 1891369"/>
                <a:gd name="connsiteX36" fmla="*/ 1026319 w 1026319"/>
                <a:gd name="connsiteY36" fmla="*/ 1758019 h 1891369"/>
                <a:gd name="connsiteX37" fmla="*/ 912019 w 1026319"/>
                <a:gd name="connsiteY37" fmla="*/ 1719919 h 1891369"/>
                <a:gd name="connsiteX38" fmla="*/ 797719 w 1026319"/>
                <a:gd name="connsiteY38" fmla="*/ 1298438 h 1891369"/>
                <a:gd name="connsiteX39" fmla="*/ 604838 w 1026319"/>
                <a:gd name="connsiteY39" fmla="*/ 1003163 h 1891369"/>
                <a:gd name="connsiteX40" fmla="*/ 631031 w 1026319"/>
                <a:gd name="connsiteY40" fmla="*/ 686456 h 1891369"/>
                <a:gd name="connsiteX41" fmla="*/ 873919 w 1026319"/>
                <a:gd name="connsiteY41" fmla="*/ 881719 h 1891369"/>
                <a:gd name="connsiteX42" fmla="*/ 890588 w 1026319"/>
                <a:gd name="connsiteY42" fmla="*/ 857906 h 1891369"/>
                <a:gd name="connsiteX43" fmla="*/ 940594 w 1026319"/>
                <a:gd name="connsiteY43" fmla="*/ 896006 h 1891369"/>
                <a:gd name="connsiteX44" fmla="*/ 990600 w 1026319"/>
                <a:gd name="connsiteY44" fmla="*/ 884099 h 1891369"/>
                <a:gd name="connsiteX45" fmla="*/ 1007269 w 1026319"/>
                <a:gd name="connsiteY45" fmla="*/ 834094 h 1891369"/>
                <a:gd name="connsiteX46" fmla="*/ 983456 w 1026319"/>
                <a:gd name="connsiteY46" fmla="*/ 805519 h 1891369"/>
                <a:gd name="connsiteX47" fmla="*/ 933450 w 1026319"/>
                <a:gd name="connsiteY47" fmla="*/ 800756 h 1891369"/>
                <a:gd name="connsiteX48" fmla="*/ 950119 w 1026319"/>
                <a:gd name="connsiteY48" fmla="*/ 781706 h 1891369"/>
                <a:gd name="connsiteX49" fmla="*/ 707231 w 1026319"/>
                <a:gd name="connsiteY49" fmla="*/ 598350 h 1891369"/>
                <a:gd name="connsiteX50" fmla="*/ 650081 w 1026319"/>
                <a:gd name="connsiteY50" fmla="*/ 398325 h 1891369"/>
                <a:gd name="connsiteX51" fmla="*/ 542925 w 1026319"/>
                <a:gd name="connsiteY51" fmla="*/ 322125 h 1891369"/>
                <a:gd name="connsiteX52" fmla="*/ 542925 w 1026319"/>
                <a:gd name="connsiteY52" fmla="*/ 291169 h 1891369"/>
                <a:gd name="connsiteX53" fmla="*/ 607219 w 1026319"/>
                <a:gd name="connsiteY53" fmla="*/ 264976 h 1891369"/>
                <a:gd name="connsiteX54" fmla="*/ 631031 w 1026319"/>
                <a:gd name="connsiteY54" fmla="*/ 141150 h 1891369"/>
                <a:gd name="connsiteX55" fmla="*/ 702469 w 1026319"/>
                <a:gd name="connsiteY55" fmla="*/ 124481 h 1891369"/>
                <a:gd name="connsiteX56" fmla="*/ 623887 w 1026319"/>
                <a:gd name="connsiteY56" fmla="*/ 79237 h 1891369"/>
                <a:gd name="connsiteX0" fmla="*/ 623887 w 1026319"/>
                <a:gd name="connsiteY0" fmla="*/ 79237 h 1891369"/>
                <a:gd name="connsiteX1" fmla="*/ 619125 w 1026319"/>
                <a:gd name="connsiteY1" fmla="*/ 17325 h 1891369"/>
                <a:gd name="connsiteX2" fmla="*/ 538163 w 1026319"/>
                <a:gd name="connsiteY2" fmla="*/ 656 h 1891369"/>
                <a:gd name="connsiteX3" fmla="*/ 435769 w 1026319"/>
                <a:gd name="connsiteY3" fmla="*/ 24469 h 1891369"/>
                <a:gd name="connsiteX4" fmla="*/ 426244 w 1026319"/>
                <a:gd name="connsiteY4" fmla="*/ 93525 h 1891369"/>
                <a:gd name="connsiteX5" fmla="*/ 361950 w 1026319"/>
                <a:gd name="connsiteY5" fmla="*/ 124481 h 1891369"/>
                <a:gd name="connsiteX6" fmla="*/ 431006 w 1026319"/>
                <a:gd name="connsiteY6" fmla="*/ 138769 h 1891369"/>
                <a:gd name="connsiteX7" fmla="*/ 421481 w 1026319"/>
                <a:gd name="connsiteY7" fmla="*/ 212588 h 1891369"/>
                <a:gd name="connsiteX8" fmla="*/ 440531 w 1026319"/>
                <a:gd name="connsiteY8" fmla="*/ 276881 h 1891369"/>
                <a:gd name="connsiteX9" fmla="*/ 442913 w 1026319"/>
                <a:gd name="connsiteY9" fmla="*/ 307838 h 1891369"/>
                <a:gd name="connsiteX10" fmla="*/ 261938 w 1026319"/>
                <a:gd name="connsiteY10" fmla="*/ 391182 h 1891369"/>
                <a:gd name="connsiteX11" fmla="*/ 114300 w 1026319"/>
                <a:gd name="connsiteY11" fmla="*/ 622163 h 1891369"/>
                <a:gd name="connsiteX12" fmla="*/ 59531 w 1026319"/>
                <a:gd name="connsiteY12" fmla="*/ 915056 h 1891369"/>
                <a:gd name="connsiteX13" fmla="*/ 90488 w 1026319"/>
                <a:gd name="connsiteY13" fmla="*/ 915056 h 1891369"/>
                <a:gd name="connsiteX14" fmla="*/ 83344 w 1026319"/>
                <a:gd name="connsiteY14" fmla="*/ 965063 h 1891369"/>
                <a:gd name="connsiteX15" fmla="*/ 123825 w 1026319"/>
                <a:gd name="connsiteY15" fmla="*/ 1007925 h 1891369"/>
                <a:gd name="connsiteX16" fmla="*/ 161925 w 1026319"/>
                <a:gd name="connsiteY16" fmla="*/ 979350 h 1891369"/>
                <a:gd name="connsiteX17" fmla="*/ 159544 w 1026319"/>
                <a:gd name="connsiteY17" fmla="*/ 922200 h 1891369"/>
                <a:gd name="connsiteX18" fmla="*/ 178594 w 1026319"/>
                <a:gd name="connsiteY18" fmla="*/ 922200 h 1891369"/>
                <a:gd name="connsiteX19" fmla="*/ 219075 w 1026319"/>
                <a:gd name="connsiteY19" fmla="*/ 665025 h 1891369"/>
                <a:gd name="connsiteX20" fmla="*/ 326231 w 1026319"/>
                <a:gd name="connsiteY20" fmla="*/ 550725 h 1891369"/>
                <a:gd name="connsiteX21" fmla="*/ 300038 w 1026319"/>
                <a:gd name="connsiteY21" fmla="*/ 822187 h 1891369"/>
                <a:gd name="connsiteX22" fmla="*/ 252413 w 1026319"/>
                <a:gd name="connsiteY22" fmla="*/ 993638 h 1891369"/>
                <a:gd name="connsiteX23" fmla="*/ 295275 w 1026319"/>
                <a:gd name="connsiteY23" fmla="*/ 1022212 h 1891369"/>
                <a:gd name="connsiteX24" fmla="*/ 11906 w 1026319"/>
                <a:gd name="connsiteY24" fmla="*/ 1708013 h 1891369"/>
                <a:gd name="connsiteX25" fmla="*/ 0 w 1026319"/>
                <a:gd name="connsiteY25" fmla="*/ 1758019 h 1891369"/>
                <a:gd name="connsiteX26" fmla="*/ 233363 w 1026319"/>
                <a:gd name="connsiteY26" fmla="*/ 1891369 h 1891369"/>
                <a:gd name="connsiteX27" fmla="*/ 261938 w 1026319"/>
                <a:gd name="connsiteY27" fmla="*/ 1853269 h 1891369"/>
                <a:gd name="connsiteX28" fmla="*/ 197644 w 1026319"/>
                <a:gd name="connsiteY28" fmla="*/ 1753256 h 1891369"/>
                <a:gd name="connsiteX29" fmla="*/ 219075 w 1026319"/>
                <a:gd name="connsiteY29" fmla="*/ 1762781 h 1891369"/>
                <a:gd name="connsiteX30" fmla="*/ 452438 w 1026319"/>
                <a:gd name="connsiteY30" fmla="*/ 1215094 h 1891369"/>
                <a:gd name="connsiteX31" fmla="*/ 638175 w 1026319"/>
                <a:gd name="connsiteY31" fmla="*/ 1403213 h 1891369"/>
                <a:gd name="connsiteX32" fmla="*/ 757238 w 1026319"/>
                <a:gd name="connsiteY32" fmla="*/ 1762781 h 1891369"/>
                <a:gd name="connsiteX33" fmla="*/ 773906 w 1026319"/>
                <a:gd name="connsiteY33" fmla="*/ 1758019 h 1891369"/>
                <a:gd name="connsiteX34" fmla="*/ 804863 w 1026319"/>
                <a:gd name="connsiteY34" fmla="*/ 1836600 h 1891369"/>
                <a:gd name="connsiteX35" fmla="*/ 1019175 w 1026319"/>
                <a:gd name="connsiteY35" fmla="*/ 1793738 h 1891369"/>
                <a:gd name="connsiteX36" fmla="*/ 1026319 w 1026319"/>
                <a:gd name="connsiteY36" fmla="*/ 1758019 h 1891369"/>
                <a:gd name="connsiteX37" fmla="*/ 912019 w 1026319"/>
                <a:gd name="connsiteY37" fmla="*/ 1719919 h 1891369"/>
                <a:gd name="connsiteX38" fmla="*/ 797719 w 1026319"/>
                <a:gd name="connsiteY38" fmla="*/ 1298438 h 1891369"/>
                <a:gd name="connsiteX39" fmla="*/ 604838 w 1026319"/>
                <a:gd name="connsiteY39" fmla="*/ 1003163 h 1891369"/>
                <a:gd name="connsiteX40" fmla="*/ 631031 w 1026319"/>
                <a:gd name="connsiteY40" fmla="*/ 686456 h 1891369"/>
                <a:gd name="connsiteX41" fmla="*/ 873919 w 1026319"/>
                <a:gd name="connsiteY41" fmla="*/ 881719 h 1891369"/>
                <a:gd name="connsiteX42" fmla="*/ 890588 w 1026319"/>
                <a:gd name="connsiteY42" fmla="*/ 857906 h 1891369"/>
                <a:gd name="connsiteX43" fmla="*/ 940594 w 1026319"/>
                <a:gd name="connsiteY43" fmla="*/ 896006 h 1891369"/>
                <a:gd name="connsiteX44" fmla="*/ 990600 w 1026319"/>
                <a:gd name="connsiteY44" fmla="*/ 884099 h 1891369"/>
                <a:gd name="connsiteX45" fmla="*/ 1007269 w 1026319"/>
                <a:gd name="connsiteY45" fmla="*/ 834094 h 1891369"/>
                <a:gd name="connsiteX46" fmla="*/ 983456 w 1026319"/>
                <a:gd name="connsiteY46" fmla="*/ 805519 h 1891369"/>
                <a:gd name="connsiteX47" fmla="*/ 933450 w 1026319"/>
                <a:gd name="connsiteY47" fmla="*/ 800756 h 1891369"/>
                <a:gd name="connsiteX48" fmla="*/ 950119 w 1026319"/>
                <a:gd name="connsiteY48" fmla="*/ 781706 h 1891369"/>
                <a:gd name="connsiteX49" fmla="*/ 707231 w 1026319"/>
                <a:gd name="connsiteY49" fmla="*/ 598350 h 1891369"/>
                <a:gd name="connsiteX50" fmla="*/ 650081 w 1026319"/>
                <a:gd name="connsiteY50" fmla="*/ 398325 h 1891369"/>
                <a:gd name="connsiteX51" fmla="*/ 542925 w 1026319"/>
                <a:gd name="connsiteY51" fmla="*/ 322125 h 1891369"/>
                <a:gd name="connsiteX52" fmla="*/ 542925 w 1026319"/>
                <a:gd name="connsiteY52" fmla="*/ 291169 h 1891369"/>
                <a:gd name="connsiteX53" fmla="*/ 607219 w 1026319"/>
                <a:gd name="connsiteY53" fmla="*/ 264976 h 1891369"/>
                <a:gd name="connsiteX54" fmla="*/ 631031 w 1026319"/>
                <a:gd name="connsiteY54" fmla="*/ 141150 h 1891369"/>
                <a:gd name="connsiteX55" fmla="*/ 702469 w 1026319"/>
                <a:gd name="connsiteY55" fmla="*/ 124481 h 1891369"/>
                <a:gd name="connsiteX56" fmla="*/ 623887 w 1026319"/>
                <a:gd name="connsiteY56" fmla="*/ 79237 h 1891369"/>
                <a:gd name="connsiteX0" fmla="*/ 623887 w 1026319"/>
                <a:gd name="connsiteY0" fmla="*/ 79237 h 1891369"/>
                <a:gd name="connsiteX1" fmla="*/ 619125 w 1026319"/>
                <a:gd name="connsiteY1" fmla="*/ 17325 h 1891369"/>
                <a:gd name="connsiteX2" fmla="*/ 538163 w 1026319"/>
                <a:gd name="connsiteY2" fmla="*/ 656 h 1891369"/>
                <a:gd name="connsiteX3" fmla="*/ 435769 w 1026319"/>
                <a:gd name="connsiteY3" fmla="*/ 24469 h 1891369"/>
                <a:gd name="connsiteX4" fmla="*/ 426244 w 1026319"/>
                <a:gd name="connsiteY4" fmla="*/ 93525 h 1891369"/>
                <a:gd name="connsiteX5" fmla="*/ 361950 w 1026319"/>
                <a:gd name="connsiteY5" fmla="*/ 124481 h 1891369"/>
                <a:gd name="connsiteX6" fmla="*/ 431006 w 1026319"/>
                <a:gd name="connsiteY6" fmla="*/ 138769 h 1891369"/>
                <a:gd name="connsiteX7" fmla="*/ 421481 w 1026319"/>
                <a:gd name="connsiteY7" fmla="*/ 212588 h 1891369"/>
                <a:gd name="connsiteX8" fmla="*/ 440531 w 1026319"/>
                <a:gd name="connsiteY8" fmla="*/ 276881 h 1891369"/>
                <a:gd name="connsiteX9" fmla="*/ 442913 w 1026319"/>
                <a:gd name="connsiteY9" fmla="*/ 307838 h 1891369"/>
                <a:gd name="connsiteX10" fmla="*/ 261938 w 1026319"/>
                <a:gd name="connsiteY10" fmla="*/ 391182 h 1891369"/>
                <a:gd name="connsiteX11" fmla="*/ 114300 w 1026319"/>
                <a:gd name="connsiteY11" fmla="*/ 622163 h 1891369"/>
                <a:gd name="connsiteX12" fmla="*/ 59531 w 1026319"/>
                <a:gd name="connsiteY12" fmla="*/ 915056 h 1891369"/>
                <a:gd name="connsiteX13" fmla="*/ 90488 w 1026319"/>
                <a:gd name="connsiteY13" fmla="*/ 915056 h 1891369"/>
                <a:gd name="connsiteX14" fmla="*/ 83344 w 1026319"/>
                <a:gd name="connsiteY14" fmla="*/ 965063 h 1891369"/>
                <a:gd name="connsiteX15" fmla="*/ 123825 w 1026319"/>
                <a:gd name="connsiteY15" fmla="*/ 1007925 h 1891369"/>
                <a:gd name="connsiteX16" fmla="*/ 161925 w 1026319"/>
                <a:gd name="connsiteY16" fmla="*/ 979350 h 1891369"/>
                <a:gd name="connsiteX17" fmla="*/ 159544 w 1026319"/>
                <a:gd name="connsiteY17" fmla="*/ 922200 h 1891369"/>
                <a:gd name="connsiteX18" fmla="*/ 178594 w 1026319"/>
                <a:gd name="connsiteY18" fmla="*/ 922200 h 1891369"/>
                <a:gd name="connsiteX19" fmla="*/ 219075 w 1026319"/>
                <a:gd name="connsiteY19" fmla="*/ 665025 h 1891369"/>
                <a:gd name="connsiteX20" fmla="*/ 326231 w 1026319"/>
                <a:gd name="connsiteY20" fmla="*/ 550725 h 1891369"/>
                <a:gd name="connsiteX21" fmla="*/ 300038 w 1026319"/>
                <a:gd name="connsiteY21" fmla="*/ 822187 h 1891369"/>
                <a:gd name="connsiteX22" fmla="*/ 252413 w 1026319"/>
                <a:gd name="connsiteY22" fmla="*/ 993638 h 1891369"/>
                <a:gd name="connsiteX23" fmla="*/ 295275 w 1026319"/>
                <a:gd name="connsiteY23" fmla="*/ 1022212 h 1891369"/>
                <a:gd name="connsiteX24" fmla="*/ 11906 w 1026319"/>
                <a:gd name="connsiteY24" fmla="*/ 1708013 h 1891369"/>
                <a:gd name="connsiteX25" fmla="*/ 0 w 1026319"/>
                <a:gd name="connsiteY25" fmla="*/ 1758019 h 1891369"/>
                <a:gd name="connsiteX26" fmla="*/ 233363 w 1026319"/>
                <a:gd name="connsiteY26" fmla="*/ 1891369 h 1891369"/>
                <a:gd name="connsiteX27" fmla="*/ 261938 w 1026319"/>
                <a:gd name="connsiteY27" fmla="*/ 1853269 h 1891369"/>
                <a:gd name="connsiteX28" fmla="*/ 197644 w 1026319"/>
                <a:gd name="connsiteY28" fmla="*/ 1753256 h 1891369"/>
                <a:gd name="connsiteX29" fmla="*/ 219075 w 1026319"/>
                <a:gd name="connsiteY29" fmla="*/ 1762781 h 1891369"/>
                <a:gd name="connsiteX30" fmla="*/ 452438 w 1026319"/>
                <a:gd name="connsiteY30" fmla="*/ 1215094 h 1891369"/>
                <a:gd name="connsiteX31" fmla="*/ 638175 w 1026319"/>
                <a:gd name="connsiteY31" fmla="*/ 1403213 h 1891369"/>
                <a:gd name="connsiteX32" fmla="*/ 757238 w 1026319"/>
                <a:gd name="connsiteY32" fmla="*/ 1762781 h 1891369"/>
                <a:gd name="connsiteX33" fmla="*/ 773906 w 1026319"/>
                <a:gd name="connsiteY33" fmla="*/ 1758019 h 1891369"/>
                <a:gd name="connsiteX34" fmla="*/ 804863 w 1026319"/>
                <a:gd name="connsiteY34" fmla="*/ 1836600 h 1891369"/>
                <a:gd name="connsiteX35" fmla="*/ 1019175 w 1026319"/>
                <a:gd name="connsiteY35" fmla="*/ 1793738 h 1891369"/>
                <a:gd name="connsiteX36" fmla="*/ 1026319 w 1026319"/>
                <a:gd name="connsiteY36" fmla="*/ 1758019 h 1891369"/>
                <a:gd name="connsiteX37" fmla="*/ 912019 w 1026319"/>
                <a:gd name="connsiteY37" fmla="*/ 1719919 h 1891369"/>
                <a:gd name="connsiteX38" fmla="*/ 797719 w 1026319"/>
                <a:gd name="connsiteY38" fmla="*/ 1298438 h 1891369"/>
                <a:gd name="connsiteX39" fmla="*/ 604838 w 1026319"/>
                <a:gd name="connsiteY39" fmla="*/ 1003163 h 1891369"/>
                <a:gd name="connsiteX40" fmla="*/ 631031 w 1026319"/>
                <a:gd name="connsiteY40" fmla="*/ 686456 h 1891369"/>
                <a:gd name="connsiteX41" fmla="*/ 873919 w 1026319"/>
                <a:gd name="connsiteY41" fmla="*/ 881719 h 1891369"/>
                <a:gd name="connsiteX42" fmla="*/ 890588 w 1026319"/>
                <a:gd name="connsiteY42" fmla="*/ 857906 h 1891369"/>
                <a:gd name="connsiteX43" fmla="*/ 940594 w 1026319"/>
                <a:gd name="connsiteY43" fmla="*/ 896006 h 1891369"/>
                <a:gd name="connsiteX44" fmla="*/ 990600 w 1026319"/>
                <a:gd name="connsiteY44" fmla="*/ 884099 h 1891369"/>
                <a:gd name="connsiteX45" fmla="*/ 1007269 w 1026319"/>
                <a:gd name="connsiteY45" fmla="*/ 834094 h 1891369"/>
                <a:gd name="connsiteX46" fmla="*/ 983456 w 1026319"/>
                <a:gd name="connsiteY46" fmla="*/ 805519 h 1891369"/>
                <a:gd name="connsiteX47" fmla="*/ 933450 w 1026319"/>
                <a:gd name="connsiteY47" fmla="*/ 800756 h 1891369"/>
                <a:gd name="connsiteX48" fmla="*/ 950119 w 1026319"/>
                <a:gd name="connsiteY48" fmla="*/ 781706 h 1891369"/>
                <a:gd name="connsiteX49" fmla="*/ 707231 w 1026319"/>
                <a:gd name="connsiteY49" fmla="*/ 598350 h 1891369"/>
                <a:gd name="connsiteX50" fmla="*/ 650081 w 1026319"/>
                <a:gd name="connsiteY50" fmla="*/ 398325 h 1891369"/>
                <a:gd name="connsiteX51" fmla="*/ 542925 w 1026319"/>
                <a:gd name="connsiteY51" fmla="*/ 322125 h 1891369"/>
                <a:gd name="connsiteX52" fmla="*/ 542925 w 1026319"/>
                <a:gd name="connsiteY52" fmla="*/ 291169 h 1891369"/>
                <a:gd name="connsiteX53" fmla="*/ 607219 w 1026319"/>
                <a:gd name="connsiteY53" fmla="*/ 264976 h 1891369"/>
                <a:gd name="connsiteX54" fmla="*/ 631031 w 1026319"/>
                <a:gd name="connsiteY54" fmla="*/ 141150 h 1891369"/>
                <a:gd name="connsiteX55" fmla="*/ 702469 w 1026319"/>
                <a:gd name="connsiteY55" fmla="*/ 124481 h 1891369"/>
                <a:gd name="connsiteX56" fmla="*/ 623887 w 1026319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19075 w 1034691"/>
                <a:gd name="connsiteY19" fmla="*/ 665025 h 1891369"/>
                <a:gd name="connsiteX20" fmla="*/ 326231 w 1034691"/>
                <a:gd name="connsiteY20" fmla="*/ 55072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19075 w 1034691"/>
                <a:gd name="connsiteY29" fmla="*/ 1762781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19075 w 1034691"/>
                <a:gd name="connsiteY19" fmla="*/ 665025 h 1891369"/>
                <a:gd name="connsiteX20" fmla="*/ 326231 w 1034691"/>
                <a:gd name="connsiteY20" fmla="*/ 55072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19075 w 1034691"/>
                <a:gd name="connsiteY29" fmla="*/ 1762781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19075 w 1034691"/>
                <a:gd name="connsiteY19" fmla="*/ 665025 h 1891369"/>
                <a:gd name="connsiteX20" fmla="*/ 326231 w 1034691"/>
                <a:gd name="connsiteY20" fmla="*/ 55072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26219 w 1034691"/>
                <a:gd name="connsiteY29" fmla="*/ 1741350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19075 w 1034691"/>
                <a:gd name="connsiteY19" fmla="*/ 665025 h 1891369"/>
                <a:gd name="connsiteX20" fmla="*/ 326231 w 1034691"/>
                <a:gd name="connsiteY20" fmla="*/ 55072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26219 w 1034691"/>
                <a:gd name="connsiteY29" fmla="*/ 1741350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28600 w 1034691"/>
                <a:gd name="connsiteY19" fmla="*/ 676931 h 1891369"/>
                <a:gd name="connsiteX20" fmla="*/ 326231 w 1034691"/>
                <a:gd name="connsiteY20" fmla="*/ 55072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26219 w 1034691"/>
                <a:gd name="connsiteY29" fmla="*/ 1741350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28600 w 1034691"/>
                <a:gd name="connsiteY19" fmla="*/ 676931 h 1891369"/>
                <a:gd name="connsiteX20" fmla="*/ 326231 w 1034691"/>
                <a:gd name="connsiteY20" fmla="*/ 55072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26219 w 1034691"/>
                <a:gd name="connsiteY29" fmla="*/ 1741350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28600 w 1034691"/>
                <a:gd name="connsiteY19" fmla="*/ 676931 h 1891369"/>
                <a:gd name="connsiteX20" fmla="*/ 326231 w 1034691"/>
                <a:gd name="connsiteY20" fmla="*/ 56977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26219 w 1034691"/>
                <a:gd name="connsiteY29" fmla="*/ 1741350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26219 w 1034691"/>
                <a:gd name="connsiteY19" fmla="*/ 698362 h 1891369"/>
                <a:gd name="connsiteX20" fmla="*/ 326231 w 1034691"/>
                <a:gd name="connsiteY20" fmla="*/ 56977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26219 w 1034691"/>
                <a:gd name="connsiteY29" fmla="*/ 1741350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21457 w 1034691"/>
                <a:gd name="connsiteY19" fmla="*/ 686456 h 1891369"/>
                <a:gd name="connsiteX20" fmla="*/ 326231 w 1034691"/>
                <a:gd name="connsiteY20" fmla="*/ 56977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26219 w 1034691"/>
                <a:gd name="connsiteY29" fmla="*/ 1741350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21457 w 1034691"/>
                <a:gd name="connsiteY19" fmla="*/ 686456 h 1891369"/>
                <a:gd name="connsiteX20" fmla="*/ 326231 w 1034691"/>
                <a:gd name="connsiteY20" fmla="*/ 56977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26219 w 1034691"/>
                <a:gd name="connsiteY29" fmla="*/ 1741350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21457 w 1034691"/>
                <a:gd name="connsiteY19" fmla="*/ 686456 h 1891369"/>
                <a:gd name="connsiteX20" fmla="*/ 326231 w 1034691"/>
                <a:gd name="connsiteY20" fmla="*/ 56977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26219 w 1034691"/>
                <a:gd name="connsiteY29" fmla="*/ 1741350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32635 w 1036295"/>
                <a:gd name="connsiteY40" fmla="*/ 686456 h 1891369"/>
                <a:gd name="connsiteX41" fmla="*/ 875523 w 1036295"/>
                <a:gd name="connsiteY41" fmla="*/ 881719 h 1891369"/>
                <a:gd name="connsiteX42" fmla="*/ 892192 w 1036295"/>
                <a:gd name="connsiteY42" fmla="*/ 857906 h 1891369"/>
                <a:gd name="connsiteX43" fmla="*/ 942198 w 1036295"/>
                <a:gd name="connsiteY43" fmla="*/ 896006 h 1891369"/>
                <a:gd name="connsiteX44" fmla="*/ 992204 w 1036295"/>
                <a:gd name="connsiteY44" fmla="*/ 884099 h 1891369"/>
                <a:gd name="connsiteX45" fmla="*/ 1008873 w 1036295"/>
                <a:gd name="connsiteY45" fmla="*/ 834094 h 1891369"/>
                <a:gd name="connsiteX46" fmla="*/ 985060 w 1036295"/>
                <a:gd name="connsiteY46" fmla="*/ 805519 h 1891369"/>
                <a:gd name="connsiteX47" fmla="*/ 935054 w 1036295"/>
                <a:gd name="connsiteY47" fmla="*/ 800756 h 1891369"/>
                <a:gd name="connsiteX48" fmla="*/ 951723 w 1036295"/>
                <a:gd name="connsiteY48" fmla="*/ 781706 h 1891369"/>
                <a:gd name="connsiteX49" fmla="*/ 708835 w 1036295"/>
                <a:gd name="connsiteY49" fmla="*/ 598350 h 1891369"/>
                <a:gd name="connsiteX50" fmla="*/ 651685 w 1036295"/>
                <a:gd name="connsiteY50" fmla="*/ 398325 h 1891369"/>
                <a:gd name="connsiteX51" fmla="*/ 544529 w 1036295"/>
                <a:gd name="connsiteY51" fmla="*/ 322125 h 1891369"/>
                <a:gd name="connsiteX52" fmla="*/ 544529 w 1036295"/>
                <a:gd name="connsiteY52" fmla="*/ 291169 h 1891369"/>
                <a:gd name="connsiteX53" fmla="*/ 608823 w 1036295"/>
                <a:gd name="connsiteY53" fmla="*/ 264976 h 1891369"/>
                <a:gd name="connsiteX54" fmla="*/ 632635 w 1036295"/>
                <a:gd name="connsiteY54" fmla="*/ 141150 h 1891369"/>
                <a:gd name="connsiteX55" fmla="*/ 704073 w 1036295"/>
                <a:gd name="connsiteY55" fmla="*/ 124481 h 1891369"/>
                <a:gd name="connsiteX56" fmla="*/ 625491 w 1036295"/>
                <a:gd name="connsiteY56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32635 w 1036295"/>
                <a:gd name="connsiteY40" fmla="*/ 686456 h 1891369"/>
                <a:gd name="connsiteX41" fmla="*/ 875523 w 1036295"/>
                <a:gd name="connsiteY41" fmla="*/ 881719 h 1891369"/>
                <a:gd name="connsiteX42" fmla="*/ 892192 w 1036295"/>
                <a:gd name="connsiteY42" fmla="*/ 857906 h 1891369"/>
                <a:gd name="connsiteX43" fmla="*/ 942198 w 1036295"/>
                <a:gd name="connsiteY43" fmla="*/ 896006 h 1891369"/>
                <a:gd name="connsiteX44" fmla="*/ 992204 w 1036295"/>
                <a:gd name="connsiteY44" fmla="*/ 884099 h 1891369"/>
                <a:gd name="connsiteX45" fmla="*/ 1008873 w 1036295"/>
                <a:gd name="connsiteY45" fmla="*/ 834094 h 1891369"/>
                <a:gd name="connsiteX46" fmla="*/ 985060 w 1036295"/>
                <a:gd name="connsiteY46" fmla="*/ 805519 h 1891369"/>
                <a:gd name="connsiteX47" fmla="*/ 935054 w 1036295"/>
                <a:gd name="connsiteY47" fmla="*/ 800756 h 1891369"/>
                <a:gd name="connsiteX48" fmla="*/ 951723 w 1036295"/>
                <a:gd name="connsiteY48" fmla="*/ 781706 h 1891369"/>
                <a:gd name="connsiteX49" fmla="*/ 708835 w 1036295"/>
                <a:gd name="connsiteY49" fmla="*/ 598350 h 1891369"/>
                <a:gd name="connsiteX50" fmla="*/ 651685 w 1036295"/>
                <a:gd name="connsiteY50" fmla="*/ 398325 h 1891369"/>
                <a:gd name="connsiteX51" fmla="*/ 544529 w 1036295"/>
                <a:gd name="connsiteY51" fmla="*/ 322125 h 1891369"/>
                <a:gd name="connsiteX52" fmla="*/ 544529 w 1036295"/>
                <a:gd name="connsiteY52" fmla="*/ 291169 h 1891369"/>
                <a:gd name="connsiteX53" fmla="*/ 608823 w 1036295"/>
                <a:gd name="connsiteY53" fmla="*/ 264976 h 1891369"/>
                <a:gd name="connsiteX54" fmla="*/ 632635 w 1036295"/>
                <a:gd name="connsiteY54" fmla="*/ 141150 h 1891369"/>
                <a:gd name="connsiteX55" fmla="*/ 704073 w 1036295"/>
                <a:gd name="connsiteY55" fmla="*/ 124481 h 1891369"/>
                <a:gd name="connsiteX56" fmla="*/ 625491 w 1036295"/>
                <a:gd name="connsiteY56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32635 w 1036295"/>
                <a:gd name="connsiteY40" fmla="*/ 686456 h 1891369"/>
                <a:gd name="connsiteX41" fmla="*/ 875523 w 1036295"/>
                <a:gd name="connsiteY41" fmla="*/ 881719 h 1891369"/>
                <a:gd name="connsiteX42" fmla="*/ 892192 w 1036295"/>
                <a:gd name="connsiteY42" fmla="*/ 857906 h 1891369"/>
                <a:gd name="connsiteX43" fmla="*/ 942198 w 1036295"/>
                <a:gd name="connsiteY43" fmla="*/ 896006 h 1891369"/>
                <a:gd name="connsiteX44" fmla="*/ 992204 w 1036295"/>
                <a:gd name="connsiteY44" fmla="*/ 884099 h 1891369"/>
                <a:gd name="connsiteX45" fmla="*/ 1008873 w 1036295"/>
                <a:gd name="connsiteY45" fmla="*/ 834094 h 1891369"/>
                <a:gd name="connsiteX46" fmla="*/ 985060 w 1036295"/>
                <a:gd name="connsiteY46" fmla="*/ 805519 h 1891369"/>
                <a:gd name="connsiteX47" fmla="*/ 935054 w 1036295"/>
                <a:gd name="connsiteY47" fmla="*/ 800756 h 1891369"/>
                <a:gd name="connsiteX48" fmla="*/ 951723 w 1036295"/>
                <a:gd name="connsiteY48" fmla="*/ 781706 h 1891369"/>
                <a:gd name="connsiteX49" fmla="*/ 708835 w 1036295"/>
                <a:gd name="connsiteY49" fmla="*/ 598350 h 1891369"/>
                <a:gd name="connsiteX50" fmla="*/ 651685 w 1036295"/>
                <a:gd name="connsiteY50" fmla="*/ 398325 h 1891369"/>
                <a:gd name="connsiteX51" fmla="*/ 544529 w 1036295"/>
                <a:gd name="connsiteY51" fmla="*/ 322125 h 1891369"/>
                <a:gd name="connsiteX52" fmla="*/ 544529 w 1036295"/>
                <a:gd name="connsiteY52" fmla="*/ 291169 h 1891369"/>
                <a:gd name="connsiteX53" fmla="*/ 608823 w 1036295"/>
                <a:gd name="connsiteY53" fmla="*/ 264976 h 1891369"/>
                <a:gd name="connsiteX54" fmla="*/ 632635 w 1036295"/>
                <a:gd name="connsiteY54" fmla="*/ 141150 h 1891369"/>
                <a:gd name="connsiteX55" fmla="*/ 704073 w 1036295"/>
                <a:gd name="connsiteY55" fmla="*/ 124481 h 1891369"/>
                <a:gd name="connsiteX56" fmla="*/ 625491 w 1036295"/>
                <a:gd name="connsiteY56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32635 w 1036295"/>
                <a:gd name="connsiteY40" fmla="*/ 686456 h 1891369"/>
                <a:gd name="connsiteX41" fmla="*/ 875523 w 1036295"/>
                <a:gd name="connsiteY41" fmla="*/ 881719 h 1891369"/>
                <a:gd name="connsiteX42" fmla="*/ 892192 w 1036295"/>
                <a:gd name="connsiteY42" fmla="*/ 857906 h 1891369"/>
                <a:gd name="connsiteX43" fmla="*/ 942198 w 1036295"/>
                <a:gd name="connsiteY43" fmla="*/ 896006 h 1891369"/>
                <a:gd name="connsiteX44" fmla="*/ 992204 w 1036295"/>
                <a:gd name="connsiteY44" fmla="*/ 884099 h 1891369"/>
                <a:gd name="connsiteX45" fmla="*/ 1008873 w 1036295"/>
                <a:gd name="connsiteY45" fmla="*/ 834094 h 1891369"/>
                <a:gd name="connsiteX46" fmla="*/ 985060 w 1036295"/>
                <a:gd name="connsiteY46" fmla="*/ 805519 h 1891369"/>
                <a:gd name="connsiteX47" fmla="*/ 935054 w 1036295"/>
                <a:gd name="connsiteY47" fmla="*/ 800756 h 1891369"/>
                <a:gd name="connsiteX48" fmla="*/ 951723 w 1036295"/>
                <a:gd name="connsiteY48" fmla="*/ 781706 h 1891369"/>
                <a:gd name="connsiteX49" fmla="*/ 708835 w 1036295"/>
                <a:gd name="connsiteY49" fmla="*/ 598350 h 1891369"/>
                <a:gd name="connsiteX50" fmla="*/ 639778 w 1036295"/>
                <a:gd name="connsiteY50" fmla="*/ 400706 h 1891369"/>
                <a:gd name="connsiteX51" fmla="*/ 544529 w 1036295"/>
                <a:gd name="connsiteY51" fmla="*/ 322125 h 1891369"/>
                <a:gd name="connsiteX52" fmla="*/ 544529 w 1036295"/>
                <a:gd name="connsiteY52" fmla="*/ 291169 h 1891369"/>
                <a:gd name="connsiteX53" fmla="*/ 608823 w 1036295"/>
                <a:gd name="connsiteY53" fmla="*/ 264976 h 1891369"/>
                <a:gd name="connsiteX54" fmla="*/ 632635 w 1036295"/>
                <a:gd name="connsiteY54" fmla="*/ 141150 h 1891369"/>
                <a:gd name="connsiteX55" fmla="*/ 704073 w 1036295"/>
                <a:gd name="connsiteY55" fmla="*/ 124481 h 1891369"/>
                <a:gd name="connsiteX56" fmla="*/ 625491 w 1036295"/>
                <a:gd name="connsiteY56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32635 w 1036295"/>
                <a:gd name="connsiteY40" fmla="*/ 686456 h 1891369"/>
                <a:gd name="connsiteX41" fmla="*/ 875523 w 1036295"/>
                <a:gd name="connsiteY41" fmla="*/ 881719 h 1891369"/>
                <a:gd name="connsiteX42" fmla="*/ 892192 w 1036295"/>
                <a:gd name="connsiteY42" fmla="*/ 857906 h 1891369"/>
                <a:gd name="connsiteX43" fmla="*/ 942198 w 1036295"/>
                <a:gd name="connsiteY43" fmla="*/ 896006 h 1891369"/>
                <a:gd name="connsiteX44" fmla="*/ 992204 w 1036295"/>
                <a:gd name="connsiteY44" fmla="*/ 884099 h 1891369"/>
                <a:gd name="connsiteX45" fmla="*/ 1008873 w 1036295"/>
                <a:gd name="connsiteY45" fmla="*/ 834094 h 1891369"/>
                <a:gd name="connsiteX46" fmla="*/ 985060 w 1036295"/>
                <a:gd name="connsiteY46" fmla="*/ 805519 h 1891369"/>
                <a:gd name="connsiteX47" fmla="*/ 935054 w 1036295"/>
                <a:gd name="connsiteY47" fmla="*/ 800756 h 1891369"/>
                <a:gd name="connsiteX48" fmla="*/ 951723 w 1036295"/>
                <a:gd name="connsiteY48" fmla="*/ 781706 h 1891369"/>
                <a:gd name="connsiteX49" fmla="*/ 708835 w 1036295"/>
                <a:gd name="connsiteY49" fmla="*/ 598350 h 1891369"/>
                <a:gd name="connsiteX50" fmla="*/ 656446 w 1036295"/>
                <a:gd name="connsiteY50" fmla="*/ 400706 h 1891369"/>
                <a:gd name="connsiteX51" fmla="*/ 544529 w 1036295"/>
                <a:gd name="connsiteY51" fmla="*/ 322125 h 1891369"/>
                <a:gd name="connsiteX52" fmla="*/ 544529 w 1036295"/>
                <a:gd name="connsiteY52" fmla="*/ 291169 h 1891369"/>
                <a:gd name="connsiteX53" fmla="*/ 608823 w 1036295"/>
                <a:gd name="connsiteY53" fmla="*/ 264976 h 1891369"/>
                <a:gd name="connsiteX54" fmla="*/ 632635 w 1036295"/>
                <a:gd name="connsiteY54" fmla="*/ 141150 h 1891369"/>
                <a:gd name="connsiteX55" fmla="*/ 704073 w 1036295"/>
                <a:gd name="connsiteY55" fmla="*/ 124481 h 1891369"/>
                <a:gd name="connsiteX56" fmla="*/ 625491 w 1036295"/>
                <a:gd name="connsiteY56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32635 w 1036295"/>
                <a:gd name="connsiteY40" fmla="*/ 686456 h 1891369"/>
                <a:gd name="connsiteX41" fmla="*/ 875523 w 1036295"/>
                <a:gd name="connsiteY41" fmla="*/ 881719 h 1891369"/>
                <a:gd name="connsiteX42" fmla="*/ 892192 w 1036295"/>
                <a:gd name="connsiteY42" fmla="*/ 857906 h 1891369"/>
                <a:gd name="connsiteX43" fmla="*/ 942198 w 1036295"/>
                <a:gd name="connsiteY43" fmla="*/ 896006 h 1891369"/>
                <a:gd name="connsiteX44" fmla="*/ 992204 w 1036295"/>
                <a:gd name="connsiteY44" fmla="*/ 884099 h 1891369"/>
                <a:gd name="connsiteX45" fmla="*/ 1008873 w 1036295"/>
                <a:gd name="connsiteY45" fmla="*/ 834094 h 1891369"/>
                <a:gd name="connsiteX46" fmla="*/ 985060 w 1036295"/>
                <a:gd name="connsiteY46" fmla="*/ 805519 h 1891369"/>
                <a:gd name="connsiteX47" fmla="*/ 935054 w 1036295"/>
                <a:gd name="connsiteY47" fmla="*/ 800756 h 1891369"/>
                <a:gd name="connsiteX48" fmla="*/ 951723 w 1036295"/>
                <a:gd name="connsiteY48" fmla="*/ 781706 h 1891369"/>
                <a:gd name="connsiteX49" fmla="*/ 708835 w 1036295"/>
                <a:gd name="connsiteY49" fmla="*/ 598350 h 1891369"/>
                <a:gd name="connsiteX50" fmla="*/ 656446 w 1036295"/>
                <a:gd name="connsiteY50" fmla="*/ 400706 h 1891369"/>
                <a:gd name="connsiteX51" fmla="*/ 544529 w 1036295"/>
                <a:gd name="connsiteY51" fmla="*/ 322125 h 1891369"/>
                <a:gd name="connsiteX52" fmla="*/ 544529 w 1036295"/>
                <a:gd name="connsiteY52" fmla="*/ 291169 h 1891369"/>
                <a:gd name="connsiteX53" fmla="*/ 608823 w 1036295"/>
                <a:gd name="connsiteY53" fmla="*/ 264976 h 1891369"/>
                <a:gd name="connsiteX54" fmla="*/ 632635 w 1036295"/>
                <a:gd name="connsiteY54" fmla="*/ 141150 h 1891369"/>
                <a:gd name="connsiteX55" fmla="*/ 704073 w 1036295"/>
                <a:gd name="connsiteY55" fmla="*/ 124481 h 1891369"/>
                <a:gd name="connsiteX56" fmla="*/ 625491 w 1036295"/>
                <a:gd name="connsiteY56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42160 w 1036295"/>
                <a:gd name="connsiteY40" fmla="*/ 943631 h 1891369"/>
                <a:gd name="connsiteX41" fmla="*/ 632635 w 1036295"/>
                <a:gd name="connsiteY41" fmla="*/ 686456 h 1891369"/>
                <a:gd name="connsiteX42" fmla="*/ 875523 w 1036295"/>
                <a:gd name="connsiteY42" fmla="*/ 881719 h 1891369"/>
                <a:gd name="connsiteX43" fmla="*/ 892192 w 1036295"/>
                <a:gd name="connsiteY43" fmla="*/ 857906 h 1891369"/>
                <a:gd name="connsiteX44" fmla="*/ 942198 w 1036295"/>
                <a:gd name="connsiteY44" fmla="*/ 896006 h 1891369"/>
                <a:gd name="connsiteX45" fmla="*/ 992204 w 1036295"/>
                <a:gd name="connsiteY45" fmla="*/ 884099 h 1891369"/>
                <a:gd name="connsiteX46" fmla="*/ 1008873 w 1036295"/>
                <a:gd name="connsiteY46" fmla="*/ 834094 h 1891369"/>
                <a:gd name="connsiteX47" fmla="*/ 985060 w 1036295"/>
                <a:gd name="connsiteY47" fmla="*/ 805519 h 1891369"/>
                <a:gd name="connsiteX48" fmla="*/ 935054 w 1036295"/>
                <a:gd name="connsiteY48" fmla="*/ 800756 h 1891369"/>
                <a:gd name="connsiteX49" fmla="*/ 951723 w 1036295"/>
                <a:gd name="connsiteY49" fmla="*/ 781706 h 1891369"/>
                <a:gd name="connsiteX50" fmla="*/ 708835 w 1036295"/>
                <a:gd name="connsiteY50" fmla="*/ 598350 h 1891369"/>
                <a:gd name="connsiteX51" fmla="*/ 656446 w 1036295"/>
                <a:gd name="connsiteY51" fmla="*/ 400706 h 1891369"/>
                <a:gd name="connsiteX52" fmla="*/ 544529 w 1036295"/>
                <a:gd name="connsiteY52" fmla="*/ 322125 h 1891369"/>
                <a:gd name="connsiteX53" fmla="*/ 544529 w 1036295"/>
                <a:gd name="connsiteY53" fmla="*/ 291169 h 1891369"/>
                <a:gd name="connsiteX54" fmla="*/ 608823 w 1036295"/>
                <a:gd name="connsiteY54" fmla="*/ 264976 h 1891369"/>
                <a:gd name="connsiteX55" fmla="*/ 632635 w 1036295"/>
                <a:gd name="connsiteY55" fmla="*/ 141150 h 1891369"/>
                <a:gd name="connsiteX56" fmla="*/ 704073 w 1036295"/>
                <a:gd name="connsiteY56" fmla="*/ 124481 h 1891369"/>
                <a:gd name="connsiteX57" fmla="*/ 625491 w 1036295"/>
                <a:gd name="connsiteY57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42160 w 1036295"/>
                <a:gd name="connsiteY40" fmla="*/ 943631 h 1891369"/>
                <a:gd name="connsiteX41" fmla="*/ 632635 w 1036295"/>
                <a:gd name="connsiteY41" fmla="*/ 686456 h 1891369"/>
                <a:gd name="connsiteX42" fmla="*/ 875523 w 1036295"/>
                <a:gd name="connsiteY42" fmla="*/ 881719 h 1891369"/>
                <a:gd name="connsiteX43" fmla="*/ 892192 w 1036295"/>
                <a:gd name="connsiteY43" fmla="*/ 857906 h 1891369"/>
                <a:gd name="connsiteX44" fmla="*/ 942198 w 1036295"/>
                <a:gd name="connsiteY44" fmla="*/ 896006 h 1891369"/>
                <a:gd name="connsiteX45" fmla="*/ 992204 w 1036295"/>
                <a:gd name="connsiteY45" fmla="*/ 884099 h 1891369"/>
                <a:gd name="connsiteX46" fmla="*/ 1008873 w 1036295"/>
                <a:gd name="connsiteY46" fmla="*/ 834094 h 1891369"/>
                <a:gd name="connsiteX47" fmla="*/ 985060 w 1036295"/>
                <a:gd name="connsiteY47" fmla="*/ 805519 h 1891369"/>
                <a:gd name="connsiteX48" fmla="*/ 935054 w 1036295"/>
                <a:gd name="connsiteY48" fmla="*/ 800756 h 1891369"/>
                <a:gd name="connsiteX49" fmla="*/ 951723 w 1036295"/>
                <a:gd name="connsiteY49" fmla="*/ 781706 h 1891369"/>
                <a:gd name="connsiteX50" fmla="*/ 708835 w 1036295"/>
                <a:gd name="connsiteY50" fmla="*/ 598350 h 1891369"/>
                <a:gd name="connsiteX51" fmla="*/ 656446 w 1036295"/>
                <a:gd name="connsiteY51" fmla="*/ 400706 h 1891369"/>
                <a:gd name="connsiteX52" fmla="*/ 544529 w 1036295"/>
                <a:gd name="connsiteY52" fmla="*/ 322125 h 1891369"/>
                <a:gd name="connsiteX53" fmla="*/ 544529 w 1036295"/>
                <a:gd name="connsiteY53" fmla="*/ 291169 h 1891369"/>
                <a:gd name="connsiteX54" fmla="*/ 608823 w 1036295"/>
                <a:gd name="connsiteY54" fmla="*/ 264976 h 1891369"/>
                <a:gd name="connsiteX55" fmla="*/ 632635 w 1036295"/>
                <a:gd name="connsiteY55" fmla="*/ 141150 h 1891369"/>
                <a:gd name="connsiteX56" fmla="*/ 704073 w 1036295"/>
                <a:gd name="connsiteY56" fmla="*/ 124481 h 1891369"/>
                <a:gd name="connsiteX57" fmla="*/ 625491 w 1036295"/>
                <a:gd name="connsiteY57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42160 w 1036295"/>
                <a:gd name="connsiteY40" fmla="*/ 943631 h 1891369"/>
                <a:gd name="connsiteX41" fmla="*/ 632635 w 1036295"/>
                <a:gd name="connsiteY41" fmla="*/ 686456 h 1891369"/>
                <a:gd name="connsiteX42" fmla="*/ 875523 w 1036295"/>
                <a:gd name="connsiteY42" fmla="*/ 881719 h 1891369"/>
                <a:gd name="connsiteX43" fmla="*/ 892192 w 1036295"/>
                <a:gd name="connsiteY43" fmla="*/ 857906 h 1891369"/>
                <a:gd name="connsiteX44" fmla="*/ 942198 w 1036295"/>
                <a:gd name="connsiteY44" fmla="*/ 896006 h 1891369"/>
                <a:gd name="connsiteX45" fmla="*/ 992204 w 1036295"/>
                <a:gd name="connsiteY45" fmla="*/ 884099 h 1891369"/>
                <a:gd name="connsiteX46" fmla="*/ 1008873 w 1036295"/>
                <a:gd name="connsiteY46" fmla="*/ 834094 h 1891369"/>
                <a:gd name="connsiteX47" fmla="*/ 985060 w 1036295"/>
                <a:gd name="connsiteY47" fmla="*/ 805519 h 1891369"/>
                <a:gd name="connsiteX48" fmla="*/ 935054 w 1036295"/>
                <a:gd name="connsiteY48" fmla="*/ 800756 h 1891369"/>
                <a:gd name="connsiteX49" fmla="*/ 951723 w 1036295"/>
                <a:gd name="connsiteY49" fmla="*/ 781706 h 1891369"/>
                <a:gd name="connsiteX50" fmla="*/ 708835 w 1036295"/>
                <a:gd name="connsiteY50" fmla="*/ 598350 h 1891369"/>
                <a:gd name="connsiteX51" fmla="*/ 656446 w 1036295"/>
                <a:gd name="connsiteY51" fmla="*/ 400706 h 1891369"/>
                <a:gd name="connsiteX52" fmla="*/ 544529 w 1036295"/>
                <a:gd name="connsiteY52" fmla="*/ 322125 h 1891369"/>
                <a:gd name="connsiteX53" fmla="*/ 544529 w 1036295"/>
                <a:gd name="connsiteY53" fmla="*/ 291169 h 1891369"/>
                <a:gd name="connsiteX54" fmla="*/ 608823 w 1036295"/>
                <a:gd name="connsiteY54" fmla="*/ 264976 h 1891369"/>
                <a:gd name="connsiteX55" fmla="*/ 632635 w 1036295"/>
                <a:gd name="connsiteY55" fmla="*/ 141150 h 1891369"/>
                <a:gd name="connsiteX56" fmla="*/ 704073 w 1036295"/>
                <a:gd name="connsiteY56" fmla="*/ 124481 h 1891369"/>
                <a:gd name="connsiteX57" fmla="*/ 625491 w 1036295"/>
                <a:gd name="connsiteY57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25491 w 1036295"/>
                <a:gd name="connsiteY40" fmla="*/ 953156 h 1891369"/>
                <a:gd name="connsiteX41" fmla="*/ 632635 w 1036295"/>
                <a:gd name="connsiteY41" fmla="*/ 686456 h 1891369"/>
                <a:gd name="connsiteX42" fmla="*/ 875523 w 1036295"/>
                <a:gd name="connsiteY42" fmla="*/ 881719 h 1891369"/>
                <a:gd name="connsiteX43" fmla="*/ 892192 w 1036295"/>
                <a:gd name="connsiteY43" fmla="*/ 857906 h 1891369"/>
                <a:gd name="connsiteX44" fmla="*/ 942198 w 1036295"/>
                <a:gd name="connsiteY44" fmla="*/ 896006 h 1891369"/>
                <a:gd name="connsiteX45" fmla="*/ 992204 w 1036295"/>
                <a:gd name="connsiteY45" fmla="*/ 884099 h 1891369"/>
                <a:gd name="connsiteX46" fmla="*/ 1008873 w 1036295"/>
                <a:gd name="connsiteY46" fmla="*/ 834094 h 1891369"/>
                <a:gd name="connsiteX47" fmla="*/ 985060 w 1036295"/>
                <a:gd name="connsiteY47" fmla="*/ 805519 h 1891369"/>
                <a:gd name="connsiteX48" fmla="*/ 935054 w 1036295"/>
                <a:gd name="connsiteY48" fmla="*/ 800756 h 1891369"/>
                <a:gd name="connsiteX49" fmla="*/ 951723 w 1036295"/>
                <a:gd name="connsiteY49" fmla="*/ 781706 h 1891369"/>
                <a:gd name="connsiteX50" fmla="*/ 708835 w 1036295"/>
                <a:gd name="connsiteY50" fmla="*/ 598350 h 1891369"/>
                <a:gd name="connsiteX51" fmla="*/ 656446 w 1036295"/>
                <a:gd name="connsiteY51" fmla="*/ 400706 h 1891369"/>
                <a:gd name="connsiteX52" fmla="*/ 544529 w 1036295"/>
                <a:gd name="connsiteY52" fmla="*/ 322125 h 1891369"/>
                <a:gd name="connsiteX53" fmla="*/ 544529 w 1036295"/>
                <a:gd name="connsiteY53" fmla="*/ 291169 h 1891369"/>
                <a:gd name="connsiteX54" fmla="*/ 608823 w 1036295"/>
                <a:gd name="connsiteY54" fmla="*/ 264976 h 1891369"/>
                <a:gd name="connsiteX55" fmla="*/ 632635 w 1036295"/>
                <a:gd name="connsiteY55" fmla="*/ 141150 h 1891369"/>
                <a:gd name="connsiteX56" fmla="*/ 704073 w 1036295"/>
                <a:gd name="connsiteY56" fmla="*/ 124481 h 1891369"/>
                <a:gd name="connsiteX57" fmla="*/ 625491 w 1036295"/>
                <a:gd name="connsiteY57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25491 w 1036295"/>
                <a:gd name="connsiteY40" fmla="*/ 953156 h 1891369"/>
                <a:gd name="connsiteX41" fmla="*/ 632635 w 1036295"/>
                <a:gd name="connsiteY41" fmla="*/ 686456 h 1891369"/>
                <a:gd name="connsiteX42" fmla="*/ 875523 w 1036295"/>
                <a:gd name="connsiteY42" fmla="*/ 881719 h 1891369"/>
                <a:gd name="connsiteX43" fmla="*/ 892192 w 1036295"/>
                <a:gd name="connsiteY43" fmla="*/ 857906 h 1891369"/>
                <a:gd name="connsiteX44" fmla="*/ 942198 w 1036295"/>
                <a:gd name="connsiteY44" fmla="*/ 896006 h 1891369"/>
                <a:gd name="connsiteX45" fmla="*/ 992204 w 1036295"/>
                <a:gd name="connsiteY45" fmla="*/ 884099 h 1891369"/>
                <a:gd name="connsiteX46" fmla="*/ 1008873 w 1036295"/>
                <a:gd name="connsiteY46" fmla="*/ 834094 h 1891369"/>
                <a:gd name="connsiteX47" fmla="*/ 985060 w 1036295"/>
                <a:gd name="connsiteY47" fmla="*/ 805519 h 1891369"/>
                <a:gd name="connsiteX48" fmla="*/ 935054 w 1036295"/>
                <a:gd name="connsiteY48" fmla="*/ 800756 h 1891369"/>
                <a:gd name="connsiteX49" fmla="*/ 951723 w 1036295"/>
                <a:gd name="connsiteY49" fmla="*/ 781706 h 1891369"/>
                <a:gd name="connsiteX50" fmla="*/ 708835 w 1036295"/>
                <a:gd name="connsiteY50" fmla="*/ 598350 h 1891369"/>
                <a:gd name="connsiteX51" fmla="*/ 656446 w 1036295"/>
                <a:gd name="connsiteY51" fmla="*/ 400706 h 1891369"/>
                <a:gd name="connsiteX52" fmla="*/ 544529 w 1036295"/>
                <a:gd name="connsiteY52" fmla="*/ 322125 h 1891369"/>
                <a:gd name="connsiteX53" fmla="*/ 544529 w 1036295"/>
                <a:gd name="connsiteY53" fmla="*/ 291169 h 1891369"/>
                <a:gd name="connsiteX54" fmla="*/ 608823 w 1036295"/>
                <a:gd name="connsiteY54" fmla="*/ 264976 h 1891369"/>
                <a:gd name="connsiteX55" fmla="*/ 632635 w 1036295"/>
                <a:gd name="connsiteY55" fmla="*/ 141150 h 1891369"/>
                <a:gd name="connsiteX56" fmla="*/ 704073 w 1036295"/>
                <a:gd name="connsiteY56" fmla="*/ 124481 h 1891369"/>
                <a:gd name="connsiteX57" fmla="*/ 625491 w 1036295"/>
                <a:gd name="connsiteY57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25491 w 1036295"/>
                <a:gd name="connsiteY40" fmla="*/ 953156 h 1891369"/>
                <a:gd name="connsiteX41" fmla="*/ 627872 w 1036295"/>
                <a:gd name="connsiteY41" fmla="*/ 712649 h 1891369"/>
                <a:gd name="connsiteX42" fmla="*/ 875523 w 1036295"/>
                <a:gd name="connsiteY42" fmla="*/ 881719 h 1891369"/>
                <a:gd name="connsiteX43" fmla="*/ 892192 w 1036295"/>
                <a:gd name="connsiteY43" fmla="*/ 857906 h 1891369"/>
                <a:gd name="connsiteX44" fmla="*/ 942198 w 1036295"/>
                <a:gd name="connsiteY44" fmla="*/ 896006 h 1891369"/>
                <a:gd name="connsiteX45" fmla="*/ 992204 w 1036295"/>
                <a:gd name="connsiteY45" fmla="*/ 884099 h 1891369"/>
                <a:gd name="connsiteX46" fmla="*/ 1008873 w 1036295"/>
                <a:gd name="connsiteY46" fmla="*/ 834094 h 1891369"/>
                <a:gd name="connsiteX47" fmla="*/ 985060 w 1036295"/>
                <a:gd name="connsiteY47" fmla="*/ 805519 h 1891369"/>
                <a:gd name="connsiteX48" fmla="*/ 935054 w 1036295"/>
                <a:gd name="connsiteY48" fmla="*/ 800756 h 1891369"/>
                <a:gd name="connsiteX49" fmla="*/ 951723 w 1036295"/>
                <a:gd name="connsiteY49" fmla="*/ 781706 h 1891369"/>
                <a:gd name="connsiteX50" fmla="*/ 708835 w 1036295"/>
                <a:gd name="connsiteY50" fmla="*/ 598350 h 1891369"/>
                <a:gd name="connsiteX51" fmla="*/ 656446 w 1036295"/>
                <a:gd name="connsiteY51" fmla="*/ 400706 h 1891369"/>
                <a:gd name="connsiteX52" fmla="*/ 544529 w 1036295"/>
                <a:gd name="connsiteY52" fmla="*/ 322125 h 1891369"/>
                <a:gd name="connsiteX53" fmla="*/ 544529 w 1036295"/>
                <a:gd name="connsiteY53" fmla="*/ 291169 h 1891369"/>
                <a:gd name="connsiteX54" fmla="*/ 608823 w 1036295"/>
                <a:gd name="connsiteY54" fmla="*/ 264976 h 1891369"/>
                <a:gd name="connsiteX55" fmla="*/ 632635 w 1036295"/>
                <a:gd name="connsiteY55" fmla="*/ 141150 h 1891369"/>
                <a:gd name="connsiteX56" fmla="*/ 704073 w 1036295"/>
                <a:gd name="connsiteY56" fmla="*/ 124481 h 1891369"/>
                <a:gd name="connsiteX57" fmla="*/ 625491 w 1036295"/>
                <a:gd name="connsiteY57" fmla="*/ 79237 h 1891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1036295" h="1891369">
                  <a:moveTo>
                    <a:pt x="625491" y="79237"/>
                  </a:moveTo>
                  <a:cubicBezTo>
                    <a:pt x="624697" y="60187"/>
                    <a:pt x="621523" y="36375"/>
                    <a:pt x="620729" y="17325"/>
                  </a:cubicBezTo>
                  <a:cubicBezTo>
                    <a:pt x="593742" y="11769"/>
                    <a:pt x="585804" y="-3313"/>
                    <a:pt x="539767" y="656"/>
                  </a:cubicBezTo>
                  <a:cubicBezTo>
                    <a:pt x="493730" y="4625"/>
                    <a:pt x="471504" y="16531"/>
                    <a:pt x="437373" y="24469"/>
                  </a:cubicBezTo>
                  <a:lnTo>
                    <a:pt x="427848" y="93525"/>
                  </a:lnTo>
                  <a:cubicBezTo>
                    <a:pt x="401654" y="107812"/>
                    <a:pt x="362760" y="116940"/>
                    <a:pt x="363554" y="124481"/>
                  </a:cubicBezTo>
                  <a:cubicBezTo>
                    <a:pt x="364348" y="132022"/>
                    <a:pt x="409591" y="134006"/>
                    <a:pt x="432610" y="138769"/>
                  </a:cubicBezTo>
                  <a:lnTo>
                    <a:pt x="423085" y="212588"/>
                  </a:lnTo>
                  <a:lnTo>
                    <a:pt x="442135" y="276881"/>
                  </a:lnTo>
                  <a:lnTo>
                    <a:pt x="444517" y="307838"/>
                  </a:lnTo>
                  <a:cubicBezTo>
                    <a:pt x="381017" y="334032"/>
                    <a:pt x="312753" y="355463"/>
                    <a:pt x="263542" y="391182"/>
                  </a:cubicBezTo>
                  <a:cubicBezTo>
                    <a:pt x="214331" y="426901"/>
                    <a:pt x="133367" y="562632"/>
                    <a:pt x="115904" y="622163"/>
                  </a:cubicBezTo>
                  <a:cubicBezTo>
                    <a:pt x="98441" y="681694"/>
                    <a:pt x="79391" y="817425"/>
                    <a:pt x="61135" y="915056"/>
                  </a:cubicBezTo>
                  <a:lnTo>
                    <a:pt x="92092" y="915056"/>
                  </a:lnTo>
                  <a:lnTo>
                    <a:pt x="84948" y="965063"/>
                  </a:lnTo>
                  <a:cubicBezTo>
                    <a:pt x="98442" y="979350"/>
                    <a:pt x="100823" y="1010306"/>
                    <a:pt x="125429" y="1007925"/>
                  </a:cubicBezTo>
                  <a:cubicBezTo>
                    <a:pt x="150035" y="1005544"/>
                    <a:pt x="150829" y="988875"/>
                    <a:pt x="163529" y="979350"/>
                  </a:cubicBezTo>
                  <a:cubicBezTo>
                    <a:pt x="162735" y="960300"/>
                    <a:pt x="161942" y="941250"/>
                    <a:pt x="161148" y="922200"/>
                  </a:cubicBezTo>
                  <a:lnTo>
                    <a:pt x="180198" y="922200"/>
                  </a:lnTo>
                  <a:lnTo>
                    <a:pt x="223061" y="686456"/>
                  </a:lnTo>
                  <a:cubicBezTo>
                    <a:pt x="255605" y="644387"/>
                    <a:pt x="314738" y="568584"/>
                    <a:pt x="327835" y="569775"/>
                  </a:cubicBezTo>
                  <a:cubicBezTo>
                    <a:pt x="340932" y="570966"/>
                    <a:pt x="313945" y="751543"/>
                    <a:pt x="301642" y="822187"/>
                  </a:cubicBezTo>
                  <a:cubicBezTo>
                    <a:pt x="289339" y="892831"/>
                    <a:pt x="272273" y="938869"/>
                    <a:pt x="254017" y="993638"/>
                  </a:cubicBezTo>
                  <a:lnTo>
                    <a:pt x="296879" y="1022212"/>
                  </a:lnTo>
                  <a:lnTo>
                    <a:pt x="13510" y="1708013"/>
                  </a:lnTo>
                  <a:cubicBezTo>
                    <a:pt x="9541" y="1724682"/>
                    <a:pt x="-4747" y="1730238"/>
                    <a:pt x="1604" y="1758019"/>
                  </a:cubicBezTo>
                  <a:cubicBezTo>
                    <a:pt x="7955" y="1785800"/>
                    <a:pt x="157179" y="1846919"/>
                    <a:pt x="234967" y="1891369"/>
                  </a:cubicBezTo>
                  <a:cubicBezTo>
                    <a:pt x="244492" y="1878669"/>
                    <a:pt x="268305" y="1881845"/>
                    <a:pt x="263542" y="1853269"/>
                  </a:cubicBezTo>
                  <a:cubicBezTo>
                    <a:pt x="258779" y="1824693"/>
                    <a:pt x="220679" y="1786594"/>
                    <a:pt x="199248" y="1753256"/>
                  </a:cubicBezTo>
                  <a:lnTo>
                    <a:pt x="227823" y="1741350"/>
                  </a:lnTo>
                  <a:cubicBezTo>
                    <a:pt x="305611" y="1558788"/>
                    <a:pt x="409195" y="1219063"/>
                    <a:pt x="454042" y="1215094"/>
                  </a:cubicBezTo>
                  <a:cubicBezTo>
                    <a:pt x="498889" y="1211125"/>
                    <a:pt x="619141" y="1366701"/>
                    <a:pt x="639779" y="1403213"/>
                  </a:cubicBezTo>
                  <a:cubicBezTo>
                    <a:pt x="660417" y="1439725"/>
                    <a:pt x="719154" y="1642925"/>
                    <a:pt x="758842" y="1762781"/>
                  </a:cubicBezTo>
                  <a:lnTo>
                    <a:pt x="775510" y="1758019"/>
                  </a:lnTo>
                  <a:cubicBezTo>
                    <a:pt x="785829" y="1784213"/>
                    <a:pt x="785036" y="1827075"/>
                    <a:pt x="806467" y="1836600"/>
                  </a:cubicBezTo>
                  <a:cubicBezTo>
                    <a:pt x="827898" y="1846125"/>
                    <a:pt x="949342" y="1808025"/>
                    <a:pt x="1020779" y="1793738"/>
                  </a:cubicBezTo>
                  <a:cubicBezTo>
                    <a:pt x="1023160" y="1781832"/>
                    <a:pt x="1049354" y="1777863"/>
                    <a:pt x="1027923" y="1758019"/>
                  </a:cubicBezTo>
                  <a:cubicBezTo>
                    <a:pt x="1006492" y="1738175"/>
                    <a:pt x="951723" y="1732619"/>
                    <a:pt x="913623" y="1719919"/>
                  </a:cubicBezTo>
                  <a:lnTo>
                    <a:pt x="799323" y="1298438"/>
                  </a:lnTo>
                  <a:lnTo>
                    <a:pt x="606442" y="1003163"/>
                  </a:lnTo>
                  <a:cubicBezTo>
                    <a:pt x="575883" y="940457"/>
                    <a:pt x="621126" y="1005940"/>
                    <a:pt x="625491" y="953156"/>
                  </a:cubicBezTo>
                  <a:cubicBezTo>
                    <a:pt x="629856" y="900372"/>
                    <a:pt x="605250" y="712649"/>
                    <a:pt x="627872" y="712649"/>
                  </a:cubicBezTo>
                  <a:cubicBezTo>
                    <a:pt x="650494" y="712649"/>
                    <a:pt x="794560" y="816631"/>
                    <a:pt x="875523" y="881719"/>
                  </a:cubicBezTo>
                  <a:lnTo>
                    <a:pt x="892192" y="857906"/>
                  </a:lnTo>
                  <a:lnTo>
                    <a:pt x="942198" y="896006"/>
                  </a:lnTo>
                  <a:cubicBezTo>
                    <a:pt x="964423" y="892037"/>
                    <a:pt x="967598" y="904737"/>
                    <a:pt x="992204" y="884099"/>
                  </a:cubicBezTo>
                  <a:cubicBezTo>
                    <a:pt x="1016810" y="863461"/>
                    <a:pt x="1008873" y="850762"/>
                    <a:pt x="1008873" y="834094"/>
                  </a:cubicBezTo>
                  <a:lnTo>
                    <a:pt x="985060" y="805519"/>
                  </a:lnTo>
                  <a:lnTo>
                    <a:pt x="935054" y="800756"/>
                  </a:lnTo>
                  <a:lnTo>
                    <a:pt x="951723" y="781706"/>
                  </a:lnTo>
                  <a:lnTo>
                    <a:pt x="708835" y="598350"/>
                  </a:lnTo>
                  <a:cubicBezTo>
                    <a:pt x="689785" y="531675"/>
                    <a:pt x="673115" y="428488"/>
                    <a:pt x="656446" y="400706"/>
                  </a:cubicBezTo>
                  <a:cubicBezTo>
                    <a:pt x="639777" y="372924"/>
                    <a:pt x="594535" y="338000"/>
                    <a:pt x="544529" y="322125"/>
                  </a:cubicBezTo>
                  <a:lnTo>
                    <a:pt x="544529" y="291169"/>
                  </a:lnTo>
                  <a:cubicBezTo>
                    <a:pt x="564373" y="286407"/>
                    <a:pt x="599298" y="284027"/>
                    <a:pt x="608823" y="264976"/>
                  </a:cubicBezTo>
                  <a:cubicBezTo>
                    <a:pt x="618348" y="245925"/>
                    <a:pt x="623110" y="186394"/>
                    <a:pt x="632635" y="141150"/>
                  </a:cubicBezTo>
                  <a:cubicBezTo>
                    <a:pt x="656448" y="135594"/>
                    <a:pt x="705264" y="134800"/>
                    <a:pt x="704073" y="124481"/>
                  </a:cubicBezTo>
                  <a:cubicBezTo>
                    <a:pt x="702882" y="114162"/>
                    <a:pt x="652479" y="95906"/>
                    <a:pt x="625491" y="792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フリーフォーム: 図形 294">
              <a:extLst>
                <a:ext uri="{FF2B5EF4-FFF2-40B4-BE49-F238E27FC236}">
                  <a16:creationId xmlns:a16="http://schemas.microsoft.com/office/drawing/2014/main" id="{0B843B91-7450-4FC9-B903-BD416FDDABE6}"/>
                </a:ext>
              </a:extLst>
            </p:cNvPr>
            <p:cNvSpPr/>
            <p:nvPr/>
          </p:nvSpPr>
          <p:spPr>
            <a:xfrm>
              <a:off x="6625414" y="5572868"/>
              <a:ext cx="604795" cy="366846"/>
            </a:xfrm>
            <a:custGeom>
              <a:avLst/>
              <a:gdLst>
                <a:gd name="connsiteX0" fmla="*/ 1092988 w 2616995"/>
                <a:gd name="connsiteY0" fmla="*/ 1375574 h 1587369"/>
                <a:gd name="connsiteX1" fmla="*/ 1092988 w 2616995"/>
                <a:gd name="connsiteY1" fmla="*/ 1375575 h 1587369"/>
                <a:gd name="connsiteX2" fmla="*/ 1092988 w 2616995"/>
                <a:gd name="connsiteY2" fmla="*/ 1375575 h 1587369"/>
                <a:gd name="connsiteX3" fmla="*/ 1142705 w 2616995"/>
                <a:gd name="connsiteY3" fmla="*/ 1132549 h 1587369"/>
                <a:gd name="connsiteX4" fmla="*/ 1142878 w 2616995"/>
                <a:gd name="connsiteY4" fmla="*/ 1133407 h 1587369"/>
                <a:gd name="connsiteX5" fmla="*/ 1185789 w 2616995"/>
                <a:gd name="connsiteY5" fmla="*/ 1185517 h 1587369"/>
                <a:gd name="connsiteX6" fmla="*/ 1203614 w 2616995"/>
                <a:gd name="connsiteY6" fmla="*/ 1194086 h 1587369"/>
                <a:gd name="connsiteX7" fmla="*/ 1213780 w 2616995"/>
                <a:gd name="connsiteY7" fmla="*/ 1132549 h 1587369"/>
                <a:gd name="connsiteX8" fmla="*/ 1358755 w 2616995"/>
                <a:gd name="connsiteY8" fmla="*/ 1037665 h 1587369"/>
                <a:gd name="connsiteX9" fmla="*/ 1277884 w 2616995"/>
                <a:gd name="connsiteY9" fmla="*/ 1118535 h 1587369"/>
                <a:gd name="connsiteX10" fmla="*/ 1269552 w 2616995"/>
                <a:gd name="connsiteY10" fmla="*/ 1121987 h 1587369"/>
                <a:gd name="connsiteX11" fmla="*/ 1265009 w 2616995"/>
                <a:gd name="connsiteY11" fmla="*/ 1127907 h 1587369"/>
                <a:gd name="connsiteX12" fmla="*/ 1260794 w 2616995"/>
                <a:gd name="connsiteY12" fmla="*/ 1128462 h 1587369"/>
                <a:gd name="connsiteX13" fmla="*/ 1248124 w 2616995"/>
                <a:gd name="connsiteY13" fmla="*/ 1205157 h 1587369"/>
                <a:gd name="connsiteX14" fmla="*/ 1252009 w 2616995"/>
                <a:gd name="connsiteY14" fmla="*/ 1205744 h 1587369"/>
                <a:gd name="connsiteX15" fmla="*/ 1370448 w 2616995"/>
                <a:gd name="connsiteY15" fmla="*/ 1087305 h 1587369"/>
                <a:gd name="connsiteX16" fmla="*/ 1361141 w 2616995"/>
                <a:gd name="connsiteY16" fmla="*/ 1041203 h 1587369"/>
                <a:gd name="connsiteX17" fmla="*/ 1153038 w 2616995"/>
                <a:gd name="connsiteY17" fmla="*/ 1024456 h 1587369"/>
                <a:gd name="connsiteX18" fmla="*/ 1142878 w 2616995"/>
                <a:gd name="connsiteY18" fmla="*/ 1041203 h 1587369"/>
                <a:gd name="connsiteX19" fmla="*/ 1142705 w 2616995"/>
                <a:gd name="connsiteY19" fmla="*/ 1042061 h 1587369"/>
                <a:gd name="connsiteX20" fmla="*/ 1163203 w 2616995"/>
                <a:gd name="connsiteY20" fmla="*/ 1042061 h 1587369"/>
                <a:gd name="connsiteX21" fmla="*/ 1286023 w 2616995"/>
                <a:gd name="connsiteY21" fmla="*/ 975733 h 1587369"/>
                <a:gd name="connsiteX22" fmla="*/ 1284699 w 2616995"/>
                <a:gd name="connsiteY22" fmla="*/ 983752 h 1587369"/>
                <a:gd name="connsiteX23" fmla="*/ 1291593 w 2616995"/>
                <a:gd name="connsiteY23" fmla="*/ 976858 h 1587369"/>
                <a:gd name="connsiteX24" fmla="*/ 1240532 w 2616995"/>
                <a:gd name="connsiteY24" fmla="*/ 970601 h 1587369"/>
                <a:gd name="connsiteX25" fmla="*/ 1227564 w 2616995"/>
                <a:gd name="connsiteY25" fmla="*/ 972562 h 1587369"/>
                <a:gd name="connsiteX26" fmla="*/ 1237395 w 2616995"/>
                <a:gd name="connsiteY26" fmla="*/ 989591 h 1587369"/>
                <a:gd name="connsiteX27" fmla="*/ 754638 w 2616995"/>
                <a:gd name="connsiteY27" fmla="*/ 761044 h 1587369"/>
                <a:gd name="connsiteX28" fmla="*/ 592393 w 2616995"/>
                <a:gd name="connsiteY28" fmla="*/ 1042061 h 1587369"/>
                <a:gd name="connsiteX29" fmla="*/ 907890 w 2616995"/>
                <a:gd name="connsiteY29" fmla="*/ 1042061 h 1587369"/>
                <a:gd name="connsiteX30" fmla="*/ 884257 w 2616995"/>
                <a:gd name="connsiteY30" fmla="*/ 925006 h 1587369"/>
                <a:gd name="connsiteX31" fmla="*/ 821810 w 2616995"/>
                <a:gd name="connsiteY31" fmla="*/ 822079 h 1587369"/>
                <a:gd name="connsiteX32" fmla="*/ 2116931 w 2616995"/>
                <a:gd name="connsiteY32" fmla="*/ 670344 h 1587369"/>
                <a:gd name="connsiteX33" fmla="*/ 1954631 w 2616995"/>
                <a:gd name="connsiteY33" fmla="*/ 703111 h 1587369"/>
                <a:gd name="connsiteX34" fmla="*/ 1900531 w 2616995"/>
                <a:gd name="connsiteY34" fmla="*/ 732475 h 1587369"/>
                <a:gd name="connsiteX35" fmla="*/ 1937587 w 2616995"/>
                <a:gd name="connsiteY35" fmla="*/ 819512 h 1587369"/>
                <a:gd name="connsiteX36" fmla="*/ 2088265 w 2616995"/>
                <a:gd name="connsiteY36" fmla="*/ 995460 h 1587369"/>
                <a:gd name="connsiteX37" fmla="*/ 2116931 w 2616995"/>
                <a:gd name="connsiteY37" fmla="*/ 989672 h 1587369"/>
                <a:gd name="connsiteX38" fmla="*/ 2214564 w 2616995"/>
                <a:gd name="connsiteY38" fmla="*/ 1087305 h 1587369"/>
                <a:gd name="connsiteX39" fmla="*/ 2116931 w 2616995"/>
                <a:gd name="connsiteY39" fmla="*/ 1184938 h 1587369"/>
                <a:gd name="connsiteX40" fmla="*/ 2019298 w 2616995"/>
                <a:gd name="connsiteY40" fmla="*/ 1087305 h 1587369"/>
                <a:gd name="connsiteX41" fmla="*/ 2024733 w 2616995"/>
                <a:gd name="connsiteY41" fmla="*/ 1060387 h 1587369"/>
                <a:gd name="connsiteX42" fmla="*/ 1864282 w 2616995"/>
                <a:gd name="connsiteY42" fmla="*/ 873028 h 1587369"/>
                <a:gd name="connsiteX43" fmla="*/ 1860304 w 2616995"/>
                <a:gd name="connsiteY43" fmla="*/ 860843 h 1587369"/>
                <a:gd name="connsiteX44" fmla="*/ 1854350 w 2616995"/>
                <a:gd name="connsiteY44" fmla="*/ 855004 h 1587369"/>
                <a:gd name="connsiteX45" fmla="*/ 1826262 w 2616995"/>
                <a:gd name="connsiteY45" fmla="*/ 789031 h 1587369"/>
                <a:gd name="connsiteX46" fmla="*/ 1822094 w 2616995"/>
                <a:gd name="connsiteY46" fmla="*/ 792469 h 1587369"/>
                <a:gd name="connsiteX47" fmla="*/ 1699969 w 2616995"/>
                <a:gd name="connsiteY47" fmla="*/ 1087306 h 1587369"/>
                <a:gd name="connsiteX48" fmla="*/ 2116931 w 2616995"/>
                <a:gd name="connsiteY48" fmla="*/ 1504268 h 1587369"/>
                <a:gd name="connsiteX49" fmla="*/ 2533893 w 2616995"/>
                <a:gd name="connsiteY49" fmla="*/ 1087306 h 1587369"/>
                <a:gd name="connsiteX50" fmla="*/ 2116931 w 2616995"/>
                <a:gd name="connsiteY50" fmla="*/ 670344 h 1587369"/>
                <a:gd name="connsiteX51" fmla="*/ 500062 w 2616995"/>
                <a:gd name="connsiteY51" fmla="*/ 670344 h 1587369"/>
                <a:gd name="connsiteX52" fmla="*/ 83100 w 2616995"/>
                <a:gd name="connsiteY52" fmla="*/ 1087306 h 1587369"/>
                <a:gd name="connsiteX53" fmla="*/ 500062 w 2616995"/>
                <a:gd name="connsiteY53" fmla="*/ 1504268 h 1587369"/>
                <a:gd name="connsiteX54" fmla="*/ 884257 w 2616995"/>
                <a:gd name="connsiteY54" fmla="*/ 1249607 h 1587369"/>
                <a:gd name="connsiteX55" fmla="*/ 907890 w 2616995"/>
                <a:gd name="connsiteY55" fmla="*/ 1132549 h 1587369"/>
                <a:gd name="connsiteX56" fmla="*/ 585141 w 2616995"/>
                <a:gd name="connsiteY56" fmla="*/ 1132549 h 1587369"/>
                <a:gd name="connsiteX57" fmla="*/ 569099 w 2616995"/>
                <a:gd name="connsiteY57" fmla="*/ 1156342 h 1587369"/>
                <a:gd name="connsiteX58" fmla="*/ 500062 w 2616995"/>
                <a:gd name="connsiteY58" fmla="*/ 1184938 h 1587369"/>
                <a:gd name="connsiteX59" fmla="*/ 402429 w 2616995"/>
                <a:gd name="connsiteY59" fmla="*/ 1087305 h 1587369"/>
                <a:gd name="connsiteX60" fmla="*/ 500062 w 2616995"/>
                <a:gd name="connsiteY60" fmla="*/ 989672 h 1587369"/>
                <a:gd name="connsiteX61" fmla="*/ 516264 w 2616995"/>
                <a:gd name="connsiteY61" fmla="*/ 992943 h 1587369"/>
                <a:gd name="connsiteX62" fmla="*/ 679159 w 2616995"/>
                <a:gd name="connsiteY62" fmla="*/ 710802 h 1587369"/>
                <a:gd name="connsiteX63" fmla="*/ 624054 w 2616995"/>
                <a:gd name="connsiteY63" fmla="*/ 689090 h 1587369"/>
                <a:gd name="connsiteX64" fmla="*/ 500062 w 2616995"/>
                <a:gd name="connsiteY64" fmla="*/ 670344 h 1587369"/>
                <a:gd name="connsiteX65" fmla="*/ 877798 w 2616995"/>
                <a:gd name="connsiteY65" fmla="*/ 547725 h 1587369"/>
                <a:gd name="connsiteX66" fmla="*/ 797369 w 2616995"/>
                <a:gd name="connsiteY66" fmla="*/ 687033 h 1587369"/>
                <a:gd name="connsiteX67" fmla="*/ 818150 w 2616995"/>
                <a:gd name="connsiteY67" fmla="*/ 701433 h 1587369"/>
                <a:gd name="connsiteX68" fmla="*/ 989967 w 2616995"/>
                <a:gd name="connsiteY68" fmla="*/ 986526 h 1587369"/>
                <a:gd name="connsiteX69" fmla="*/ 995565 w 2616995"/>
                <a:gd name="connsiteY69" fmla="*/ 1042061 h 1587369"/>
                <a:gd name="connsiteX70" fmla="*/ 1105171 w 2616995"/>
                <a:gd name="connsiteY70" fmla="*/ 1042061 h 1587369"/>
                <a:gd name="connsiteX71" fmla="*/ 1108294 w 2616995"/>
                <a:gd name="connsiteY71" fmla="*/ 1026593 h 1587369"/>
                <a:gd name="connsiteX72" fmla="*/ 1131654 w 2616995"/>
                <a:gd name="connsiteY72" fmla="*/ 988092 h 1587369"/>
                <a:gd name="connsiteX73" fmla="*/ 1131909 w 2616995"/>
                <a:gd name="connsiteY73" fmla="*/ 987859 h 1587369"/>
                <a:gd name="connsiteX74" fmla="*/ 947014 w 2616995"/>
                <a:gd name="connsiteY74" fmla="*/ 486635 h 1587369"/>
                <a:gd name="connsiteX75" fmla="*/ 1207633 w 2616995"/>
                <a:gd name="connsiteY75" fmla="*/ 938041 h 1587369"/>
                <a:gd name="connsiteX76" fmla="*/ 1246891 w 2616995"/>
                <a:gd name="connsiteY76" fmla="*/ 932106 h 1587369"/>
                <a:gd name="connsiteX77" fmla="*/ 1261912 w 2616995"/>
                <a:gd name="connsiteY77" fmla="*/ 841180 h 1587369"/>
                <a:gd name="connsiteX78" fmla="*/ 1266780 w 2616995"/>
                <a:gd name="connsiteY78" fmla="*/ 833352 h 1587369"/>
                <a:gd name="connsiteX79" fmla="*/ 1269814 w 2616995"/>
                <a:gd name="connsiteY79" fmla="*/ 826029 h 1587369"/>
                <a:gd name="connsiteX80" fmla="*/ 1285978 w 2616995"/>
                <a:gd name="connsiteY80" fmla="*/ 819333 h 1587369"/>
                <a:gd name="connsiteX81" fmla="*/ 1362938 w 2616995"/>
                <a:gd name="connsiteY81" fmla="*/ 819333 h 1587369"/>
                <a:gd name="connsiteX82" fmla="*/ 1385798 w 2616995"/>
                <a:gd name="connsiteY82" fmla="*/ 842193 h 1587369"/>
                <a:gd name="connsiteX83" fmla="*/ 1385797 w 2616995"/>
                <a:gd name="connsiteY83" fmla="*/ 842193 h 1587369"/>
                <a:gd name="connsiteX84" fmla="*/ 1362937 w 2616995"/>
                <a:gd name="connsiteY84" fmla="*/ 865053 h 1587369"/>
                <a:gd name="connsiteX85" fmla="*/ 1304307 w 2616995"/>
                <a:gd name="connsiteY85" fmla="*/ 865052 h 1587369"/>
                <a:gd name="connsiteX86" fmla="*/ 1292023 w 2616995"/>
                <a:gd name="connsiteY86" fmla="*/ 939410 h 1587369"/>
                <a:gd name="connsiteX87" fmla="*/ 1312722 w 2616995"/>
                <a:gd name="connsiteY87" fmla="*/ 943589 h 1587369"/>
                <a:gd name="connsiteX88" fmla="*/ 1319973 w 2616995"/>
                <a:gd name="connsiteY88" fmla="*/ 948478 h 1587369"/>
                <a:gd name="connsiteX89" fmla="*/ 1714677 w 2616995"/>
                <a:gd name="connsiteY89" fmla="*/ 553773 h 1587369"/>
                <a:gd name="connsiteX90" fmla="*/ 1724388 w 2616995"/>
                <a:gd name="connsiteY90" fmla="*/ 549750 h 1587369"/>
                <a:gd name="connsiteX91" fmla="*/ 1697517 w 2616995"/>
                <a:gd name="connsiteY91" fmla="*/ 486635 h 1587369"/>
                <a:gd name="connsiteX92" fmla="*/ 1343915 w 2616995"/>
                <a:gd name="connsiteY92" fmla="*/ 102160 h 1587369"/>
                <a:gd name="connsiteX93" fmla="*/ 1343915 w 2616995"/>
                <a:gd name="connsiteY93" fmla="*/ 102160 h 1587369"/>
                <a:gd name="connsiteX94" fmla="*/ 1343915 w 2616995"/>
                <a:gd name="connsiteY94" fmla="*/ 102161 h 1587369"/>
                <a:gd name="connsiteX95" fmla="*/ 1475083 w 2616995"/>
                <a:gd name="connsiteY95" fmla="*/ 1010 h 1587369"/>
                <a:gd name="connsiteX96" fmla="*/ 1475701 w 2616995"/>
                <a:gd name="connsiteY96" fmla="*/ 1484 h 1587369"/>
                <a:gd name="connsiteX97" fmla="*/ 1742773 w 2616995"/>
                <a:gd name="connsiteY97" fmla="*/ 73046 h 1587369"/>
                <a:gd name="connsiteX98" fmla="*/ 1764789 w 2616995"/>
                <a:gd name="connsiteY98" fmla="*/ 111178 h 1587369"/>
                <a:gd name="connsiteX99" fmla="*/ 1764788 w 2616995"/>
                <a:gd name="connsiteY99" fmla="*/ 111178 h 1587369"/>
                <a:gd name="connsiteX100" fmla="*/ 1763121 w 2616995"/>
                <a:gd name="connsiteY100" fmla="*/ 113351 h 1587369"/>
                <a:gd name="connsiteX101" fmla="*/ 1782482 w 2616995"/>
                <a:gd name="connsiteY101" fmla="*/ 185610 h 1587369"/>
                <a:gd name="connsiteX102" fmla="*/ 1779372 w 2616995"/>
                <a:gd name="connsiteY102" fmla="*/ 209235 h 1587369"/>
                <a:gd name="connsiteX103" fmla="*/ 1774329 w 2616995"/>
                <a:gd name="connsiteY103" fmla="*/ 213105 h 1587369"/>
                <a:gd name="connsiteX104" fmla="*/ 1763578 w 2616995"/>
                <a:gd name="connsiteY104" fmla="*/ 227116 h 1587369"/>
                <a:gd name="connsiteX105" fmla="*/ 1700804 w 2616995"/>
                <a:gd name="connsiteY105" fmla="*/ 263358 h 1587369"/>
                <a:gd name="connsiteX106" fmla="*/ 1867979 w 2616995"/>
                <a:gd name="connsiteY106" fmla="*/ 656017 h 1587369"/>
                <a:gd name="connsiteX107" fmla="*/ 1922285 w 2616995"/>
                <a:gd name="connsiteY107" fmla="*/ 626541 h 1587369"/>
                <a:gd name="connsiteX108" fmla="*/ 2116932 w 2616995"/>
                <a:gd name="connsiteY108" fmla="*/ 587243 h 1587369"/>
                <a:gd name="connsiteX109" fmla="*/ 2616995 w 2616995"/>
                <a:gd name="connsiteY109" fmla="*/ 1087306 h 1587369"/>
                <a:gd name="connsiteX110" fmla="*/ 2116932 w 2616995"/>
                <a:gd name="connsiteY110" fmla="*/ 1587369 h 1587369"/>
                <a:gd name="connsiteX111" fmla="*/ 1616869 w 2616995"/>
                <a:gd name="connsiteY111" fmla="*/ 1087306 h 1587369"/>
                <a:gd name="connsiteX112" fmla="*/ 1763334 w 2616995"/>
                <a:gd name="connsiteY112" fmla="*/ 733708 h 1587369"/>
                <a:gd name="connsiteX113" fmla="*/ 1792473 w 2616995"/>
                <a:gd name="connsiteY113" fmla="*/ 709667 h 1587369"/>
                <a:gd name="connsiteX114" fmla="*/ 1760903 w 2616995"/>
                <a:gd name="connsiteY114" fmla="*/ 635516 h 1587369"/>
                <a:gd name="connsiteX115" fmla="*/ 1385296 w 2616995"/>
                <a:gd name="connsiteY115" fmla="*/ 1011123 h 1587369"/>
                <a:gd name="connsiteX116" fmla="*/ 1395726 w 2616995"/>
                <a:gd name="connsiteY116" fmla="*/ 1026593 h 1587369"/>
                <a:gd name="connsiteX117" fmla="*/ 1407983 w 2616995"/>
                <a:gd name="connsiteY117" fmla="*/ 1087305 h 1587369"/>
                <a:gd name="connsiteX118" fmla="*/ 1252010 w 2616995"/>
                <a:gd name="connsiteY118" fmla="*/ 1243278 h 1587369"/>
                <a:gd name="connsiteX119" fmla="*/ 1242075 w 2616995"/>
                <a:gd name="connsiteY119" fmla="*/ 1241776 h 1587369"/>
                <a:gd name="connsiteX120" fmla="*/ 1219922 w 2616995"/>
                <a:gd name="connsiteY120" fmla="*/ 1375881 h 1587369"/>
                <a:gd name="connsiteX121" fmla="*/ 1210682 w 2616995"/>
                <a:gd name="connsiteY121" fmla="*/ 1390738 h 1587369"/>
                <a:gd name="connsiteX122" fmla="*/ 1209248 w 2616995"/>
                <a:gd name="connsiteY122" fmla="*/ 1391072 h 1587369"/>
                <a:gd name="connsiteX123" fmla="*/ 1208972 w 2616995"/>
                <a:gd name="connsiteY123" fmla="*/ 1391740 h 1587369"/>
                <a:gd name="connsiteX124" fmla="*/ 1192807 w 2616995"/>
                <a:gd name="connsiteY124" fmla="*/ 1398435 h 1587369"/>
                <a:gd name="connsiteX125" fmla="*/ 1115848 w 2616995"/>
                <a:gd name="connsiteY125" fmla="*/ 1398434 h 1587369"/>
                <a:gd name="connsiteX126" fmla="*/ 1099684 w 2616995"/>
                <a:gd name="connsiteY126" fmla="*/ 1391738 h 1587369"/>
                <a:gd name="connsiteX127" fmla="*/ 1092988 w 2616995"/>
                <a:gd name="connsiteY127" fmla="*/ 1375575 h 1587369"/>
                <a:gd name="connsiteX128" fmla="*/ 1099684 w 2616995"/>
                <a:gd name="connsiteY128" fmla="*/ 1359411 h 1587369"/>
                <a:gd name="connsiteX129" fmla="*/ 1115848 w 2616995"/>
                <a:gd name="connsiteY129" fmla="*/ 1352715 h 1587369"/>
                <a:gd name="connsiteX130" fmla="*/ 1177410 w 2616995"/>
                <a:gd name="connsiteY130" fmla="*/ 1352715 h 1587369"/>
                <a:gd name="connsiteX131" fmla="*/ 1197307 w 2616995"/>
                <a:gd name="connsiteY131" fmla="*/ 1232266 h 1587369"/>
                <a:gd name="connsiteX132" fmla="*/ 1164804 w 2616995"/>
                <a:gd name="connsiteY132" fmla="*/ 1216641 h 1587369"/>
                <a:gd name="connsiteX133" fmla="*/ 1108294 w 2616995"/>
                <a:gd name="connsiteY133" fmla="*/ 1148017 h 1587369"/>
                <a:gd name="connsiteX134" fmla="*/ 1105171 w 2616995"/>
                <a:gd name="connsiteY134" fmla="*/ 1132549 h 1587369"/>
                <a:gd name="connsiteX135" fmla="*/ 995565 w 2616995"/>
                <a:gd name="connsiteY135" fmla="*/ 1132549 h 1587369"/>
                <a:gd name="connsiteX136" fmla="*/ 989967 w 2616995"/>
                <a:gd name="connsiteY136" fmla="*/ 1188086 h 1587369"/>
                <a:gd name="connsiteX137" fmla="*/ 500063 w 2616995"/>
                <a:gd name="connsiteY137" fmla="*/ 1587369 h 1587369"/>
                <a:gd name="connsiteX138" fmla="*/ 0 w 2616995"/>
                <a:gd name="connsiteY138" fmla="*/ 1087306 h 1587369"/>
                <a:gd name="connsiteX139" fmla="*/ 500063 w 2616995"/>
                <a:gd name="connsiteY139" fmla="*/ 587243 h 1587369"/>
                <a:gd name="connsiteX140" fmla="*/ 672001 w 2616995"/>
                <a:gd name="connsiteY140" fmla="*/ 617587 h 1587369"/>
                <a:gd name="connsiteX141" fmla="*/ 720038 w 2616995"/>
                <a:gd name="connsiteY141" fmla="*/ 639997 h 1587369"/>
                <a:gd name="connsiteX142" fmla="*/ 825554 w 2616995"/>
                <a:gd name="connsiteY142" fmla="*/ 457237 h 1587369"/>
                <a:gd name="connsiteX143" fmla="*/ 763124 w 2616995"/>
                <a:gd name="connsiteY143" fmla="*/ 349105 h 1587369"/>
                <a:gd name="connsiteX144" fmla="*/ 690564 w 2616995"/>
                <a:gd name="connsiteY144" fmla="*/ 334831 h 1587369"/>
                <a:gd name="connsiteX145" fmla="*/ 690564 w 2616995"/>
                <a:gd name="connsiteY145" fmla="*/ 256249 h 1587369"/>
                <a:gd name="connsiteX146" fmla="*/ 1116808 w 2616995"/>
                <a:gd name="connsiteY146" fmla="*/ 256249 h 1587369"/>
                <a:gd name="connsiteX147" fmla="*/ 1116808 w 2616995"/>
                <a:gd name="connsiteY147" fmla="*/ 294349 h 1587369"/>
                <a:gd name="connsiteX148" fmla="*/ 870891 w 2616995"/>
                <a:gd name="connsiteY148" fmla="*/ 354786 h 1587369"/>
                <a:gd name="connsiteX149" fmla="*/ 896792 w 2616995"/>
                <a:gd name="connsiteY149" fmla="*/ 399648 h 1587369"/>
                <a:gd name="connsiteX150" fmla="*/ 914135 w 2616995"/>
                <a:gd name="connsiteY150" fmla="*/ 396147 h 1587369"/>
                <a:gd name="connsiteX151" fmla="*/ 1658992 w 2616995"/>
                <a:gd name="connsiteY151" fmla="*/ 396147 h 1587369"/>
                <a:gd name="connsiteX152" fmla="*/ 1614036 w 2616995"/>
                <a:gd name="connsiteY152" fmla="*/ 290555 h 1587369"/>
                <a:gd name="connsiteX153" fmla="*/ 1613696 w 2616995"/>
                <a:gd name="connsiteY153" fmla="*/ 255928 h 1587369"/>
                <a:gd name="connsiteX154" fmla="*/ 1621800 w 2616995"/>
                <a:gd name="connsiteY154" fmla="*/ 247664 h 1587369"/>
                <a:gd name="connsiteX155" fmla="*/ 1621792 w 2616995"/>
                <a:gd name="connsiteY155" fmla="*/ 247603 h 1587369"/>
                <a:gd name="connsiteX156" fmla="*/ 1636299 w 2616995"/>
                <a:gd name="connsiteY156" fmla="*/ 228698 h 1587369"/>
                <a:gd name="connsiteX157" fmla="*/ 1717066 w 2616995"/>
                <a:gd name="connsiteY157" fmla="*/ 182066 h 1587369"/>
                <a:gd name="connsiteX158" fmla="*/ 1702217 w 2616995"/>
                <a:gd name="connsiteY158" fmla="*/ 126646 h 1587369"/>
                <a:gd name="connsiteX159" fmla="*/ 1471059 w 2616995"/>
                <a:gd name="connsiteY159" fmla="*/ 64706 h 1587369"/>
                <a:gd name="connsiteX160" fmla="*/ 1386446 w 2616995"/>
                <a:gd name="connsiteY160" fmla="*/ 113556 h 1587369"/>
                <a:gd name="connsiteX161" fmla="*/ 1362820 w 2616995"/>
                <a:gd name="connsiteY161" fmla="*/ 116666 h 1587369"/>
                <a:gd name="connsiteX162" fmla="*/ 1343915 w 2616995"/>
                <a:gd name="connsiteY162" fmla="*/ 102160 h 1587369"/>
                <a:gd name="connsiteX163" fmla="*/ 1340805 w 2616995"/>
                <a:gd name="connsiteY163" fmla="*/ 78535 h 1587369"/>
                <a:gd name="connsiteX164" fmla="*/ 1355312 w 2616995"/>
                <a:gd name="connsiteY164" fmla="*/ 59630 h 1587369"/>
                <a:gd name="connsiteX165" fmla="*/ 1449856 w 2616995"/>
                <a:gd name="connsiteY165" fmla="*/ 5044 h 1587369"/>
                <a:gd name="connsiteX166" fmla="*/ 1450521 w 2616995"/>
                <a:gd name="connsiteY166" fmla="*/ 4178 h 1587369"/>
                <a:gd name="connsiteX167" fmla="*/ 1474146 w 2616995"/>
                <a:gd name="connsiteY167" fmla="*/ 1068 h 1587369"/>
                <a:gd name="connsiteX168" fmla="*/ 1474311 w 2616995"/>
                <a:gd name="connsiteY168" fmla="*/ 1112 h 1587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2616995" h="1587369">
                  <a:moveTo>
                    <a:pt x="1092988" y="1375574"/>
                  </a:moveTo>
                  <a:lnTo>
                    <a:pt x="1092988" y="1375575"/>
                  </a:lnTo>
                  <a:lnTo>
                    <a:pt x="1092988" y="1375575"/>
                  </a:lnTo>
                  <a:close/>
                  <a:moveTo>
                    <a:pt x="1142705" y="1132549"/>
                  </a:moveTo>
                  <a:lnTo>
                    <a:pt x="1142878" y="1133407"/>
                  </a:lnTo>
                  <a:cubicBezTo>
                    <a:pt x="1151868" y="1154662"/>
                    <a:pt x="1166886" y="1172746"/>
                    <a:pt x="1185789" y="1185517"/>
                  </a:cubicBezTo>
                  <a:lnTo>
                    <a:pt x="1203614" y="1194086"/>
                  </a:lnTo>
                  <a:lnTo>
                    <a:pt x="1213780" y="1132549"/>
                  </a:lnTo>
                  <a:close/>
                  <a:moveTo>
                    <a:pt x="1358755" y="1037665"/>
                  </a:moveTo>
                  <a:lnTo>
                    <a:pt x="1277884" y="1118535"/>
                  </a:lnTo>
                  <a:lnTo>
                    <a:pt x="1269552" y="1121987"/>
                  </a:lnTo>
                  <a:lnTo>
                    <a:pt x="1265009" y="1127907"/>
                  </a:lnTo>
                  <a:lnTo>
                    <a:pt x="1260794" y="1128462"/>
                  </a:lnTo>
                  <a:lnTo>
                    <a:pt x="1248124" y="1205157"/>
                  </a:lnTo>
                  <a:lnTo>
                    <a:pt x="1252009" y="1205744"/>
                  </a:lnTo>
                  <a:cubicBezTo>
                    <a:pt x="1317421" y="1205744"/>
                    <a:pt x="1370448" y="1152717"/>
                    <a:pt x="1370448" y="1087305"/>
                  </a:cubicBezTo>
                  <a:cubicBezTo>
                    <a:pt x="1370448" y="1070952"/>
                    <a:pt x="1367134" y="1055373"/>
                    <a:pt x="1361141" y="1041203"/>
                  </a:cubicBezTo>
                  <a:close/>
                  <a:moveTo>
                    <a:pt x="1153038" y="1024456"/>
                  </a:moveTo>
                  <a:lnTo>
                    <a:pt x="1142878" y="1041203"/>
                  </a:lnTo>
                  <a:lnTo>
                    <a:pt x="1142705" y="1042061"/>
                  </a:lnTo>
                  <a:lnTo>
                    <a:pt x="1163203" y="1042061"/>
                  </a:lnTo>
                  <a:close/>
                  <a:moveTo>
                    <a:pt x="1286023" y="975733"/>
                  </a:moveTo>
                  <a:lnTo>
                    <a:pt x="1284699" y="983752"/>
                  </a:lnTo>
                  <a:lnTo>
                    <a:pt x="1291593" y="976858"/>
                  </a:lnTo>
                  <a:close/>
                  <a:moveTo>
                    <a:pt x="1240532" y="970601"/>
                  </a:moveTo>
                  <a:lnTo>
                    <a:pt x="1227564" y="972562"/>
                  </a:lnTo>
                  <a:lnTo>
                    <a:pt x="1237395" y="989591"/>
                  </a:lnTo>
                  <a:close/>
                  <a:moveTo>
                    <a:pt x="754638" y="761044"/>
                  </a:moveTo>
                  <a:lnTo>
                    <a:pt x="592393" y="1042061"/>
                  </a:lnTo>
                  <a:lnTo>
                    <a:pt x="907890" y="1042061"/>
                  </a:lnTo>
                  <a:lnTo>
                    <a:pt x="884257" y="925006"/>
                  </a:lnTo>
                  <a:cubicBezTo>
                    <a:pt x="868433" y="887592"/>
                    <a:pt x="847303" y="852969"/>
                    <a:pt x="821810" y="822079"/>
                  </a:cubicBezTo>
                  <a:close/>
                  <a:moveTo>
                    <a:pt x="2116931" y="670344"/>
                  </a:moveTo>
                  <a:cubicBezTo>
                    <a:pt x="2059361" y="670344"/>
                    <a:pt x="2004515" y="682012"/>
                    <a:pt x="1954631" y="703111"/>
                  </a:cubicBezTo>
                  <a:lnTo>
                    <a:pt x="1900531" y="732475"/>
                  </a:lnTo>
                  <a:lnTo>
                    <a:pt x="1937587" y="819512"/>
                  </a:lnTo>
                  <a:lnTo>
                    <a:pt x="2088265" y="995460"/>
                  </a:lnTo>
                  <a:lnTo>
                    <a:pt x="2116931" y="989672"/>
                  </a:lnTo>
                  <a:cubicBezTo>
                    <a:pt x="2170852" y="989672"/>
                    <a:pt x="2214564" y="1033384"/>
                    <a:pt x="2214564" y="1087305"/>
                  </a:cubicBezTo>
                  <a:cubicBezTo>
                    <a:pt x="2214564" y="1141226"/>
                    <a:pt x="2170852" y="1184938"/>
                    <a:pt x="2116931" y="1184938"/>
                  </a:cubicBezTo>
                  <a:cubicBezTo>
                    <a:pt x="2063010" y="1184938"/>
                    <a:pt x="2019298" y="1141226"/>
                    <a:pt x="2019298" y="1087305"/>
                  </a:cubicBezTo>
                  <a:lnTo>
                    <a:pt x="2024733" y="1060387"/>
                  </a:lnTo>
                  <a:lnTo>
                    <a:pt x="1864282" y="873028"/>
                  </a:lnTo>
                  <a:lnTo>
                    <a:pt x="1860304" y="860843"/>
                  </a:lnTo>
                  <a:lnTo>
                    <a:pt x="1854350" y="855004"/>
                  </a:lnTo>
                  <a:lnTo>
                    <a:pt x="1826262" y="789031"/>
                  </a:lnTo>
                  <a:lnTo>
                    <a:pt x="1822094" y="792469"/>
                  </a:lnTo>
                  <a:cubicBezTo>
                    <a:pt x="1746639" y="867925"/>
                    <a:pt x="1699969" y="972165"/>
                    <a:pt x="1699969" y="1087306"/>
                  </a:cubicBezTo>
                  <a:cubicBezTo>
                    <a:pt x="1699969" y="1317588"/>
                    <a:pt x="1886649" y="1504268"/>
                    <a:pt x="2116931" y="1504268"/>
                  </a:cubicBezTo>
                  <a:cubicBezTo>
                    <a:pt x="2347213" y="1504268"/>
                    <a:pt x="2533893" y="1317588"/>
                    <a:pt x="2533893" y="1087306"/>
                  </a:cubicBezTo>
                  <a:cubicBezTo>
                    <a:pt x="2533893" y="857024"/>
                    <a:pt x="2347213" y="670344"/>
                    <a:pt x="2116931" y="670344"/>
                  </a:cubicBezTo>
                  <a:close/>
                  <a:moveTo>
                    <a:pt x="500062" y="670344"/>
                  </a:moveTo>
                  <a:cubicBezTo>
                    <a:pt x="269780" y="670344"/>
                    <a:pt x="83100" y="857024"/>
                    <a:pt x="83100" y="1087306"/>
                  </a:cubicBezTo>
                  <a:cubicBezTo>
                    <a:pt x="83100" y="1317588"/>
                    <a:pt x="269780" y="1504268"/>
                    <a:pt x="500062" y="1504268"/>
                  </a:cubicBezTo>
                  <a:cubicBezTo>
                    <a:pt x="672774" y="1504268"/>
                    <a:pt x="820959" y="1399261"/>
                    <a:pt x="884257" y="1249607"/>
                  </a:cubicBezTo>
                  <a:lnTo>
                    <a:pt x="907890" y="1132549"/>
                  </a:lnTo>
                  <a:lnTo>
                    <a:pt x="585141" y="1132549"/>
                  </a:lnTo>
                  <a:lnTo>
                    <a:pt x="569099" y="1156342"/>
                  </a:lnTo>
                  <a:cubicBezTo>
                    <a:pt x="551431" y="1174010"/>
                    <a:pt x="527023" y="1184938"/>
                    <a:pt x="500062" y="1184938"/>
                  </a:cubicBezTo>
                  <a:cubicBezTo>
                    <a:pt x="446141" y="1184938"/>
                    <a:pt x="402429" y="1141226"/>
                    <a:pt x="402429" y="1087305"/>
                  </a:cubicBezTo>
                  <a:cubicBezTo>
                    <a:pt x="402429" y="1033384"/>
                    <a:pt x="446141" y="989672"/>
                    <a:pt x="500062" y="989672"/>
                  </a:cubicBezTo>
                  <a:lnTo>
                    <a:pt x="516264" y="992943"/>
                  </a:lnTo>
                  <a:lnTo>
                    <a:pt x="679159" y="710802"/>
                  </a:lnTo>
                  <a:lnTo>
                    <a:pt x="624054" y="689090"/>
                  </a:lnTo>
                  <a:cubicBezTo>
                    <a:pt x="584885" y="676907"/>
                    <a:pt x="543240" y="670344"/>
                    <a:pt x="500062" y="670344"/>
                  </a:cubicBezTo>
                  <a:close/>
                  <a:moveTo>
                    <a:pt x="877798" y="547725"/>
                  </a:moveTo>
                  <a:lnTo>
                    <a:pt x="797369" y="687033"/>
                  </a:lnTo>
                  <a:lnTo>
                    <a:pt x="818150" y="701433"/>
                  </a:lnTo>
                  <a:cubicBezTo>
                    <a:pt x="904590" y="772770"/>
                    <a:pt x="966652" y="872591"/>
                    <a:pt x="989967" y="986526"/>
                  </a:cubicBezTo>
                  <a:lnTo>
                    <a:pt x="995565" y="1042061"/>
                  </a:lnTo>
                  <a:lnTo>
                    <a:pt x="1105171" y="1042061"/>
                  </a:lnTo>
                  <a:lnTo>
                    <a:pt x="1108294" y="1026593"/>
                  </a:lnTo>
                  <a:cubicBezTo>
                    <a:pt x="1114214" y="1012598"/>
                    <a:pt x="1122118" y="999646"/>
                    <a:pt x="1131654" y="988092"/>
                  </a:cubicBezTo>
                  <a:lnTo>
                    <a:pt x="1131909" y="987859"/>
                  </a:lnTo>
                  <a:close/>
                  <a:moveTo>
                    <a:pt x="947014" y="486635"/>
                  </a:moveTo>
                  <a:lnTo>
                    <a:pt x="1207633" y="938041"/>
                  </a:lnTo>
                  <a:lnTo>
                    <a:pt x="1246891" y="932106"/>
                  </a:lnTo>
                  <a:lnTo>
                    <a:pt x="1261912" y="841180"/>
                  </a:lnTo>
                  <a:lnTo>
                    <a:pt x="1266780" y="833352"/>
                  </a:lnTo>
                  <a:lnTo>
                    <a:pt x="1269814" y="826029"/>
                  </a:lnTo>
                  <a:cubicBezTo>
                    <a:pt x="1273951" y="821892"/>
                    <a:pt x="1279666" y="819333"/>
                    <a:pt x="1285978" y="819333"/>
                  </a:cubicBezTo>
                  <a:lnTo>
                    <a:pt x="1362938" y="819333"/>
                  </a:lnTo>
                  <a:cubicBezTo>
                    <a:pt x="1375563" y="819333"/>
                    <a:pt x="1385798" y="829568"/>
                    <a:pt x="1385798" y="842193"/>
                  </a:cubicBezTo>
                  <a:lnTo>
                    <a:pt x="1385797" y="842193"/>
                  </a:lnTo>
                  <a:cubicBezTo>
                    <a:pt x="1385797" y="854818"/>
                    <a:pt x="1375562" y="865053"/>
                    <a:pt x="1362937" y="865053"/>
                  </a:cubicBezTo>
                  <a:lnTo>
                    <a:pt x="1304307" y="865052"/>
                  </a:lnTo>
                  <a:lnTo>
                    <a:pt x="1292023" y="939410"/>
                  </a:lnTo>
                  <a:lnTo>
                    <a:pt x="1312722" y="943589"/>
                  </a:lnTo>
                  <a:lnTo>
                    <a:pt x="1319973" y="948478"/>
                  </a:lnTo>
                  <a:lnTo>
                    <a:pt x="1714677" y="553773"/>
                  </a:lnTo>
                  <a:lnTo>
                    <a:pt x="1724388" y="549750"/>
                  </a:lnTo>
                  <a:lnTo>
                    <a:pt x="1697517" y="486635"/>
                  </a:lnTo>
                  <a:close/>
                  <a:moveTo>
                    <a:pt x="1343915" y="102160"/>
                  </a:moveTo>
                  <a:lnTo>
                    <a:pt x="1343915" y="102160"/>
                  </a:lnTo>
                  <a:lnTo>
                    <a:pt x="1343915" y="102161"/>
                  </a:lnTo>
                  <a:close/>
                  <a:moveTo>
                    <a:pt x="1475083" y="1010"/>
                  </a:moveTo>
                  <a:lnTo>
                    <a:pt x="1475701" y="1484"/>
                  </a:lnTo>
                  <a:lnTo>
                    <a:pt x="1742773" y="73046"/>
                  </a:lnTo>
                  <a:cubicBezTo>
                    <a:pt x="1759382" y="77496"/>
                    <a:pt x="1769239" y="94569"/>
                    <a:pt x="1764789" y="111178"/>
                  </a:cubicBezTo>
                  <a:lnTo>
                    <a:pt x="1764788" y="111178"/>
                  </a:lnTo>
                  <a:lnTo>
                    <a:pt x="1763121" y="113351"/>
                  </a:lnTo>
                  <a:lnTo>
                    <a:pt x="1782482" y="185610"/>
                  </a:lnTo>
                  <a:cubicBezTo>
                    <a:pt x="1784707" y="193914"/>
                    <a:pt x="1783356" y="202335"/>
                    <a:pt x="1779372" y="209235"/>
                  </a:cubicBezTo>
                  <a:lnTo>
                    <a:pt x="1774329" y="213105"/>
                  </a:lnTo>
                  <a:lnTo>
                    <a:pt x="1763578" y="227116"/>
                  </a:lnTo>
                  <a:lnTo>
                    <a:pt x="1700804" y="263358"/>
                  </a:lnTo>
                  <a:lnTo>
                    <a:pt x="1867979" y="656017"/>
                  </a:lnTo>
                  <a:lnTo>
                    <a:pt x="1922285" y="626541"/>
                  </a:lnTo>
                  <a:cubicBezTo>
                    <a:pt x="1982112" y="601236"/>
                    <a:pt x="2047888" y="587243"/>
                    <a:pt x="2116932" y="587243"/>
                  </a:cubicBezTo>
                  <a:cubicBezTo>
                    <a:pt x="2393109" y="587243"/>
                    <a:pt x="2616995" y="811129"/>
                    <a:pt x="2616995" y="1087306"/>
                  </a:cubicBezTo>
                  <a:cubicBezTo>
                    <a:pt x="2616995" y="1363483"/>
                    <a:pt x="2393109" y="1587369"/>
                    <a:pt x="2116932" y="1587369"/>
                  </a:cubicBezTo>
                  <a:cubicBezTo>
                    <a:pt x="1840755" y="1587369"/>
                    <a:pt x="1616869" y="1363483"/>
                    <a:pt x="1616869" y="1087306"/>
                  </a:cubicBezTo>
                  <a:cubicBezTo>
                    <a:pt x="1616869" y="949218"/>
                    <a:pt x="1672841" y="824202"/>
                    <a:pt x="1763334" y="733708"/>
                  </a:cubicBezTo>
                  <a:lnTo>
                    <a:pt x="1792473" y="709667"/>
                  </a:lnTo>
                  <a:lnTo>
                    <a:pt x="1760903" y="635516"/>
                  </a:lnTo>
                  <a:lnTo>
                    <a:pt x="1385296" y="1011123"/>
                  </a:lnTo>
                  <a:lnTo>
                    <a:pt x="1395726" y="1026593"/>
                  </a:lnTo>
                  <a:cubicBezTo>
                    <a:pt x="1403619" y="1045254"/>
                    <a:pt x="1407983" y="1065770"/>
                    <a:pt x="1407983" y="1087305"/>
                  </a:cubicBezTo>
                  <a:cubicBezTo>
                    <a:pt x="1407983" y="1173447"/>
                    <a:pt x="1338152" y="1243278"/>
                    <a:pt x="1252010" y="1243278"/>
                  </a:cubicBezTo>
                  <a:lnTo>
                    <a:pt x="1242075" y="1241776"/>
                  </a:lnTo>
                  <a:lnTo>
                    <a:pt x="1219922" y="1375881"/>
                  </a:lnTo>
                  <a:cubicBezTo>
                    <a:pt x="1218894" y="1382109"/>
                    <a:pt x="1215438" y="1387330"/>
                    <a:pt x="1210682" y="1390738"/>
                  </a:cubicBezTo>
                  <a:lnTo>
                    <a:pt x="1209248" y="1391072"/>
                  </a:lnTo>
                  <a:lnTo>
                    <a:pt x="1208972" y="1391740"/>
                  </a:lnTo>
                  <a:cubicBezTo>
                    <a:pt x="1204835" y="1395876"/>
                    <a:pt x="1199120" y="1398435"/>
                    <a:pt x="1192807" y="1398435"/>
                  </a:cubicBezTo>
                  <a:lnTo>
                    <a:pt x="1115848" y="1398434"/>
                  </a:lnTo>
                  <a:cubicBezTo>
                    <a:pt x="1109536" y="1398434"/>
                    <a:pt x="1103821" y="1395875"/>
                    <a:pt x="1099684" y="1391738"/>
                  </a:cubicBezTo>
                  <a:lnTo>
                    <a:pt x="1092988" y="1375575"/>
                  </a:lnTo>
                  <a:lnTo>
                    <a:pt x="1099684" y="1359411"/>
                  </a:lnTo>
                  <a:cubicBezTo>
                    <a:pt x="1103821" y="1355274"/>
                    <a:pt x="1109536" y="1352715"/>
                    <a:pt x="1115848" y="1352715"/>
                  </a:cubicBezTo>
                  <a:lnTo>
                    <a:pt x="1177410" y="1352715"/>
                  </a:lnTo>
                  <a:lnTo>
                    <a:pt x="1197307" y="1232266"/>
                  </a:lnTo>
                  <a:lnTo>
                    <a:pt x="1164804" y="1216641"/>
                  </a:lnTo>
                  <a:cubicBezTo>
                    <a:pt x="1139911" y="1199823"/>
                    <a:pt x="1120133" y="1176008"/>
                    <a:pt x="1108294" y="1148017"/>
                  </a:cubicBezTo>
                  <a:lnTo>
                    <a:pt x="1105171" y="1132549"/>
                  </a:lnTo>
                  <a:lnTo>
                    <a:pt x="995565" y="1132549"/>
                  </a:lnTo>
                  <a:lnTo>
                    <a:pt x="989967" y="1188086"/>
                  </a:lnTo>
                  <a:cubicBezTo>
                    <a:pt x="943338" y="1415956"/>
                    <a:pt x="741718" y="1587369"/>
                    <a:pt x="500063" y="1587369"/>
                  </a:cubicBezTo>
                  <a:cubicBezTo>
                    <a:pt x="223886" y="1587369"/>
                    <a:pt x="0" y="1363483"/>
                    <a:pt x="0" y="1087306"/>
                  </a:cubicBezTo>
                  <a:cubicBezTo>
                    <a:pt x="0" y="811129"/>
                    <a:pt x="223886" y="587243"/>
                    <a:pt x="500063" y="587243"/>
                  </a:cubicBezTo>
                  <a:cubicBezTo>
                    <a:pt x="560477" y="587243"/>
                    <a:pt x="618388" y="597956"/>
                    <a:pt x="672001" y="617587"/>
                  </a:cubicBezTo>
                  <a:lnTo>
                    <a:pt x="720038" y="639997"/>
                  </a:lnTo>
                  <a:lnTo>
                    <a:pt x="825554" y="457237"/>
                  </a:lnTo>
                  <a:lnTo>
                    <a:pt x="763124" y="349105"/>
                  </a:lnTo>
                  <a:lnTo>
                    <a:pt x="690564" y="334831"/>
                  </a:lnTo>
                  <a:lnTo>
                    <a:pt x="690564" y="256249"/>
                  </a:lnTo>
                  <a:lnTo>
                    <a:pt x="1116808" y="256249"/>
                  </a:lnTo>
                  <a:lnTo>
                    <a:pt x="1116808" y="294349"/>
                  </a:lnTo>
                  <a:lnTo>
                    <a:pt x="870891" y="354786"/>
                  </a:lnTo>
                  <a:lnTo>
                    <a:pt x="896792" y="399648"/>
                  </a:lnTo>
                  <a:lnTo>
                    <a:pt x="914135" y="396147"/>
                  </a:lnTo>
                  <a:lnTo>
                    <a:pt x="1658992" y="396147"/>
                  </a:lnTo>
                  <a:lnTo>
                    <a:pt x="1614036" y="290555"/>
                  </a:lnTo>
                  <a:cubicBezTo>
                    <a:pt x="1609142" y="279059"/>
                    <a:pt x="1609370" y="266669"/>
                    <a:pt x="1613696" y="255928"/>
                  </a:cubicBezTo>
                  <a:lnTo>
                    <a:pt x="1621800" y="247664"/>
                  </a:lnTo>
                  <a:lnTo>
                    <a:pt x="1621792" y="247603"/>
                  </a:lnTo>
                  <a:cubicBezTo>
                    <a:pt x="1623855" y="239906"/>
                    <a:pt x="1628853" y="232996"/>
                    <a:pt x="1636299" y="228698"/>
                  </a:cubicBezTo>
                  <a:lnTo>
                    <a:pt x="1717066" y="182066"/>
                  </a:lnTo>
                  <a:lnTo>
                    <a:pt x="1702217" y="126646"/>
                  </a:lnTo>
                  <a:lnTo>
                    <a:pt x="1471059" y="64706"/>
                  </a:lnTo>
                  <a:lnTo>
                    <a:pt x="1386446" y="113556"/>
                  </a:lnTo>
                  <a:cubicBezTo>
                    <a:pt x="1379001" y="117855"/>
                    <a:pt x="1370517" y="118729"/>
                    <a:pt x="1362820" y="116666"/>
                  </a:cubicBezTo>
                  <a:lnTo>
                    <a:pt x="1343915" y="102160"/>
                  </a:lnTo>
                  <a:lnTo>
                    <a:pt x="1340805" y="78535"/>
                  </a:lnTo>
                  <a:cubicBezTo>
                    <a:pt x="1342868" y="70838"/>
                    <a:pt x="1347866" y="63928"/>
                    <a:pt x="1355312" y="59630"/>
                  </a:cubicBezTo>
                  <a:lnTo>
                    <a:pt x="1449856" y="5044"/>
                  </a:lnTo>
                  <a:lnTo>
                    <a:pt x="1450521" y="4178"/>
                  </a:lnTo>
                  <a:cubicBezTo>
                    <a:pt x="1457421" y="194"/>
                    <a:pt x="1465842" y="-1157"/>
                    <a:pt x="1474146" y="1068"/>
                  </a:cubicBezTo>
                  <a:lnTo>
                    <a:pt x="1474311" y="1112"/>
                  </a:ln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6" name="フリーフォーム: 図形 295">
              <a:extLst>
                <a:ext uri="{FF2B5EF4-FFF2-40B4-BE49-F238E27FC236}">
                  <a16:creationId xmlns:a16="http://schemas.microsoft.com/office/drawing/2014/main" id="{38709943-8C6B-4808-8687-739BCE4AFAEF}"/>
                </a:ext>
              </a:extLst>
            </p:cNvPr>
            <p:cNvSpPr/>
            <p:nvPr/>
          </p:nvSpPr>
          <p:spPr>
            <a:xfrm>
              <a:off x="6625413" y="5572868"/>
              <a:ext cx="604795" cy="366846"/>
            </a:xfrm>
            <a:custGeom>
              <a:avLst/>
              <a:gdLst>
                <a:gd name="connsiteX0" fmla="*/ 1092988 w 2616995"/>
                <a:gd name="connsiteY0" fmla="*/ 1375574 h 1587369"/>
                <a:gd name="connsiteX1" fmla="*/ 1092988 w 2616995"/>
                <a:gd name="connsiteY1" fmla="*/ 1375575 h 1587369"/>
                <a:gd name="connsiteX2" fmla="*/ 1092988 w 2616995"/>
                <a:gd name="connsiteY2" fmla="*/ 1375575 h 1587369"/>
                <a:gd name="connsiteX3" fmla="*/ 1142705 w 2616995"/>
                <a:gd name="connsiteY3" fmla="*/ 1132549 h 1587369"/>
                <a:gd name="connsiteX4" fmla="*/ 1142878 w 2616995"/>
                <a:gd name="connsiteY4" fmla="*/ 1133407 h 1587369"/>
                <a:gd name="connsiteX5" fmla="*/ 1185789 w 2616995"/>
                <a:gd name="connsiteY5" fmla="*/ 1185517 h 1587369"/>
                <a:gd name="connsiteX6" fmla="*/ 1203614 w 2616995"/>
                <a:gd name="connsiteY6" fmla="*/ 1194086 h 1587369"/>
                <a:gd name="connsiteX7" fmla="*/ 1213780 w 2616995"/>
                <a:gd name="connsiteY7" fmla="*/ 1132549 h 1587369"/>
                <a:gd name="connsiteX8" fmla="*/ 1358755 w 2616995"/>
                <a:gd name="connsiteY8" fmla="*/ 1037665 h 1587369"/>
                <a:gd name="connsiteX9" fmla="*/ 1277884 w 2616995"/>
                <a:gd name="connsiteY9" fmla="*/ 1118535 h 1587369"/>
                <a:gd name="connsiteX10" fmla="*/ 1269552 w 2616995"/>
                <a:gd name="connsiteY10" fmla="*/ 1121987 h 1587369"/>
                <a:gd name="connsiteX11" fmla="*/ 1265009 w 2616995"/>
                <a:gd name="connsiteY11" fmla="*/ 1127907 h 1587369"/>
                <a:gd name="connsiteX12" fmla="*/ 1260794 w 2616995"/>
                <a:gd name="connsiteY12" fmla="*/ 1128462 h 1587369"/>
                <a:gd name="connsiteX13" fmla="*/ 1248124 w 2616995"/>
                <a:gd name="connsiteY13" fmla="*/ 1205157 h 1587369"/>
                <a:gd name="connsiteX14" fmla="*/ 1252009 w 2616995"/>
                <a:gd name="connsiteY14" fmla="*/ 1205744 h 1587369"/>
                <a:gd name="connsiteX15" fmla="*/ 1370448 w 2616995"/>
                <a:gd name="connsiteY15" fmla="*/ 1087305 h 1587369"/>
                <a:gd name="connsiteX16" fmla="*/ 1361141 w 2616995"/>
                <a:gd name="connsiteY16" fmla="*/ 1041203 h 1587369"/>
                <a:gd name="connsiteX17" fmla="*/ 1153038 w 2616995"/>
                <a:gd name="connsiteY17" fmla="*/ 1024456 h 1587369"/>
                <a:gd name="connsiteX18" fmla="*/ 1142878 w 2616995"/>
                <a:gd name="connsiteY18" fmla="*/ 1041203 h 1587369"/>
                <a:gd name="connsiteX19" fmla="*/ 1142705 w 2616995"/>
                <a:gd name="connsiteY19" fmla="*/ 1042061 h 1587369"/>
                <a:gd name="connsiteX20" fmla="*/ 1163203 w 2616995"/>
                <a:gd name="connsiteY20" fmla="*/ 1042061 h 1587369"/>
                <a:gd name="connsiteX21" fmla="*/ 1286023 w 2616995"/>
                <a:gd name="connsiteY21" fmla="*/ 975733 h 1587369"/>
                <a:gd name="connsiteX22" fmla="*/ 1284699 w 2616995"/>
                <a:gd name="connsiteY22" fmla="*/ 983752 h 1587369"/>
                <a:gd name="connsiteX23" fmla="*/ 1291593 w 2616995"/>
                <a:gd name="connsiteY23" fmla="*/ 976858 h 1587369"/>
                <a:gd name="connsiteX24" fmla="*/ 1240532 w 2616995"/>
                <a:gd name="connsiteY24" fmla="*/ 970601 h 1587369"/>
                <a:gd name="connsiteX25" fmla="*/ 1227564 w 2616995"/>
                <a:gd name="connsiteY25" fmla="*/ 972562 h 1587369"/>
                <a:gd name="connsiteX26" fmla="*/ 1237395 w 2616995"/>
                <a:gd name="connsiteY26" fmla="*/ 989591 h 1587369"/>
                <a:gd name="connsiteX27" fmla="*/ 754638 w 2616995"/>
                <a:gd name="connsiteY27" fmla="*/ 761044 h 1587369"/>
                <a:gd name="connsiteX28" fmla="*/ 592393 w 2616995"/>
                <a:gd name="connsiteY28" fmla="*/ 1042061 h 1587369"/>
                <a:gd name="connsiteX29" fmla="*/ 907890 w 2616995"/>
                <a:gd name="connsiteY29" fmla="*/ 1042061 h 1587369"/>
                <a:gd name="connsiteX30" fmla="*/ 884257 w 2616995"/>
                <a:gd name="connsiteY30" fmla="*/ 925006 h 1587369"/>
                <a:gd name="connsiteX31" fmla="*/ 821810 w 2616995"/>
                <a:gd name="connsiteY31" fmla="*/ 822079 h 1587369"/>
                <a:gd name="connsiteX32" fmla="*/ 2116931 w 2616995"/>
                <a:gd name="connsiteY32" fmla="*/ 670344 h 1587369"/>
                <a:gd name="connsiteX33" fmla="*/ 1954631 w 2616995"/>
                <a:gd name="connsiteY33" fmla="*/ 703111 h 1587369"/>
                <a:gd name="connsiteX34" fmla="*/ 1900531 w 2616995"/>
                <a:gd name="connsiteY34" fmla="*/ 732475 h 1587369"/>
                <a:gd name="connsiteX35" fmla="*/ 1937587 w 2616995"/>
                <a:gd name="connsiteY35" fmla="*/ 819512 h 1587369"/>
                <a:gd name="connsiteX36" fmla="*/ 2088265 w 2616995"/>
                <a:gd name="connsiteY36" fmla="*/ 995460 h 1587369"/>
                <a:gd name="connsiteX37" fmla="*/ 2116931 w 2616995"/>
                <a:gd name="connsiteY37" fmla="*/ 989672 h 1587369"/>
                <a:gd name="connsiteX38" fmla="*/ 2214564 w 2616995"/>
                <a:gd name="connsiteY38" fmla="*/ 1087305 h 1587369"/>
                <a:gd name="connsiteX39" fmla="*/ 2116931 w 2616995"/>
                <a:gd name="connsiteY39" fmla="*/ 1184938 h 1587369"/>
                <a:gd name="connsiteX40" fmla="*/ 2019298 w 2616995"/>
                <a:gd name="connsiteY40" fmla="*/ 1087305 h 1587369"/>
                <a:gd name="connsiteX41" fmla="*/ 2024733 w 2616995"/>
                <a:gd name="connsiteY41" fmla="*/ 1060387 h 1587369"/>
                <a:gd name="connsiteX42" fmla="*/ 1864282 w 2616995"/>
                <a:gd name="connsiteY42" fmla="*/ 873028 h 1587369"/>
                <a:gd name="connsiteX43" fmla="*/ 1860304 w 2616995"/>
                <a:gd name="connsiteY43" fmla="*/ 860843 h 1587369"/>
                <a:gd name="connsiteX44" fmla="*/ 1854350 w 2616995"/>
                <a:gd name="connsiteY44" fmla="*/ 855004 h 1587369"/>
                <a:gd name="connsiteX45" fmla="*/ 1826262 w 2616995"/>
                <a:gd name="connsiteY45" fmla="*/ 789031 h 1587369"/>
                <a:gd name="connsiteX46" fmla="*/ 1822094 w 2616995"/>
                <a:gd name="connsiteY46" fmla="*/ 792469 h 1587369"/>
                <a:gd name="connsiteX47" fmla="*/ 1699969 w 2616995"/>
                <a:gd name="connsiteY47" fmla="*/ 1087306 h 1587369"/>
                <a:gd name="connsiteX48" fmla="*/ 2116931 w 2616995"/>
                <a:gd name="connsiteY48" fmla="*/ 1504268 h 1587369"/>
                <a:gd name="connsiteX49" fmla="*/ 2533893 w 2616995"/>
                <a:gd name="connsiteY49" fmla="*/ 1087306 h 1587369"/>
                <a:gd name="connsiteX50" fmla="*/ 2116931 w 2616995"/>
                <a:gd name="connsiteY50" fmla="*/ 670344 h 1587369"/>
                <a:gd name="connsiteX51" fmla="*/ 500062 w 2616995"/>
                <a:gd name="connsiteY51" fmla="*/ 670344 h 1587369"/>
                <a:gd name="connsiteX52" fmla="*/ 83100 w 2616995"/>
                <a:gd name="connsiteY52" fmla="*/ 1087306 h 1587369"/>
                <a:gd name="connsiteX53" fmla="*/ 500062 w 2616995"/>
                <a:gd name="connsiteY53" fmla="*/ 1504268 h 1587369"/>
                <a:gd name="connsiteX54" fmla="*/ 884257 w 2616995"/>
                <a:gd name="connsiteY54" fmla="*/ 1249607 h 1587369"/>
                <a:gd name="connsiteX55" fmla="*/ 907890 w 2616995"/>
                <a:gd name="connsiteY55" fmla="*/ 1132549 h 1587369"/>
                <a:gd name="connsiteX56" fmla="*/ 585141 w 2616995"/>
                <a:gd name="connsiteY56" fmla="*/ 1132549 h 1587369"/>
                <a:gd name="connsiteX57" fmla="*/ 569099 w 2616995"/>
                <a:gd name="connsiteY57" fmla="*/ 1156342 h 1587369"/>
                <a:gd name="connsiteX58" fmla="*/ 500062 w 2616995"/>
                <a:gd name="connsiteY58" fmla="*/ 1184938 h 1587369"/>
                <a:gd name="connsiteX59" fmla="*/ 402429 w 2616995"/>
                <a:gd name="connsiteY59" fmla="*/ 1087305 h 1587369"/>
                <a:gd name="connsiteX60" fmla="*/ 500062 w 2616995"/>
                <a:gd name="connsiteY60" fmla="*/ 989672 h 1587369"/>
                <a:gd name="connsiteX61" fmla="*/ 516264 w 2616995"/>
                <a:gd name="connsiteY61" fmla="*/ 992943 h 1587369"/>
                <a:gd name="connsiteX62" fmla="*/ 679159 w 2616995"/>
                <a:gd name="connsiteY62" fmla="*/ 710802 h 1587369"/>
                <a:gd name="connsiteX63" fmla="*/ 624054 w 2616995"/>
                <a:gd name="connsiteY63" fmla="*/ 689090 h 1587369"/>
                <a:gd name="connsiteX64" fmla="*/ 500062 w 2616995"/>
                <a:gd name="connsiteY64" fmla="*/ 670344 h 1587369"/>
                <a:gd name="connsiteX65" fmla="*/ 877798 w 2616995"/>
                <a:gd name="connsiteY65" fmla="*/ 547725 h 1587369"/>
                <a:gd name="connsiteX66" fmla="*/ 797369 w 2616995"/>
                <a:gd name="connsiteY66" fmla="*/ 687033 h 1587369"/>
                <a:gd name="connsiteX67" fmla="*/ 818150 w 2616995"/>
                <a:gd name="connsiteY67" fmla="*/ 701433 h 1587369"/>
                <a:gd name="connsiteX68" fmla="*/ 989967 w 2616995"/>
                <a:gd name="connsiteY68" fmla="*/ 986526 h 1587369"/>
                <a:gd name="connsiteX69" fmla="*/ 995565 w 2616995"/>
                <a:gd name="connsiteY69" fmla="*/ 1042061 h 1587369"/>
                <a:gd name="connsiteX70" fmla="*/ 1105171 w 2616995"/>
                <a:gd name="connsiteY70" fmla="*/ 1042061 h 1587369"/>
                <a:gd name="connsiteX71" fmla="*/ 1108294 w 2616995"/>
                <a:gd name="connsiteY71" fmla="*/ 1026593 h 1587369"/>
                <a:gd name="connsiteX72" fmla="*/ 1131654 w 2616995"/>
                <a:gd name="connsiteY72" fmla="*/ 988092 h 1587369"/>
                <a:gd name="connsiteX73" fmla="*/ 1131909 w 2616995"/>
                <a:gd name="connsiteY73" fmla="*/ 987859 h 1587369"/>
                <a:gd name="connsiteX74" fmla="*/ 947014 w 2616995"/>
                <a:gd name="connsiteY74" fmla="*/ 486635 h 1587369"/>
                <a:gd name="connsiteX75" fmla="*/ 1207633 w 2616995"/>
                <a:gd name="connsiteY75" fmla="*/ 938041 h 1587369"/>
                <a:gd name="connsiteX76" fmla="*/ 1246891 w 2616995"/>
                <a:gd name="connsiteY76" fmla="*/ 932106 h 1587369"/>
                <a:gd name="connsiteX77" fmla="*/ 1261912 w 2616995"/>
                <a:gd name="connsiteY77" fmla="*/ 841180 h 1587369"/>
                <a:gd name="connsiteX78" fmla="*/ 1266780 w 2616995"/>
                <a:gd name="connsiteY78" fmla="*/ 833352 h 1587369"/>
                <a:gd name="connsiteX79" fmla="*/ 1269814 w 2616995"/>
                <a:gd name="connsiteY79" fmla="*/ 826029 h 1587369"/>
                <a:gd name="connsiteX80" fmla="*/ 1285978 w 2616995"/>
                <a:gd name="connsiteY80" fmla="*/ 819333 h 1587369"/>
                <a:gd name="connsiteX81" fmla="*/ 1362938 w 2616995"/>
                <a:gd name="connsiteY81" fmla="*/ 819333 h 1587369"/>
                <a:gd name="connsiteX82" fmla="*/ 1385798 w 2616995"/>
                <a:gd name="connsiteY82" fmla="*/ 842193 h 1587369"/>
                <a:gd name="connsiteX83" fmla="*/ 1385797 w 2616995"/>
                <a:gd name="connsiteY83" fmla="*/ 842193 h 1587369"/>
                <a:gd name="connsiteX84" fmla="*/ 1362937 w 2616995"/>
                <a:gd name="connsiteY84" fmla="*/ 865053 h 1587369"/>
                <a:gd name="connsiteX85" fmla="*/ 1304307 w 2616995"/>
                <a:gd name="connsiteY85" fmla="*/ 865052 h 1587369"/>
                <a:gd name="connsiteX86" fmla="*/ 1292023 w 2616995"/>
                <a:gd name="connsiteY86" fmla="*/ 939410 h 1587369"/>
                <a:gd name="connsiteX87" fmla="*/ 1312722 w 2616995"/>
                <a:gd name="connsiteY87" fmla="*/ 943589 h 1587369"/>
                <a:gd name="connsiteX88" fmla="*/ 1319973 w 2616995"/>
                <a:gd name="connsiteY88" fmla="*/ 948478 h 1587369"/>
                <a:gd name="connsiteX89" fmla="*/ 1714677 w 2616995"/>
                <a:gd name="connsiteY89" fmla="*/ 553773 h 1587369"/>
                <a:gd name="connsiteX90" fmla="*/ 1724388 w 2616995"/>
                <a:gd name="connsiteY90" fmla="*/ 549750 h 1587369"/>
                <a:gd name="connsiteX91" fmla="*/ 1697517 w 2616995"/>
                <a:gd name="connsiteY91" fmla="*/ 486635 h 1587369"/>
                <a:gd name="connsiteX92" fmla="*/ 1343915 w 2616995"/>
                <a:gd name="connsiteY92" fmla="*/ 102160 h 1587369"/>
                <a:gd name="connsiteX93" fmla="*/ 1343915 w 2616995"/>
                <a:gd name="connsiteY93" fmla="*/ 102160 h 1587369"/>
                <a:gd name="connsiteX94" fmla="*/ 1343915 w 2616995"/>
                <a:gd name="connsiteY94" fmla="*/ 102161 h 1587369"/>
                <a:gd name="connsiteX95" fmla="*/ 1475083 w 2616995"/>
                <a:gd name="connsiteY95" fmla="*/ 1010 h 1587369"/>
                <a:gd name="connsiteX96" fmla="*/ 1475701 w 2616995"/>
                <a:gd name="connsiteY96" fmla="*/ 1484 h 1587369"/>
                <a:gd name="connsiteX97" fmla="*/ 1742773 w 2616995"/>
                <a:gd name="connsiteY97" fmla="*/ 73046 h 1587369"/>
                <a:gd name="connsiteX98" fmla="*/ 1764789 w 2616995"/>
                <a:gd name="connsiteY98" fmla="*/ 111178 h 1587369"/>
                <a:gd name="connsiteX99" fmla="*/ 1764788 w 2616995"/>
                <a:gd name="connsiteY99" fmla="*/ 111178 h 1587369"/>
                <a:gd name="connsiteX100" fmla="*/ 1763121 w 2616995"/>
                <a:gd name="connsiteY100" fmla="*/ 113351 h 1587369"/>
                <a:gd name="connsiteX101" fmla="*/ 1782482 w 2616995"/>
                <a:gd name="connsiteY101" fmla="*/ 185610 h 1587369"/>
                <a:gd name="connsiteX102" fmla="*/ 1779372 w 2616995"/>
                <a:gd name="connsiteY102" fmla="*/ 209235 h 1587369"/>
                <a:gd name="connsiteX103" fmla="*/ 1774329 w 2616995"/>
                <a:gd name="connsiteY103" fmla="*/ 213105 h 1587369"/>
                <a:gd name="connsiteX104" fmla="*/ 1763578 w 2616995"/>
                <a:gd name="connsiteY104" fmla="*/ 227116 h 1587369"/>
                <a:gd name="connsiteX105" fmla="*/ 1700804 w 2616995"/>
                <a:gd name="connsiteY105" fmla="*/ 263358 h 1587369"/>
                <a:gd name="connsiteX106" fmla="*/ 1867979 w 2616995"/>
                <a:gd name="connsiteY106" fmla="*/ 656017 h 1587369"/>
                <a:gd name="connsiteX107" fmla="*/ 1922285 w 2616995"/>
                <a:gd name="connsiteY107" fmla="*/ 626541 h 1587369"/>
                <a:gd name="connsiteX108" fmla="*/ 2116932 w 2616995"/>
                <a:gd name="connsiteY108" fmla="*/ 587243 h 1587369"/>
                <a:gd name="connsiteX109" fmla="*/ 2616995 w 2616995"/>
                <a:gd name="connsiteY109" fmla="*/ 1087306 h 1587369"/>
                <a:gd name="connsiteX110" fmla="*/ 2116932 w 2616995"/>
                <a:gd name="connsiteY110" fmla="*/ 1587369 h 1587369"/>
                <a:gd name="connsiteX111" fmla="*/ 1616869 w 2616995"/>
                <a:gd name="connsiteY111" fmla="*/ 1087306 h 1587369"/>
                <a:gd name="connsiteX112" fmla="*/ 1763334 w 2616995"/>
                <a:gd name="connsiteY112" fmla="*/ 733708 h 1587369"/>
                <a:gd name="connsiteX113" fmla="*/ 1792473 w 2616995"/>
                <a:gd name="connsiteY113" fmla="*/ 709667 h 1587369"/>
                <a:gd name="connsiteX114" fmla="*/ 1760903 w 2616995"/>
                <a:gd name="connsiteY114" fmla="*/ 635516 h 1587369"/>
                <a:gd name="connsiteX115" fmla="*/ 1385296 w 2616995"/>
                <a:gd name="connsiteY115" fmla="*/ 1011123 h 1587369"/>
                <a:gd name="connsiteX116" fmla="*/ 1395726 w 2616995"/>
                <a:gd name="connsiteY116" fmla="*/ 1026593 h 1587369"/>
                <a:gd name="connsiteX117" fmla="*/ 1407983 w 2616995"/>
                <a:gd name="connsiteY117" fmla="*/ 1087305 h 1587369"/>
                <a:gd name="connsiteX118" fmla="*/ 1252010 w 2616995"/>
                <a:gd name="connsiteY118" fmla="*/ 1243278 h 1587369"/>
                <a:gd name="connsiteX119" fmla="*/ 1242075 w 2616995"/>
                <a:gd name="connsiteY119" fmla="*/ 1241776 h 1587369"/>
                <a:gd name="connsiteX120" fmla="*/ 1219922 w 2616995"/>
                <a:gd name="connsiteY120" fmla="*/ 1375881 h 1587369"/>
                <a:gd name="connsiteX121" fmla="*/ 1210682 w 2616995"/>
                <a:gd name="connsiteY121" fmla="*/ 1390738 h 1587369"/>
                <a:gd name="connsiteX122" fmla="*/ 1209248 w 2616995"/>
                <a:gd name="connsiteY122" fmla="*/ 1391072 h 1587369"/>
                <a:gd name="connsiteX123" fmla="*/ 1208972 w 2616995"/>
                <a:gd name="connsiteY123" fmla="*/ 1391740 h 1587369"/>
                <a:gd name="connsiteX124" fmla="*/ 1192807 w 2616995"/>
                <a:gd name="connsiteY124" fmla="*/ 1398435 h 1587369"/>
                <a:gd name="connsiteX125" fmla="*/ 1115848 w 2616995"/>
                <a:gd name="connsiteY125" fmla="*/ 1398434 h 1587369"/>
                <a:gd name="connsiteX126" fmla="*/ 1099684 w 2616995"/>
                <a:gd name="connsiteY126" fmla="*/ 1391738 h 1587369"/>
                <a:gd name="connsiteX127" fmla="*/ 1092988 w 2616995"/>
                <a:gd name="connsiteY127" fmla="*/ 1375575 h 1587369"/>
                <a:gd name="connsiteX128" fmla="*/ 1099684 w 2616995"/>
                <a:gd name="connsiteY128" fmla="*/ 1359411 h 1587369"/>
                <a:gd name="connsiteX129" fmla="*/ 1115848 w 2616995"/>
                <a:gd name="connsiteY129" fmla="*/ 1352715 h 1587369"/>
                <a:gd name="connsiteX130" fmla="*/ 1177410 w 2616995"/>
                <a:gd name="connsiteY130" fmla="*/ 1352715 h 1587369"/>
                <a:gd name="connsiteX131" fmla="*/ 1197307 w 2616995"/>
                <a:gd name="connsiteY131" fmla="*/ 1232266 h 1587369"/>
                <a:gd name="connsiteX132" fmla="*/ 1164804 w 2616995"/>
                <a:gd name="connsiteY132" fmla="*/ 1216641 h 1587369"/>
                <a:gd name="connsiteX133" fmla="*/ 1108294 w 2616995"/>
                <a:gd name="connsiteY133" fmla="*/ 1148017 h 1587369"/>
                <a:gd name="connsiteX134" fmla="*/ 1105171 w 2616995"/>
                <a:gd name="connsiteY134" fmla="*/ 1132549 h 1587369"/>
                <a:gd name="connsiteX135" fmla="*/ 995565 w 2616995"/>
                <a:gd name="connsiteY135" fmla="*/ 1132549 h 1587369"/>
                <a:gd name="connsiteX136" fmla="*/ 989967 w 2616995"/>
                <a:gd name="connsiteY136" fmla="*/ 1188086 h 1587369"/>
                <a:gd name="connsiteX137" fmla="*/ 500063 w 2616995"/>
                <a:gd name="connsiteY137" fmla="*/ 1587369 h 1587369"/>
                <a:gd name="connsiteX138" fmla="*/ 0 w 2616995"/>
                <a:gd name="connsiteY138" fmla="*/ 1087306 h 1587369"/>
                <a:gd name="connsiteX139" fmla="*/ 500063 w 2616995"/>
                <a:gd name="connsiteY139" fmla="*/ 587243 h 1587369"/>
                <a:gd name="connsiteX140" fmla="*/ 672001 w 2616995"/>
                <a:gd name="connsiteY140" fmla="*/ 617587 h 1587369"/>
                <a:gd name="connsiteX141" fmla="*/ 720038 w 2616995"/>
                <a:gd name="connsiteY141" fmla="*/ 639997 h 1587369"/>
                <a:gd name="connsiteX142" fmla="*/ 825554 w 2616995"/>
                <a:gd name="connsiteY142" fmla="*/ 457237 h 1587369"/>
                <a:gd name="connsiteX143" fmla="*/ 763124 w 2616995"/>
                <a:gd name="connsiteY143" fmla="*/ 349105 h 1587369"/>
                <a:gd name="connsiteX144" fmla="*/ 690564 w 2616995"/>
                <a:gd name="connsiteY144" fmla="*/ 334831 h 1587369"/>
                <a:gd name="connsiteX145" fmla="*/ 690564 w 2616995"/>
                <a:gd name="connsiteY145" fmla="*/ 256249 h 1587369"/>
                <a:gd name="connsiteX146" fmla="*/ 1116808 w 2616995"/>
                <a:gd name="connsiteY146" fmla="*/ 256249 h 1587369"/>
                <a:gd name="connsiteX147" fmla="*/ 1116808 w 2616995"/>
                <a:gd name="connsiteY147" fmla="*/ 294349 h 1587369"/>
                <a:gd name="connsiteX148" fmla="*/ 870891 w 2616995"/>
                <a:gd name="connsiteY148" fmla="*/ 354786 h 1587369"/>
                <a:gd name="connsiteX149" fmla="*/ 896792 w 2616995"/>
                <a:gd name="connsiteY149" fmla="*/ 399648 h 1587369"/>
                <a:gd name="connsiteX150" fmla="*/ 914135 w 2616995"/>
                <a:gd name="connsiteY150" fmla="*/ 396147 h 1587369"/>
                <a:gd name="connsiteX151" fmla="*/ 1658992 w 2616995"/>
                <a:gd name="connsiteY151" fmla="*/ 396147 h 1587369"/>
                <a:gd name="connsiteX152" fmla="*/ 1614036 w 2616995"/>
                <a:gd name="connsiteY152" fmla="*/ 290555 h 1587369"/>
                <a:gd name="connsiteX153" fmla="*/ 1613696 w 2616995"/>
                <a:gd name="connsiteY153" fmla="*/ 255928 h 1587369"/>
                <a:gd name="connsiteX154" fmla="*/ 1621800 w 2616995"/>
                <a:gd name="connsiteY154" fmla="*/ 247664 h 1587369"/>
                <a:gd name="connsiteX155" fmla="*/ 1621792 w 2616995"/>
                <a:gd name="connsiteY155" fmla="*/ 247603 h 1587369"/>
                <a:gd name="connsiteX156" fmla="*/ 1636299 w 2616995"/>
                <a:gd name="connsiteY156" fmla="*/ 228698 h 1587369"/>
                <a:gd name="connsiteX157" fmla="*/ 1717066 w 2616995"/>
                <a:gd name="connsiteY157" fmla="*/ 182066 h 1587369"/>
                <a:gd name="connsiteX158" fmla="*/ 1702217 w 2616995"/>
                <a:gd name="connsiteY158" fmla="*/ 126646 h 1587369"/>
                <a:gd name="connsiteX159" fmla="*/ 1471059 w 2616995"/>
                <a:gd name="connsiteY159" fmla="*/ 64706 h 1587369"/>
                <a:gd name="connsiteX160" fmla="*/ 1386446 w 2616995"/>
                <a:gd name="connsiteY160" fmla="*/ 113556 h 1587369"/>
                <a:gd name="connsiteX161" fmla="*/ 1362820 w 2616995"/>
                <a:gd name="connsiteY161" fmla="*/ 116666 h 1587369"/>
                <a:gd name="connsiteX162" fmla="*/ 1343915 w 2616995"/>
                <a:gd name="connsiteY162" fmla="*/ 102160 h 1587369"/>
                <a:gd name="connsiteX163" fmla="*/ 1340805 w 2616995"/>
                <a:gd name="connsiteY163" fmla="*/ 78535 h 1587369"/>
                <a:gd name="connsiteX164" fmla="*/ 1355312 w 2616995"/>
                <a:gd name="connsiteY164" fmla="*/ 59630 h 1587369"/>
                <a:gd name="connsiteX165" fmla="*/ 1449856 w 2616995"/>
                <a:gd name="connsiteY165" fmla="*/ 5044 h 1587369"/>
                <a:gd name="connsiteX166" fmla="*/ 1450521 w 2616995"/>
                <a:gd name="connsiteY166" fmla="*/ 4178 h 1587369"/>
                <a:gd name="connsiteX167" fmla="*/ 1474146 w 2616995"/>
                <a:gd name="connsiteY167" fmla="*/ 1068 h 1587369"/>
                <a:gd name="connsiteX168" fmla="*/ 1474311 w 2616995"/>
                <a:gd name="connsiteY168" fmla="*/ 1112 h 1587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2616995" h="1587369">
                  <a:moveTo>
                    <a:pt x="1092988" y="1375574"/>
                  </a:moveTo>
                  <a:lnTo>
                    <a:pt x="1092988" y="1375575"/>
                  </a:lnTo>
                  <a:lnTo>
                    <a:pt x="1092988" y="1375575"/>
                  </a:lnTo>
                  <a:close/>
                  <a:moveTo>
                    <a:pt x="1142705" y="1132549"/>
                  </a:moveTo>
                  <a:lnTo>
                    <a:pt x="1142878" y="1133407"/>
                  </a:lnTo>
                  <a:cubicBezTo>
                    <a:pt x="1151868" y="1154662"/>
                    <a:pt x="1166886" y="1172746"/>
                    <a:pt x="1185789" y="1185517"/>
                  </a:cubicBezTo>
                  <a:lnTo>
                    <a:pt x="1203614" y="1194086"/>
                  </a:lnTo>
                  <a:lnTo>
                    <a:pt x="1213780" y="1132549"/>
                  </a:lnTo>
                  <a:close/>
                  <a:moveTo>
                    <a:pt x="1358755" y="1037665"/>
                  </a:moveTo>
                  <a:lnTo>
                    <a:pt x="1277884" y="1118535"/>
                  </a:lnTo>
                  <a:lnTo>
                    <a:pt x="1269552" y="1121987"/>
                  </a:lnTo>
                  <a:lnTo>
                    <a:pt x="1265009" y="1127907"/>
                  </a:lnTo>
                  <a:lnTo>
                    <a:pt x="1260794" y="1128462"/>
                  </a:lnTo>
                  <a:lnTo>
                    <a:pt x="1248124" y="1205157"/>
                  </a:lnTo>
                  <a:lnTo>
                    <a:pt x="1252009" y="1205744"/>
                  </a:lnTo>
                  <a:cubicBezTo>
                    <a:pt x="1317421" y="1205744"/>
                    <a:pt x="1370448" y="1152717"/>
                    <a:pt x="1370448" y="1087305"/>
                  </a:cubicBezTo>
                  <a:cubicBezTo>
                    <a:pt x="1370448" y="1070952"/>
                    <a:pt x="1367134" y="1055373"/>
                    <a:pt x="1361141" y="1041203"/>
                  </a:cubicBezTo>
                  <a:close/>
                  <a:moveTo>
                    <a:pt x="1153038" y="1024456"/>
                  </a:moveTo>
                  <a:lnTo>
                    <a:pt x="1142878" y="1041203"/>
                  </a:lnTo>
                  <a:lnTo>
                    <a:pt x="1142705" y="1042061"/>
                  </a:lnTo>
                  <a:lnTo>
                    <a:pt x="1163203" y="1042061"/>
                  </a:lnTo>
                  <a:close/>
                  <a:moveTo>
                    <a:pt x="1286023" y="975733"/>
                  </a:moveTo>
                  <a:lnTo>
                    <a:pt x="1284699" y="983752"/>
                  </a:lnTo>
                  <a:lnTo>
                    <a:pt x="1291593" y="976858"/>
                  </a:lnTo>
                  <a:close/>
                  <a:moveTo>
                    <a:pt x="1240532" y="970601"/>
                  </a:moveTo>
                  <a:lnTo>
                    <a:pt x="1227564" y="972562"/>
                  </a:lnTo>
                  <a:lnTo>
                    <a:pt x="1237395" y="989591"/>
                  </a:lnTo>
                  <a:close/>
                  <a:moveTo>
                    <a:pt x="754638" y="761044"/>
                  </a:moveTo>
                  <a:lnTo>
                    <a:pt x="592393" y="1042061"/>
                  </a:lnTo>
                  <a:lnTo>
                    <a:pt x="907890" y="1042061"/>
                  </a:lnTo>
                  <a:lnTo>
                    <a:pt x="884257" y="925006"/>
                  </a:lnTo>
                  <a:cubicBezTo>
                    <a:pt x="868433" y="887592"/>
                    <a:pt x="847303" y="852969"/>
                    <a:pt x="821810" y="822079"/>
                  </a:cubicBezTo>
                  <a:close/>
                  <a:moveTo>
                    <a:pt x="2116931" y="670344"/>
                  </a:moveTo>
                  <a:cubicBezTo>
                    <a:pt x="2059361" y="670344"/>
                    <a:pt x="2004515" y="682012"/>
                    <a:pt x="1954631" y="703111"/>
                  </a:cubicBezTo>
                  <a:lnTo>
                    <a:pt x="1900531" y="732475"/>
                  </a:lnTo>
                  <a:lnTo>
                    <a:pt x="1937587" y="819512"/>
                  </a:lnTo>
                  <a:lnTo>
                    <a:pt x="2088265" y="995460"/>
                  </a:lnTo>
                  <a:lnTo>
                    <a:pt x="2116931" y="989672"/>
                  </a:lnTo>
                  <a:cubicBezTo>
                    <a:pt x="2170852" y="989672"/>
                    <a:pt x="2214564" y="1033384"/>
                    <a:pt x="2214564" y="1087305"/>
                  </a:cubicBezTo>
                  <a:cubicBezTo>
                    <a:pt x="2214564" y="1141226"/>
                    <a:pt x="2170852" y="1184938"/>
                    <a:pt x="2116931" y="1184938"/>
                  </a:cubicBezTo>
                  <a:cubicBezTo>
                    <a:pt x="2063010" y="1184938"/>
                    <a:pt x="2019298" y="1141226"/>
                    <a:pt x="2019298" y="1087305"/>
                  </a:cubicBezTo>
                  <a:lnTo>
                    <a:pt x="2024733" y="1060387"/>
                  </a:lnTo>
                  <a:lnTo>
                    <a:pt x="1864282" y="873028"/>
                  </a:lnTo>
                  <a:lnTo>
                    <a:pt x="1860304" y="860843"/>
                  </a:lnTo>
                  <a:lnTo>
                    <a:pt x="1854350" y="855004"/>
                  </a:lnTo>
                  <a:lnTo>
                    <a:pt x="1826262" y="789031"/>
                  </a:lnTo>
                  <a:lnTo>
                    <a:pt x="1822094" y="792469"/>
                  </a:lnTo>
                  <a:cubicBezTo>
                    <a:pt x="1746639" y="867925"/>
                    <a:pt x="1699969" y="972165"/>
                    <a:pt x="1699969" y="1087306"/>
                  </a:cubicBezTo>
                  <a:cubicBezTo>
                    <a:pt x="1699969" y="1317588"/>
                    <a:pt x="1886649" y="1504268"/>
                    <a:pt x="2116931" y="1504268"/>
                  </a:cubicBezTo>
                  <a:cubicBezTo>
                    <a:pt x="2347213" y="1504268"/>
                    <a:pt x="2533893" y="1317588"/>
                    <a:pt x="2533893" y="1087306"/>
                  </a:cubicBezTo>
                  <a:cubicBezTo>
                    <a:pt x="2533893" y="857024"/>
                    <a:pt x="2347213" y="670344"/>
                    <a:pt x="2116931" y="670344"/>
                  </a:cubicBezTo>
                  <a:close/>
                  <a:moveTo>
                    <a:pt x="500062" y="670344"/>
                  </a:moveTo>
                  <a:cubicBezTo>
                    <a:pt x="269780" y="670344"/>
                    <a:pt x="83100" y="857024"/>
                    <a:pt x="83100" y="1087306"/>
                  </a:cubicBezTo>
                  <a:cubicBezTo>
                    <a:pt x="83100" y="1317588"/>
                    <a:pt x="269780" y="1504268"/>
                    <a:pt x="500062" y="1504268"/>
                  </a:cubicBezTo>
                  <a:cubicBezTo>
                    <a:pt x="672774" y="1504268"/>
                    <a:pt x="820959" y="1399261"/>
                    <a:pt x="884257" y="1249607"/>
                  </a:cubicBezTo>
                  <a:lnTo>
                    <a:pt x="907890" y="1132549"/>
                  </a:lnTo>
                  <a:lnTo>
                    <a:pt x="585141" y="1132549"/>
                  </a:lnTo>
                  <a:lnTo>
                    <a:pt x="569099" y="1156342"/>
                  </a:lnTo>
                  <a:cubicBezTo>
                    <a:pt x="551431" y="1174010"/>
                    <a:pt x="527023" y="1184938"/>
                    <a:pt x="500062" y="1184938"/>
                  </a:cubicBezTo>
                  <a:cubicBezTo>
                    <a:pt x="446141" y="1184938"/>
                    <a:pt x="402429" y="1141226"/>
                    <a:pt x="402429" y="1087305"/>
                  </a:cubicBezTo>
                  <a:cubicBezTo>
                    <a:pt x="402429" y="1033384"/>
                    <a:pt x="446141" y="989672"/>
                    <a:pt x="500062" y="989672"/>
                  </a:cubicBezTo>
                  <a:lnTo>
                    <a:pt x="516264" y="992943"/>
                  </a:lnTo>
                  <a:lnTo>
                    <a:pt x="679159" y="710802"/>
                  </a:lnTo>
                  <a:lnTo>
                    <a:pt x="624054" y="689090"/>
                  </a:lnTo>
                  <a:cubicBezTo>
                    <a:pt x="584885" y="676907"/>
                    <a:pt x="543240" y="670344"/>
                    <a:pt x="500062" y="670344"/>
                  </a:cubicBezTo>
                  <a:close/>
                  <a:moveTo>
                    <a:pt x="877798" y="547725"/>
                  </a:moveTo>
                  <a:lnTo>
                    <a:pt x="797369" y="687033"/>
                  </a:lnTo>
                  <a:lnTo>
                    <a:pt x="818150" y="701433"/>
                  </a:lnTo>
                  <a:cubicBezTo>
                    <a:pt x="904590" y="772770"/>
                    <a:pt x="966652" y="872591"/>
                    <a:pt x="989967" y="986526"/>
                  </a:cubicBezTo>
                  <a:lnTo>
                    <a:pt x="995565" y="1042061"/>
                  </a:lnTo>
                  <a:lnTo>
                    <a:pt x="1105171" y="1042061"/>
                  </a:lnTo>
                  <a:lnTo>
                    <a:pt x="1108294" y="1026593"/>
                  </a:lnTo>
                  <a:cubicBezTo>
                    <a:pt x="1114214" y="1012598"/>
                    <a:pt x="1122118" y="999646"/>
                    <a:pt x="1131654" y="988092"/>
                  </a:cubicBezTo>
                  <a:lnTo>
                    <a:pt x="1131909" y="987859"/>
                  </a:lnTo>
                  <a:close/>
                  <a:moveTo>
                    <a:pt x="947014" y="486635"/>
                  </a:moveTo>
                  <a:lnTo>
                    <a:pt x="1207633" y="938041"/>
                  </a:lnTo>
                  <a:lnTo>
                    <a:pt x="1246891" y="932106"/>
                  </a:lnTo>
                  <a:lnTo>
                    <a:pt x="1261912" y="841180"/>
                  </a:lnTo>
                  <a:lnTo>
                    <a:pt x="1266780" y="833352"/>
                  </a:lnTo>
                  <a:lnTo>
                    <a:pt x="1269814" y="826029"/>
                  </a:lnTo>
                  <a:cubicBezTo>
                    <a:pt x="1273951" y="821892"/>
                    <a:pt x="1279666" y="819333"/>
                    <a:pt x="1285978" y="819333"/>
                  </a:cubicBezTo>
                  <a:lnTo>
                    <a:pt x="1362938" y="819333"/>
                  </a:lnTo>
                  <a:cubicBezTo>
                    <a:pt x="1375563" y="819333"/>
                    <a:pt x="1385798" y="829568"/>
                    <a:pt x="1385798" y="842193"/>
                  </a:cubicBezTo>
                  <a:lnTo>
                    <a:pt x="1385797" y="842193"/>
                  </a:lnTo>
                  <a:cubicBezTo>
                    <a:pt x="1385797" y="854818"/>
                    <a:pt x="1375562" y="865053"/>
                    <a:pt x="1362937" y="865053"/>
                  </a:cubicBezTo>
                  <a:lnTo>
                    <a:pt x="1304307" y="865052"/>
                  </a:lnTo>
                  <a:lnTo>
                    <a:pt x="1292023" y="939410"/>
                  </a:lnTo>
                  <a:lnTo>
                    <a:pt x="1312722" y="943589"/>
                  </a:lnTo>
                  <a:lnTo>
                    <a:pt x="1319973" y="948478"/>
                  </a:lnTo>
                  <a:lnTo>
                    <a:pt x="1714677" y="553773"/>
                  </a:lnTo>
                  <a:lnTo>
                    <a:pt x="1724388" y="549750"/>
                  </a:lnTo>
                  <a:lnTo>
                    <a:pt x="1697517" y="486635"/>
                  </a:lnTo>
                  <a:close/>
                  <a:moveTo>
                    <a:pt x="1343915" y="102160"/>
                  </a:moveTo>
                  <a:lnTo>
                    <a:pt x="1343915" y="102160"/>
                  </a:lnTo>
                  <a:lnTo>
                    <a:pt x="1343915" y="102161"/>
                  </a:lnTo>
                  <a:close/>
                  <a:moveTo>
                    <a:pt x="1475083" y="1010"/>
                  </a:moveTo>
                  <a:lnTo>
                    <a:pt x="1475701" y="1484"/>
                  </a:lnTo>
                  <a:lnTo>
                    <a:pt x="1742773" y="73046"/>
                  </a:lnTo>
                  <a:cubicBezTo>
                    <a:pt x="1759382" y="77496"/>
                    <a:pt x="1769239" y="94569"/>
                    <a:pt x="1764789" y="111178"/>
                  </a:cubicBezTo>
                  <a:lnTo>
                    <a:pt x="1764788" y="111178"/>
                  </a:lnTo>
                  <a:lnTo>
                    <a:pt x="1763121" y="113351"/>
                  </a:lnTo>
                  <a:lnTo>
                    <a:pt x="1782482" y="185610"/>
                  </a:lnTo>
                  <a:cubicBezTo>
                    <a:pt x="1784707" y="193914"/>
                    <a:pt x="1783356" y="202335"/>
                    <a:pt x="1779372" y="209235"/>
                  </a:cubicBezTo>
                  <a:lnTo>
                    <a:pt x="1774329" y="213105"/>
                  </a:lnTo>
                  <a:lnTo>
                    <a:pt x="1763578" y="227116"/>
                  </a:lnTo>
                  <a:lnTo>
                    <a:pt x="1700804" y="263358"/>
                  </a:lnTo>
                  <a:lnTo>
                    <a:pt x="1867979" y="656017"/>
                  </a:lnTo>
                  <a:lnTo>
                    <a:pt x="1922285" y="626541"/>
                  </a:lnTo>
                  <a:cubicBezTo>
                    <a:pt x="1982112" y="601236"/>
                    <a:pt x="2047888" y="587243"/>
                    <a:pt x="2116932" y="587243"/>
                  </a:cubicBezTo>
                  <a:cubicBezTo>
                    <a:pt x="2393109" y="587243"/>
                    <a:pt x="2616995" y="811129"/>
                    <a:pt x="2616995" y="1087306"/>
                  </a:cubicBezTo>
                  <a:cubicBezTo>
                    <a:pt x="2616995" y="1363483"/>
                    <a:pt x="2393109" y="1587369"/>
                    <a:pt x="2116932" y="1587369"/>
                  </a:cubicBezTo>
                  <a:cubicBezTo>
                    <a:pt x="1840755" y="1587369"/>
                    <a:pt x="1616869" y="1363483"/>
                    <a:pt x="1616869" y="1087306"/>
                  </a:cubicBezTo>
                  <a:cubicBezTo>
                    <a:pt x="1616869" y="949218"/>
                    <a:pt x="1672841" y="824202"/>
                    <a:pt x="1763334" y="733708"/>
                  </a:cubicBezTo>
                  <a:lnTo>
                    <a:pt x="1792473" y="709667"/>
                  </a:lnTo>
                  <a:lnTo>
                    <a:pt x="1760903" y="635516"/>
                  </a:lnTo>
                  <a:lnTo>
                    <a:pt x="1385296" y="1011123"/>
                  </a:lnTo>
                  <a:lnTo>
                    <a:pt x="1395726" y="1026593"/>
                  </a:lnTo>
                  <a:cubicBezTo>
                    <a:pt x="1403619" y="1045254"/>
                    <a:pt x="1407983" y="1065770"/>
                    <a:pt x="1407983" y="1087305"/>
                  </a:cubicBezTo>
                  <a:cubicBezTo>
                    <a:pt x="1407983" y="1173447"/>
                    <a:pt x="1338152" y="1243278"/>
                    <a:pt x="1252010" y="1243278"/>
                  </a:cubicBezTo>
                  <a:lnTo>
                    <a:pt x="1242075" y="1241776"/>
                  </a:lnTo>
                  <a:lnTo>
                    <a:pt x="1219922" y="1375881"/>
                  </a:lnTo>
                  <a:cubicBezTo>
                    <a:pt x="1218894" y="1382109"/>
                    <a:pt x="1215438" y="1387330"/>
                    <a:pt x="1210682" y="1390738"/>
                  </a:cubicBezTo>
                  <a:lnTo>
                    <a:pt x="1209248" y="1391072"/>
                  </a:lnTo>
                  <a:lnTo>
                    <a:pt x="1208972" y="1391740"/>
                  </a:lnTo>
                  <a:cubicBezTo>
                    <a:pt x="1204835" y="1395876"/>
                    <a:pt x="1199120" y="1398435"/>
                    <a:pt x="1192807" y="1398435"/>
                  </a:cubicBezTo>
                  <a:lnTo>
                    <a:pt x="1115848" y="1398434"/>
                  </a:lnTo>
                  <a:cubicBezTo>
                    <a:pt x="1109536" y="1398434"/>
                    <a:pt x="1103821" y="1395875"/>
                    <a:pt x="1099684" y="1391738"/>
                  </a:cubicBezTo>
                  <a:lnTo>
                    <a:pt x="1092988" y="1375575"/>
                  </a:lnTo>
                  <a:lnTo>
                    <a:pt x="1099684" y="1359411"/>
                  </a:lnTo>
                  <a:cubicBezTo>
                    <a:pt x="1103821" y="1355274"/>
                    <a:pt x="1109536" y="1352715"/>
                    <a:pt x="1115848" y="1352715"/>
                  </a:cubicBezTo>
                  <a:lnTo>
                    <a:pt x="1177410" y="1352715"/>
                  </a:lnTo>
                  <a:lnTo>
                    <a:pt x="1197307" y="1232266"/>
                  </a:lnTo>
                  <a:lnTo>
                    <a:pt x="1164804" y="1216641"/>
                  </a:lnTo>
                  <a:cubicBezTo>
                    <a:pt x="1139911" y="1199823"/>
                    <a:pt x="1120133" y="1176008"/>
                    <a:pt x="1108294" y="1148017"/>
                  </a:cubicBezTo>
                  <a:lnTo>
                    <a:pt x="1105171" y="1132549"/>
                  </a:lnTo>
                  <a:lnTo>
                    <a:pt x="995565" y="1132549"/>
                  </a:lnTo>
                  <a:lnTo>
                    <a:pt x="989967" y="1188086"/>
                  </a:lnTo>
                  <a:cubicBezTo>
                    <a:pt x="943338" y="1415956"/>
                    <a:pt x="741718" y="1587369"/>
                    <a:pt x="500063" y="1587369"/>
                  </a:cubicBezTo>
                  <a:cubicBezTo>
                    <a:pt x="223886" y="1587369"/>
                    <a:pt x="0" y="1363483"/>
                    <a:pt x="0" y="1087306"/>
                  </a:cubicBezTo>
                  <a:cubicBezTo>
                    <a:pt x="0" y="811129"/>
                    <a:pt x="223886" y="587243"/>
                    <a:pt x="500063" y="587243"/>
                  </a:cubicBezTo>
                  <a:cubicBezTo>
                    <a:pt x="560477" y="587243"/>
                    <a:pt x="618388" y="597956"/>
                    <a:pt x="672001" y="617587"/>
                  </a:cubicBezTo>
                  <a:lnTo>
                    <a:pt x="720038" y="639997"/>
                  </a:lnTo>
                  <a:lnTo>
                    <a:pt x="825554" y="457237"/>
                  </a:lnTo>
                  <a:lnTo>
                    <a:pt x="763124" y="349105"/>
                  </a:lnTo>
                  <a:lnTo>
                    <a:pt x="690564" y="334831"/>
                  </a:lnTo>
                  <a:lnTo>
                    <a:pt x="690564" y="256249"/>
                  </a:lnTo>
                  <a:lnTo>
                    <a:pt x="1116808" y="256249"/>
                  </a:lnTo>
                  <a:lnTo>
                    <a:pt x="1116808" y="294349"/>
                  </a:lnTo>
                  <a:lnTo>
                    <a:pt x="870891" y="354786"/>
                  </a:lnTo>
                  <a:lnTo>
                    <a:pt x="896792" y="399648"/>
                  </a:lnTo>
                  <a:lnTo>
                    <a:pt x="914135" y="396147"/>
                  </a:lnTo>
                  <a:lnTo>
                    <a:pt x="1658992" y="396147"/>
                  </a:lnTo>
                  <a:lnTo>
                    <a:pt x="1614036" y="290555"/>
                  </a:lnTo>
                  <a:cubicBezTo>
                    <a:pt x="1609142" y="279059"/>
                    <a:pt x="1609370" y="266669"/>
                    <a:pt x="1613696" y="255928"/>
                  </a:cubicBezTo>
                  <a:lnTo>
                    <a:pt x="1621800" y="247664"/>
                  </a:lnTo>
                  <a:lnTo>
                    <a:pt x="1621792" y="247603"/>
                  </a:lnTo>
                  <a:cubicBezTo>
                    <a:pt x="1623855" y="239906"/>
                    <a:pt x="1628853" y="232996"/>
                    <a:pt x="1636299" y="228698"/>
                  </a:cubicBezTo>
                  <a:lnTo>
                    <a:pt x="1717066" y="182066"/>
                  </a:lnTo>
                  <a:lnTo>
                    <a:pt x="1702217" y="126646"/>
                  </a:lnTo>
                  <a:lnTo>
                    <a:pt x="1471059" y="64706"/>
                  </a:lnTo>
                  <a:lnTo>
                    <a:pt x="1386446" y="113556"/>
                  </a:lnTo>
                  <a:cubicBezTo>
                    <a:pt x="1379001" y="117855"/>
                    <a:pt x="1370517" y="118729"/>
                    <a:pt x="1362820" y="116666"/>
                  </a:cubicBezTo>
                  <a:lnTo>
                    <a:pt x="1343915" y="102160"/>
                  </a:lnTo>
                  <a:lnTo>
                    <a:pt x="1340805" y="78535"/>
                  </a:lnTo>
                  <a:cubicBezTo>
                    <a:pt x="1342868" y="70838"/>
                    <a:pt x="1347866" y="63928"/>
                    <a:pt x="1355312" y="59630"/>
                  </a:cubicBezTo>
                  <a:lnTo>
                    <a:pt x="1449856" y="5044"/>
                  </a:lnTo>
                  <a:lnTo>
                    <a:pt x="1450521" y="4178"/>
                  </a:lnTo>
                  <a:cubicBezTo>
                    <a:pt x="1457421" y="194"/>
                    <a:pt x="1465842" y="-1157"/>
                    <a:pt x="1474146" y="1068"/>
                  </a:cubicBezTo>
                  <a:lnTo>
                    <a:pt x="1474311" y="11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03" name="グループ化 302">
            <a:extLst>
              <a:ext uri="{FF2B5EF4-FFF2-40B4-BE49-F238E27FC236}">
                <a16:creationId xmlns:a16="http://schemas.microsoft.com/office/drawing/2014/main" id="{35F90D30-474F-4DEE-AE37-7636FC8D415C}"/>
              </a:ext>
            </a:extLst>
          </p:cNvPr>
          <p:cNvGrpSpPr/>
          <p:nvPr/>
        </p:nvGrpSpPr>
        <p:grpSpPr>
          <a:xfrm>
            <a:off x="6201828" y="2912133"/>
            <a:ext cx="1296987" cy="1296987"/>
            <a:chOff x="3492853" y="1019300"/>
            <a:chExt cx="1296987" cy="1296987"/>
          </a:xfrm>
        </p:grpSpPr>
        <p:grpSp>
          <p:nvGrpSpPr>
            <p:cNvPr id="304" name="グループ化 303">
              <a:extLst>
                <a:ext uri="{FF2B5EF4-FFF2-40B4-BE49-F238E27FC236}">
                  <a16:creationId xmlns:a16="http://schemas.microsoft.com/office/drawing/2014/main" id="{DF256CAA-C359-47A6-93BA-5F1E236D31CD}"/>
                </a:ext>
              </a:extLst>
            </p:cNvPr>
            <p:cNvGrpSpPr/>
            <p:nvPr/>
          </p:nvGrpSpPr>
          <p:grpSpPr>
            <a:xfrm>
              <a:off x="3492853" y="1019300"/>
              <a:ext cx="1296987" cy="1296987"/>
              <a:chOff x="560388" y="4868863"/>
              <a:chExt cx="1296987" cy="1296987"/>
            </a:xfrm>
          </p:grpSpPr>
          <p:sp>
            <p:nvSpPr>
              <p:cNvPr id="315" name="AutoShape 199">
                <a:extLst>
                  <a:ext uri="{FF2B5EF4-FFF2-40B4-BE49-F238E27FC236}">
                    <a16:creationId xmlns:a16="http://schemas.microsoft.com/office/drawing/2014/main" id="{8B31904F-A855-43D7-955D-5D040AC897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705" y="4879976"/>
                <a:ext cx="1274764" cy="1274762"/>
              </a:xfrm>
              <a:prstGeom prst="roundRect">
                <a:avLst>
                  <a:gd name="adj" fmla="val 288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9F3A7E0C-2E99-4987-BC56-F175647B75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8" y="4868863"/>
                <a:ext cx="1296987" cy="1296987"/>
              </a:xfrm>
              <a:custGeom>
                <a:avLst/>
                <a:gdLst>
                  <a:gd name="connsiteX0" fmla="*/ 80096 w 1296987"/>
                  <a:gd name="connsiteY0" fmla="*/ 42862 h 1296987"/>
                  <a:gd name="connsiteX1" fmla="*/ 1216890 w 1296987"/>
                  <a:gd name="connsiteY1" fmla="*/ 42862 h 1296987"/>
                  <a:gd name="connsiteX2" fmla="*/ 1254124 w 1296987"/>
                  <a:gd name="connsiteY2" fmla="*/ 80096 h 1296987"/>
                  <a:gd name="connsiteX3" fmla="*/ 1254124 w 1296987"/>
                  <a:gd name="connsiteY3" fmla="*/ 1216890 h 1296987"/>
                  <a:gd name="connsiteX4" fmla="*/ 1216890 w 1296987"/>
                  <a:gd name="connsiteY4" fmla="*/ 1254124 h 1296987"/>
                  <a:gd name="connsiteX5" fmla="*/ 80096 w 1296987"/>
                  <a:gd name="connsiteY5" fmla="*/ 1254124 h 1296987"/>
                  <a:gd name="connsiteX6" fmla="*/ 42862 w 1296987"/>
                  <a:gd name="connsiteY6" fmla="*/ 1216890 h 1296987"/>
                  <a:gd name="connsiteX7" fmla="*/ 42862 w 1296987"/>
                  <a:gd name="connsiteY7" fmla="*/ 80096 h 1296987"/>
                  <a:gd name="connsiteX8" fmla="*/ 80096 w 1296987"/>
                  <a:gd name="connsiteY8" fmla="*/ 42862 h 1296987"/>
                  <a:gd name="connsiteX9" fmla="*/ 60728 w 1296987"/>
                  <a:gd name="connsiteY9" fmla="*/ 22225 h 1296987"/>
                  <a:gd name="connsiteX10" fmla="*/ 22225 w 1296987"/>
                  <a:gd name="connsiteY10" fmla="*/ 60728 h 1296987"/>
                  <a:gd name="connsiteX11" fmla="*/ 22225 w 1296987"/>
                  <a:gd name="connsiteY11" fmla="*/ 1236259 h 1296987"/>
                  <a:gd name="connsiteX12" fmla="*/ 60728 w 1296987"/>
                  <a:gd name="connsiteY12" fmla="*/ 1274762 h 1296987"/>
                  <a:gd name="connsiteX13" fmla="*/ 1236259 w 1296987"/>
                  <a:gd name="connsiteY13" fmla="*/ 1274762 h 1296987"/>
                  <a:gd name="connsiteX14" fmla="*/ 1274762 w 1296987"/>
                  <a:gd name="connsiteY14" fmla="*/ 1236259 h 1296987"/>
                  <a:gd name="connsiteX15" fmla="*/ 1274762 w 1296987"/>
                  <a:gd name="connsiteY15" fmla="*/ 60728 h 1296987"/>
                  <a:gd name="connsiteX16" fmla="*/ 1236259 w 1296987"/>
                  <a:gd name="connsiteY16" fmla="*/ 22225 h 1296987"/>
                  <a:gd name="connsiteX17" fmla="*/ 39869 w 1296987"/>
                  <a:gd name="connsiteY17" fmla="*/ 0 h 1296987"/>
                  <a:gd name="connsiteX18" fmla="*/ 1257118 w 1296987"/>
                  <a:gd name="connsiteY18" fmla="*/ 0 h 1296987"/>
                  <a:gd name="connsiteX19" fmla="*/ 1296987 w 1296987"/>
                  <a:gd name="connsiteY19" fmla="*/ 39869 h 1296987"/>
                  <a:gd name="connsiteX20" fmla="*/ 1296987 w 1296987"/>
                  <a:gd name="connsiteY20" fmla="*/ 1257118 h 1296987"/>
                  <a:gd name="connsiteX21" fmla="*/ 1257118 w 1296987"/>
                  <a:gd name="connsiteY21" fmla="*/ 1296987 h 1296987"/>
                  <a:gd name="connsiteX22" fmla="*/ 39869 w 1296987"/>
                  <a:gd name="connsiteY22" fmla="*/ 1296987 h 1296987"/>
                  <a:gd name="connsiteX23" fmla="*/ 0 w 1296987"/>
                  <a:gd name="connsiteY23" fmla="*/ 1257118 h 1296987"/>
                  <a:gd name="connsiteX24" fmla="*/ 0 w 1296987"/>
                  <a:gd name="connsiteY24" fmla="*/ 39869 h 1296987"/>
                  <a:gd name="connsiteX25" fmla="*/ 39869 w 1296987"/>
                  <a:gd name="connsiteY25" fmla="*/ 0 h 1296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6987" h="1296987">
                    <a:moveTo>
                      <a:pt x="80096" y="42862"/>
                    </a:moveTo>
                    <a:lnTo>
                      <a:pt x="1216890" y="42862"/>
                    </a:lnTo>
                    <a:cubicBezTo>
                      <a:pt x="1237454" y="42862"/>
                      <a:pt x="1254124" y="59532"/>
                      <a:pt x="1254124" y="80096"/>
                    </a:cubicBezTo>
                    <a:lnTo>
                      <a:pt x="1254124" y="1216890"/>
                    </a:lnTo>
                    <a:cubicBezTo>
                      <a:pt x="1254124" y="1237454"/>
                      <a:pt x="1237454" y="1254124"/>
                      <a:pt x="1216890" y="1254124"/>
                    </a:cubicBezTo>
                    <a:lnTo>
                      <a:pt x="80096" y="1254124"/>
                    </a:lnTo>
                    <a:cubicBezTo>
                      <a:pt x="59532" y="1254124"/>
                      <a:pt x="42862" y="1237454"/>
                      <a:pt x="42862" y="1216890"/>
                    </a:cubicBezTo>
                    <a:lnTo>
                      <a:pt x="42862" y="80096"/>
                    </a:lnTo>
                    <a:cubicBezTo>
                      <a:pt x="42862" y="59532"/>
                      <a:pt x="59532" y="42862"/>
                      <a:pt x="80096" y="42862"/>
                    </a:cubicBezTo>
                    <a:close/>
                    <a:moveTo>
                      <a:pt x="60728" y="22225"/>
                    </a:moveTo>
                    <a:cubicBezTo>
                      <a:pt x="39463" y="22225"/>
                      <a:pt x="22225" y="39463"/>
                      <a:pt x="22225" y="60728"/>
                    </a:cubicBezTo>
                    <a:lnTo>
                      <a:pt x="22225" y="1236259"/>
                    </a:lnTo>
                    <a:cubicBezTo>
                      <a:pt x="22225" y="1257524"/>
                      <a:pt x="39463" y="1274762"/>
                      <a:pt x="60728" y="1274762"/>
                    </a:cubicBezTo>
                    <a:lnTo>
                      <a:pt x="1236259" y="1274762"/>
                    </a:lnTo>
                    <a:cubicBezTo>
                      <a:pt x="1257524" y="1274762"/>
                      <a:pt x="1274762" y="1257524"/>
                      <a:pt x="1274762" y="1236259"/>
                    </a:cubicBezTo>
                    <a:lnTo>
                      <a:pt x="1274762" y="60728"/>
                    </a:lnTo>
                    <a:cubicBezTo>
                      <a:pt x="1274762" y="39463"/>
                      <a:pt x="1257524" y="22225"/>
                      <a:pt x="1236259" y="22225"/>
                    </a:cubicBezTo>
                    <a:close/>
                    <a:moveTo>
                      <a:pt x="39869" y="0"/>
                    </a:moveTo>
                    <a:lnTo>
                      <a:pt x="1257118" y="0"/>
                    </a:lnTo>
                    <a:cubicBezTo>
                      <a:pt x="1279137" y="0"/>
                      <a:pt x="1296987" y="17850"/>
                      <a:pt x="1296987" y="39869"/>
                    </a:cubicBezTo>
                    <a:lnTo>
                      <a:pt x="1296987" y="1257118"/>
                    </a:lnTo>
                    <a:cubicBezTo>
                      <a:pt x="1296987" y="1279137"/>
                      <a:pt x="1279137" y="1296987"/>
                      <a:pt x="1257118" y="1296987"/>
                    </a:cubicBezTo>
                    <a:lnTo>
                      <a:pt x="39869" y="1296987"/>
                    </a:lnTo>
                    <a:cubicBezTo>
                      <a:pt x="17850" y="1296987"/>
                      <a:pt x="0" y="1279137"/>
                      <a:pt x="0" y="1257118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05" name="フリーフォーム: 図形 304">
              <a:extLst>
                <a:ext uri="{FF2B5EF4-FFF2-40B4-BE49-F238E27FC236}">
                  <a16:creationId xmlns:a16="http://schemas.microsoft.com/office/drawing/2014/main" id="{A7F44847-512E-4C05-AB53-F2B77E889DA4}"/>
                </a:ext>
              </a:extLst>
            </p:cNvPr>
            <p:cNvSpPr/>
            <p:nvPr/>
          </p:nvSpPr>
          <p:spPr>
            <a:xfrm>
              <a:off x="4087514" y="1152313"/>
              <a:ext cx="395491" cy="755908"/>
            </a:xfrm>
            <a:custGeom>
              <a:avLst/>
              <a:gdLst>
                <a:gd name="connsiteX0" fmla="*/ 190386 w 778668"/>
                <a:gd name="connsiteY0" fmla="*/ 1084131 h 1488281"/>
                <a:gd name="connsiteX1" fmla="*/ 101079 w 778668"/>
                <a:gd name="connsiteY1" fmla="*/ 1231260 h 1488281"/>
                <a:gd name="connsiteX2" fmla="*/ 146025 w 778668"/>
                <a:gd name="connsiteY2" fmla="*/ 1248593 h 1488281"/>
                <a:gd name="connsiteX3" fmla="*/ 389334 w 778668"/>
                <a:gd name="connsiteY3" fmla="*/ 1283493 h 1488281"/>
                <a:gd name="connsiteX4" fmla="*/ 632643 w 778668"/>
                <a:gd name="connsiteY4" fmla="*/ 1248593 h 1488281"/>
                <a:gd name="connsiteX5" fmla="*/ 677588 w 778668"/>
                <a:gd name="connsiteY5" fmla="*/ 1231261 h 1488281"/>
                <a:gd name="connsiteX6" fmla="*/ 588280 w 778668"/>
                <a:gd name="connsiteY6" fmla="*/ 1084131 h 1488281"/>
                <a:gd name="connsiteX7" fmla="*/ 521542 w 778668"/>
                <a:gd name="connsiteY7" fmla="*/ 1090974 h 1488281"/>
                <a:gd name="connsiteX8" fmla="*/ 389334 w 778668"/>
                <a:gd name="connsiteY8" fmla="*/ 1095376 h 1488281"/>
                <a:gd name="connsiteX9" fmla="*/ 257128 w 778668"/>
                <a:gd name="connsiteY9" fmla="*/ 1090974 h 1488281"/>
                <a:gd name="connsiteX10" fmla="*/ 52387 w 778668"/>
                <a:gd name="connsiteY10" fmla="*/ 538747 h 1488281"/>
                <a:gd name="connsiteX11" fmla="*/ 52387 w 778668"/>
                <a:gd name="connsiteY11" fmla="*/ 1211465 h 1488281"/>
                <a:gd name="connsiteX12" fmla="*/ 176212 w 778668"/>
                <a:gd name="connsiteY12" fmla="*/ 1007469 h 1488281"/>
                <a:gd name="connsiteX13" fmla="*/ 176212 w 778668"/>
                <a:gd name="connsiteY13" fmla="*/ 742743 h 1488281"/>
                <a:gd name="connsiteX14" fmla="*/ 726281 w 778668"/>
                <a:gd name="connsiteY14" fmla="*/ 538744 h 1488281"/>
                <a:gd name="connsiteX15" fmla="*/ 602456 w 778668"/>
                <a:gd name="connsiteY15" fmla="*/ 742739 h 1488281"/>
                <a:gd name="connsiteX16" fmla="*/ 602456 w 778668"/>
                <a:gd name="connsiteY16" fmla="*/ 1007473 h 1488281"/>
                <a:gd name="connsiteX17" fmla="*/ 726281 w 778668"/>
                <a:gd name="connsiteY17" fmla="*/ 1211468 h 1488281"/>
                <a:gd name="connsiteX18" fmla="*/ 389334 w 778668"/>
                <a:gd name="connsiteY18" fmla="*/ 395285 h 1488281"/>
                <a:gd name="connsiteX19" fmla="*/ 146025 w 778668"/>
                <a:gd name="connsiteY19" fmla="*/ 430185 h 1488281"/>
                <a:gd name="connsiteX20" fmla="*/ 72971 w 778668"/>
                <a:gd name="connsiteY20" fmla="*/ 458357 h 1488281"/>
                <a:gd name="connsiteX21" fmla="*/ 202637 w 778668"/>
                <a:gd name="connsiteY21" fmla="*/ 671977 h 1488281"/>
                <a:gd name="connsiteX22" fmla="*/ 257128 w 778668"/>
                <a:gd name="connsiteY22" fmla="*/ 666390 h 1488281"/>
                <a:gd name="connsiteX23" fmla="*/ 389334 w 778668"/>
                <a:gd name="connsiteY23" fmla="*/ 661987 h 1488281"/>
                <a:gd name="connsiteX24" fmla="*/ 521542 w 778668"/>
                <a:gd name="connsiteY24" fmla="*/ 666390 h 1488281"/>
                <a:gd name="connsiteX25" fmla="*/ 576028 w 778668"/>
                <a:gd name="connsiteY25" fmla="*/ 671977 h 1488281"/>
                <a:gd name="connsiteX26" fmla="*/ 705696 w 778668"/>
                <a:gd name="connsiteY26" fmla="*/ 458357 h 1488281"/>
                <a:gd name="connsiteX27" fmla="*/ 632643 w 778668"/>
                <a:gd name="connsiteY27" fmla="*/ 430185 h 1488281"/>
                <a:gd name="connsiteX28" fmla="*/ 389334 w 778668"/>
                <a:gd name="connsiteY28" fmla="*/ 395285 h 1488281"/>
                <a:gd name="connsiteX29" fmla="*/ 608410 w 778668"/>
                <a:gd name="connsiteY29" fmla="*/ 33337 h 1488281"/>
                <a:gd name="connsiteX30" fmla="*/ 582216 w 778668"/>
                <a:gd name="connsiteY30" fmla="*/ 59531 h 1488281"/>
                <a:gd name="connsiteX31" fmla="*/ 608410 w 778668"/>
                <a:gd name="connsiteY31" fmla="*/ 85725 h 1488281"/>
                <a:gd name="connsiteX32" fmla="*/ 696515 w 778668"/>
                <a:gd name="connsiteY32" fmla="*/ 85725 h 1488281"/>
                <a:gd name="connsiteX33" fmla="*/ 722709 w 778668"/>
                <a:gd name="connsiteY33" fmla="*/ 59531 h 1488281"/>
                <a:gd name="connsiteX34" fmla="*/ 696515 w 778668"/>
                <a:gd name="connsiteY34" fmla="*/ 33337 h 1488281"/>
                <a:gd name="connsiteX35" fmla="*/ 82154 w 778668"/>
                <a:gd name="connsiteY35" fmla="*/ 33337 h 1488281"/>
                <a:gd name="connsiteX36" fmla="*/ 55960 w 778668"/>
                <a:gd name="connsiteY36" fmla="*/ 59531 h 1488281"/>
                <a:gd name="connsiteX37" fmla="*/ 82154 w 778668"/>
                <a:gd name="connsiteY37" fmla="*/ 85725 h 1488281"/>
                <a:gd name="connsiteX38" fmla="*/ 170259 w 778668"/>
                <a:gd name="connsiteY38" fmla="*/ 85725 h 1488281"/>
                <a:gd name="connsiteX39" fmla="*/ 196453 w 778668"/>
                <a:gd name="connsiteY39" fmla="*/ 59531 h 1488281"/>
                <a:gd name="connsiteX40" fmla="*/ 170259 w 778668"/>
                <a:gd name="connsiteY40" fmla="*/ 33337 h 1488281"/>
                <a:gd name="connsiteX41" fmla="*/ 88978 w 778668"/>
                <a:gd name="connsiteY41" fmla="*/ 0 h 1488281"/>
                <a:gd name="connsiteX42" fmla="*/ 689690 w 778668"/>
                <a:gd name="connsiteY42" fmla="*/ 0 h 1488281"/>
                <a:gd name="connsiteX43" fmla="*/ 778668 w 778668"/>
                <a:gd name="connsiteY43" fmla="*/ 88978 h 1488281"/>
                <a:gd name="connsiteX44" fmla="*/ 778668 w 778668"/>
                <a:gd name="connsiteY44" fmla="*/ 1399303 h 1488281"/>
                <a:gd name="connsiteX45" fmla="*/ 689690 w 778668"/>
                <a:gd name="connsiteY45" fmla="*/ 1488281 h 1488281"/>
                <a:gd name="connsiteX46" fmla="*/ 88978 w 778668"/>
                <a:gd name="connsiteY46" fmla="*/ 1488281 h 1488281"/>
                <a:gd name="connsiteX47" fmla="*/ 0 w 778668"/>
                <a:gd name="connsiteY47" fmla="*/ 1399303 h 1488281"/>
                <a:gd name="connsiteX48" fmla="*/ 0 w 778668"/>
                <a:gd name="connsiteY48" fmla="*/ 88978 h 1488281"/>
                <a:gd name="connsiteX49" fmla="*/ 88978 w 778668"/>
                <a:gd name="connsiteY49" fmla="*/ 0 h 1488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778668" h="1488281">
                  <a:moveTo>
                    <a:pt x="190386" y="1084131"/>
                  </a:moveTo>
                  <a:lnTo>
                    <a:pt x="101079" y="1231260"/>
                  </a:lnTo>
                  <a:lnTo>
                    <a:pt x="146025" y="1248593"/>
                  </a:lnTo>
                  <a:cubicBezTo>
                    <a:pt x="220809" y="1271066"/>
                    <a:pt x="303029" y="1283493"/>
                    <a:pt x="389334" y="1283493"/>
                  </a:cubicBezTo>
                  <a:cubicBezTo>
                    <a:pt x="475640" y="1283493"/>
                    <a:pt x="557860" y="1271066"/>
                    <a:pt x="632643" y="1248593"/>
                  </a:cubicBezTo>
                  <a:lnTo>
                    <a:pt x="677588" y="1231261"/>
                  </a:lnTo>
                  <a:lnTo>
                    <a:pt x="588280" y="1084131"/>
                  </a:lnTo>
                  <a:lnTo>
                    <a:pt x="521542" y="1090974"/>
                  </a:lnTo>
                  <a:cubicBezTo>
                    <a:pt x="478838" y="1093860"/>
                    <a:pt x="434622" y="1095376"/>
                    <a:pt x="389334" y="1095376"/>
                  </a:cubicBezTo>
                  <a:cubicBezTo>
                    <a:pt x="344047" y="1095376"/>
                    <a:pt x="299832" y="1093860"/>
                    <a:pt x="257128" y="1090974"/>
                  </a:cubicBezTo>
                  <a:close/>
                  <a:moveTo>
                    <a:pt x="52387" y="538747"/>
                  </a:moveTo>
                  <a:lnTo>
                    <a:pt x="52387" y="1211465"/>
                  </a:lnTo>
                  <a:lnTo>
                    <a:pt x="176212" y="1007469"/>
                  </a:lnTo>
                  <a:lnTo>
                    <a:pt x="176212" y="742743"/>
                  </a:lnTo>
                  <a:close/>
                  <a:moveTo>
                    <a:pt x="726281" y="538744"/>
                  </a:moveTo>
                  <a:lnTo>
                    <a:pt x="602456" y="742739"/>
                  </a:lnTo>
                  <a:lnTo>
                    <a:pt x="602456" y="1007473"/>
                  </a:lnTo>
                  <a:lnTo>
                    <a:pt x="726281" y="1211468"/>
                  </a:lnTo>
                  <a:close/>
                  <a:moveTo>
                    <a:pt x="389334" y="395285"/>
                  </a:moveTo>
                  <a:cubicBezTo>
                    <a:pt x="303029" y="395285"/>
                    <a:pt x="220809" y="407712"/>
                    <a:pt x="146025" y="430185"/>
                  </a:cubicBezTo>
                  <a:lnTo>
                    <a:pt x="72971" y="458357"/>
                  </a:lnTo>
                  <a:lnTo>
                    <a:pt x="202637" y="671977"/>
                  </a:lnTo>
                  <a:lnTo>
                    <a:pt x="257128" y="666390"/>
                  </a:lnTo>
                  <a:cubicBezTo>
                    <a:pt x="299832" y="663503"/>
                    <a:pt x="344047" y="661987"/>
                    <a:pt x="389334" y="661987"/>
                  </a:cubicBezTo>
                  <a:cubicBezTo>
                    <a:pt x="434622" y="661987"/>
                    <a:pt x="478838" y="663503"/>
                    <a:pt x="521542" y="666390"/>
                  </a:cubicBezTo>
                  <a:lnTo>
                    <a:pt x="576028" y="671977"/>
                  </a:lnTo>
                  <a:lnTo>
                    <a:pt x="705696" y="458357"/>
                  </a:lnTo>
                  <a:lnTo>
                    <a:pt x="632643" y="430185"/>
                  </a:lnTo>
                  <a:cubicBezTo>
                    <a:pt x="557860" y="407712"/>
                    <a:pt x="475640" y="395285"/>
                    <a:pt x="389334" y="395285"/>
                  </a:cubicBezTo>
                  <a:close/>
                  <a:moveTo>
                    <a:pt x="608410" y="33337"/>
                  </a:moveTo>
                  <a:cubicBezTo>
                    <a:pt x="593943" y="33337"/>
                    <a:pt x="582216" y="45064"/>
                    <a:pt x="582216" y="59531"/>
                  </a:cubicBezTo>
                  <a:cubicBezTo>
                    <a:pt x="582216" y="73998"/>
                    <a:pt x="593943" y="85725"/>
                    <a:pt x="608410" y="85725"/>
                  </a:cubicBezTo>
                  <a:lnTo>
                    <a:pt x="696515" y="85725"/>
                  </a:lnTo>
                  <a:cubicBezTo>
                    <a:pt x="710982" y="85725"/>
                    <a:pt x="722709" y="73998"/>
                    <a:pt x="722709" y="59531"/>
                  </a:cubicBezTo>
                  <a:cubicBezTo>
                    <a:pt x="722709" y="45064"/>
                    <a:pt x="710982" y="33337"/>
                    <a:pt x="696515" y="33337"/>
                  </a:cubicBezTo>
                  <a:close/>
                  <a:moveTo>
                    <a:pt x="82154" y="33337"/>
                  </a:moveTo>
                  <a:cubicBezTo>
                    <a:pt x="67687" y="33337"/>
                    <a:pt x="55960" y="45064"/>
                    <a:pt x="55960" y="59531"/>
                  </a:cubicBezTo>
                  <a:cubicBezTo>
                    <a:pt x="55960" y="73998"/>
                    <a:pt x="67687" y="85725"/>
                    <a:pt x="82154" y="85725"/>
                  </a:cubicBezTo>
                  <a:lnTo>
                    <a:pt x="170259" y="85725"/>
                  </a:lnTo>
                  <a:cubicBezTo>
                    <a:pt x="184726" y="85725"/>
                    <a:pt x="196453" y="73998"/>
                    <a:pt x="196453" y="59531"/>
                  </a:cubicBezTo>
                  <a:cubicBezTo>
                    <a:pt x="196453" y="45064"/>
                    <a:pt x="184726" y="33337"/>
                    <a:pt x="170259" y="33337"/>
                  </a:cubicBezTo>
                  <a:close/>
                  <a:moveTo>
                    <a:pt x="88978" y="0"/>
                  </a:moveTo>
                  <a:lnTo>
                    <a:pt x="689690" y="0"/>
                  </a:lnTo>
                  <a:cubicBezTo>
                    <a:pt x="738831" y="0"/>
                    <a:pt x="778668" y="39837"/>
                    <a:pt x="778668" y="88978"/>
                  </a:cubicBezTo>
                  <a:lnTo>
                    <a:pt x="778668" y="1399303"/>
                  </a:lnTo>
                  <a:cubicBezTo>
                    <a:pt x="778668" y="1448444"/>
                    <a:pt x="738831" y="1488281"/>
                    <a:pt x="689690" y="1488281"/>
                  </a:cubicBezTo>
                  <a:lnTo>
                    <a:pt x="88978" y="1488281"/>
                  </a:lnTo>
                  <a:cubicBezTo>
                    <a:pt x="39837" y="1488281"/>
                    <a:pt x="0" y="1448444"/>
                    <a:pt x="0" y="1399303"/>
                  </a:cubicBezTo>
                  <a:lnTo>
                    <a:pt x="0" y="88978"/>
                  </a:lnTo>
                  <a:cubicBezTo>
                    <a:pt x="0" y="39837"/>
                    <a:pt x="39837" y="0"/>
                    <a:pt x="8897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1" name="正方形/長方形 310">
              <a:extLst>
                <a:ext uri="{FF2B5EF4-FFF2-40B4-BE49-F238E27FC236}">
                  <a16:creationId xmlns:a16="http://schemas.microsoft.com/office/drawing/2014/main" id="{85CFE174-0920-42BC-BD5D-AE85DA8EEAC1}"/>
                </a:ext>
              </a:extLst>
            </p:cNvPr>
            <p:cNvSpPr/>
            <p:nvPr/>
          </p:nvSpPr>
          <p:spPr>
            <a:xfrm>
              <a:off x="3792407" y="1120867"/>
              <a:ext cx="118527" cy="8248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2" name="Text Box 167">
              <a:extLst>
                <a:ext uri="{FF2B5EF4-FFF2-40B4-BE49-F238E27FC236}">
                  <a16:creationId xmlns:a16="http://schemas.microsoft.com/office/drawing/2014/main" id="{6412C4A7-C119-45A8-B7BD-F2316A82A8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36746" y="1982197"/>
              <a:ext cx="1004295" cy="2384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平行駐車</a:t>
              </a:r>
            </a:p>
          </p:txBody>
        </p:sp>
      </p:grpSp>
      <p:grpSp>
        <p:nvGrpSpPr>
          <p:cNvPr id="322" name="グループ化 321">
            <a:extLst>
              <a:ext uri="{FF2B5EF4-FFF2-40B4-BE49-F238E27FC236}">
                <a16:creationId xmlns:a16="http://schemas.microsoft.com/office/drawing/2014/main" id="{E5AC0F12-A42F-4115-84B9-C9B73739BE65}"/>
              </a:ext>
            </a:extLst>
          </p:cNvPr>
          <p:cNvGrpSpPr/>
          <p:nvPr/>
        </p:nvGrpSpPr>
        <p:grpSpPr>
          <a:xfrm>
            <a:off x="8057948" y="2919753"/>
            <a:ext cx="1296987" cy="1296987"/>
            <a:chOff x="4881705" y="1019300"/>
            <a:chExt cx="1296987" cy="1296987"/>
          </a:xfrm>
        </p:grpSpPr>
        <p:grpSp>
          <p:nvGrpSpPr>
            <p:cNvPr id="323" name="グループ化 322">
              <a:extLst>
                <a:ext uri="{FF2B5EF4-FFF2-40B4-BE49-F238E27FC236}">
                  <a16:creationId xmlns:a16="http://schemas.microsoft.com/office/drawing/2014/main" id="{16580056-FDBD-4EDA-9E7C-D85167542B23}"/>
                </a:ext>
              </a:extLst>
            </p:cNvPr>
            <p:cNvGrpSpPr/>
            <p:nvPr/>
          </p:nvGrpSpPr>
          <p:grpSpPr>
            <a:xfrm>
              <a:off x="4881705" y="1019300"/>
              <a:ext cx="1296987" cy="1296987"/>
              <a:chOff x="560388" y="4868863"/>
              <a:chExt cx="1296987" cy="1296987"/>
            </a:xfrm>
          </p:grpSpPr>
          <p:sp>
            <p:nvSpPr>
              <p:cNvPr id="327" name="AutoShape 199">
                <a:extLst>
                  <a:ext uri="{FF2B5EF4-FFF2-40B4-BE49-F238E27FC236}">
                    <a16:creationId xmlns:a16="http://schemas.microsoft.com/office/drawing/2014/main" id="{668EEB28-121B-46F5-80B1-5825B67280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705" y="4879976"/>
                <a:ext cx="1274764" cy="1274762"/>
              </a:xfrm>
              <a:prstGeom prst="roundRect">
                <a:avLst>
                  <a:gd name="adj" fmla="val 288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CEF7D8C5-0B53-4C95-93EE-D0DE77BD08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8" y="4868863"/>
                <a:ext cx="1296987" cy="1296987"/>
              </a:xfrm>
              <a:custGeom>
                <a:avLst/>
                <a:gdLst>
                  <a:gd name="connsiteX0" fmla="*/ 80096 w 1296987"/>
                  <a:gd name="connsiteY0" fmla="*/ 42862 h 1296987"/>
                  <a:gd name="connsiteX1" fmla="*/ 1216890 w 1296987"/>
                  <a:gd name="connsiteY1" fmla="*/ 42862 h 1296987"/>
                  <a:gd name="connsiteX2" fmla="*/ 1254124 w 1296987"/>
                  <a:gd name="connsiteY2" fmla="*/ 80096 h 1296987"/>
                  <a:gd name="connsiteX3" fmla="*/ 1254124 w 1296987"/>
                  <a:gd name="connsiteY3" fmla="*/ 1216890 h 1296987"/>
                  <a:gd name="connsiteX4" fmla="*/ 1216890 w 1296987"/>
                  <a:gd name="connsiteY4" fmla="*/ 1254124 h 1296987"/>
                  <a:gd name="connsiteX5" fmla="*/ 80096 w 1296987"/>
                  <a:gd name="connsiteY5" fmla="*/ 1254124 h 1296987"/>
                  <a:gd name="connsiteX6" fmla="*/ 42862 w 1296987"/>
                  <a:gd name="connsiteY6" fmla="*/ 1216890 h 1296987"/>
                  <a:gd name="connsiteX7" fmla="*/ 42862 w 1296987"/>
                  <a:gd name="connsiteY7" fmla="*/ 80096 h 1296987"/>
                  <a:gd name="connsiteX8" fmla="*/ 80096 w 1296987"/>
                  <a:gd name="connsiteY8" fmla="*/ 42862 h 1296987"/>
                  <a:gd name="connsiteX9" fmla="*/ 60728 w 1296987"/>
                  <a:gd name="connsiteY9" fmla="*/ 22225 h 1296987"/>
                  <a:gd name="connsiteX10" fmla="*/ 22225 w 1296987"/>
                  <a:gd name="connsiteY10" fmla="*/ 60728 h 1296987"/>
                  <a:gd name="connsiteX11" fmla="*/ 22225 w 1296987"/>
                  <a:gd name="connsiteY11" fmla="*/ 1236259 h 1296987"/>
                  <a:gd name="connsiteX12" fmla="*/ 60728 w 1296987"/>
                  <a:gd name="connsiteY12" fmla="*/ 1274762 h 1296987"/>
                  <a:gd name="connsiteX13" fmla="*/ 1236259 w 1296987"/>
                  <a:gd name="connsiteY13" fmla="*/ 1274762 h 1296987"/>
                  <a:gd name="connsiteX14" fmla="*/ 1274762 w 1296987"/>
                  <a:gd name="connsiteY14" fmla="*/ 1236259 h 1296987"/>
                  <a:gd name="connsiteX15" fmla="*/ 1274762 w 1296987"/>
                  <a:gd name="connsiteY15" fmla="*/ 60728 h 1296987"/>
                  <a:gd name="connsiteX16" fmla="*/ 1236259 w 1296987"/>
                  <a:gd name="connsiteY16" fmla="*/ 22225 h 1296987"/>
                  <a:gd name="connsiteX17" fmla="*/ 39869 w 1296987"/>
                  <a:gd name="connsiteY17" fmla="*/ 0 h 1296987"/>
                  <a:gd name="connsiteX18" fmla="*/ 1257118 w 1296987"/>
                  <a:gd name="connsiteY18" fmla="*/ 0 h 1296987"/>
                  <a:gd name="connsiteX19" fmla="*/ 1296987 w 1296987"/>
                  <a:gd name="connsiteY19" fmla="*/ 39869 h 1296987"/>
                  <a:gd name="connsiteX20" fmla="*/ 1296987 w 1296987"/>
                  <a:gd name="connsiteY20" fmla="*/ 1257118 h 1296987"/>
                  <a:gd name="connsiteX21" fmla="*/ 1257118 w 1296987"/>
                  <a:gd name="connsiteY21" fmla="*/ 1296987 h 1296987"/>
                  <a:gd name="connsiteX22" fmla="*/ 39869 w 1296987"/>
                  <a:gd name="connsiteY22" fmla="*/ 1296987 h 1296987"/>
                  <a:gd name="connsiteX23" fmla="*/ 0 w 1296987"/>
                  <a:gd name="connsiteY23" fmla="*/ 1257118 h 1296987"/>
                  <a:gd name="connsiteX24" fmla="*/ 0 w 1296987"/>
                  <a:gd name="connsiteY24" fmla="*/ 39869 h 1296987"/>
                  <a:gd name="connsiteX25" fmla="*/ 39869 w 1296987"/>
                  <a:gd name="connsiteY25" fmla="*/ 0 h 1296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6987" h="1296987">
                    <a:moveTo>
                      <a:pt x="80096" y="42862"/>
                    </a:moveTo>
                    <a:lnTo>
                      <a:pt x="1216890" y="42862"/>
                    </a:lnTo>
                    <a:cubicBezTo>
                      <a:pt x="1237454" y="42862"/>
                      <a:pt x="1254124" y="59532"/>
                      <a:pt x="1254124" y="80096"/>
                    </a:cubicBezTo>
                    <a:lnTo>
                      <a:pt x="1254124" y="1216890"/>
                    </a:lnTo>
                    <a:cubicBezTo>
                      <a:pt x="1254124" y="1237454"/>
                      <a:pt x="1237454" y="1254124"/>
                      <a:pt x="1216890" y="1254124"/>
                    </a:cubicBezTo>
                    <a:lnTo>
                      <a:pt x="80096" y="1254124"/>
                    </a:lnTo>
                    <a:cubicBezTo>
                      <a:pt x="59532" y="1254124"/>
                      <a:pt x="42862" y="1237454"/>
                      <a:pt x="42862" y="1216890"/>
                    </a:cubicBezTo>
                    <a:lnTo>
                      <a:pt x="42862" y="80096"/>
                    </a:lnTo>
                    <a:cubicBezTo>
                      <a:pt x="42862" y="59532"/>
                      <a:pt x="59532" y="42862"/>
                      <a:pt x="80096" y="42862"/>
                    </a:cubicBezTo>
                    <a:close/>
                    <a:moveTo>
                      <a:pt x="60728" y="22225"/>
                    </a:moveTo>
                    <a:cubicBezTo>
                      <a:pt x="39463" y="22225"/>
                      <a:pt x="22225" y="39463"/>
                      <a:pt x="22225" y="60728"/>
                    </a:cubicBezTo>
                    <a:lnTo>
                      <a:pt x="22225" y="1236259"/>
                    </a:lnTo>
                    <a:cubicBezTo>
                      <a:pt x="22225" y="1257524"/>
                      <a:pt x="39463" y="1274762"/>
                      <a:pt x="60728" y="1274762"/>
                    </a:cubicBezTo>
                    <a:lnTo>
                      <a:pt x="1236259" y="1274762"/>
                    </a:lnTo>
                    <a:cubicBezTo>
                      <a:pt x="1257524" y="1274762"/>
                      <a:pt x="1274762" y="1257524"/>
                      <a:pt x="1274762" y="1236259"/>
                    </a:cubicBezTo>
                    <a:lnTo>
                      <a:pt x="1274762" y="60728"/>
                    </a:lnTo>
                    <a:cubicBezTo>
                      <a:pt x="1274762" y="39463"/>
                      <a:pt x="1257524" y="22225"/>
                      <a:pt x="1236259" y="22225"/>
                    </a:cubicBezTo>
                    <a:close/>
                    <a:moveTo>
                      <a:pt x="39869" y="0"/>
                    </a:moveTo>
                    <a:lnTo>
                      <a:pt x="1257118" y="0"/>
                    </a:lnTo>
                    <a:cubicBezTo>
                      <a:pt x="1279137" y="0"/>
                      <a:pt x="1296987" y="17850"/>
                      <a:pt x="1296987" y="39869"/>
                    </a:cubicBezTo>
                    <a:lnTo>
                      <a:pt x="1296987" y="1257118"/>
                    </a:lnTo>
                    <a:cubicBezTo>
                      <a:pt x="1296987" y="1279137"/>
                      <a:pt x="1279137" y="1296987"/>
                      <a:pt x="1257118" y="1296987"/>
                    </a:cubicBezTo>
                    <a:lnTo>
                      <a:pt x="39869" y="1296987"/>
                    </a:lnTo>
                    <a:cubicBezTo>
                      <a:pt x="17850" y="1296987"/>
                      <a:pt x="0" y="1279137"/>
                      <a:pt x="0" y="1257118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24" name="フリーフォーム: 図形 323">
              <a:extLst>
                <a:ext uri="{FF2B5EF4-FFF2-40B4-BE49-F238E27FC236}">
                  <a16:creationId xmlns:a16="http://schemas.microsoft.com/office/drawing/2014/main" id="{E258B80C-2A8E-4699-9F9F-724B459E3E9B}"/>
                </a:ext>
              </a:extLst>
            </p:cNvPr>
            <p:cNvSpPr/>
            <p:nvPr/>
          </p:nvSpPr>
          <p:spPr>
            <a:xfrm rot="16200000">
              <a:off x="5438478" y="1152313"/>
              <a:ext cx="395491" cy="755908"/>
            </a:xfrm>
            <a:custGeom>
              <a:avLst/>
              <a:gdLst>
                <a:gd name="connsiteX0" fmla="*/ 190386 w 778668"/>
                <a:gd name="connsiteY0" fmla="*/ 1084131 h 1488281"/>
                <a:gd name="connsiteX1" fmla="*/ 101079 w 778668"/>
                <a:gd name="connsiteY1" fmla="*/ 1231260 h 1488281"/>
                <a:gd name="connsiteX2" fmla="*/ 146025 w 778668"/>
                <a:gd name="connsiteY2" fmla="*/ 1248593 h 1488281"/>
                <a:gd name="connsiteX3" fmla="*/ 389334 w 778668"/>
                <a:gd name="connsiteY3" fmla="*/ 1283493 h 1488281"/>
                <a:gd name="connsiteX4" fmla="*/ 632643 w 778668"/>
                <a:gd name="connsiteY4" fmla="*/ 1248593 h 1488281"/>
                <a:gd name="connsiteX5" fmla="*/ 677588 w 778668"/>
                <a:gd name="connsiteY5" fmla="*/ 1231261 h 1488281"/>
                <a:gd name="connsiteX6" fmla="*/ 588280 w 778668"/>
                <a:gd name="connsiteY6" fmla="*/ 1084131 h 1488281"/>
                <a:gd name="connsiteX7" fmla="*/ 521542 w 778668"/>
                <a:gd name="connsiteY7" fmla="*/ 1090974 h 1488281"/>
                <a:gd name="connsiteX8" fmla="*/ 389334 w 778668"/>
                <a:gd name="connsiteY8" fmla="*/ 1095376 h 1488281"/>
                <a:gd name="connsiteX9" fmla="*/ 257128 w 778668"/>
                <a:gd name="connsiteY9" fmla="*/ 1090974 h 1488281"/>
                <a:gd name="connsiteX10" fmla="*/ 52387 w 778668"/>
                <a:gd name="connsiteY10" fmla="*/ 538747 h 1488281"/>
                <a:gd name="connsiteX11" fmla="*/ 52387 w 778668"/>
                <a:gd name="connsiteY11" fmla="*/ 1211465 h 1488281"/>
                <a:gd name="connsiteX12" fmla="*/ 176212 w 778668"/>
                <a:gd name="connsiteY12" fmla="*/ 1007469 h 1488281"/>
                <a:gd name="connsiteX13" fmla="*/ 176212 w 778668"/>
                <a:gd name="connsiteY13" fmla="*/ 742743 h 1488281"/>
                <a:gd name="connsiteX14" fmla="*/ 726281 w 778668"/>
                <a:gd name="connsiteY14" fmla="*/ 538744 h 1488281"/>
                <a:gd name="connsiteX15" fmla="*/ 602456 w 778668"/>
                <a:gd name="connsiteY15" fmla="*/ 742739 h 1488281"/>
                <a:gd name="connsiteX16" fmla="*/ 602456 w 778668"/>
                <a:gd name="connsiteY16" fmla="*/ 1007473 h 1488281"/>
                <a:gd name="connsiteX17" fmla="*/ 726281 w 778668"/>
                <a:gd name="connsiteY17" fmla="*/ 1211468 h 1488281"/>
                <a:gd name="connsiteX18" fmla="*/ 389334 w 778668"/>
                <a:gd name="connsiteY18" fmla="*/ 395285 h 1488281"/>
                <a:gd name="connsiteX19" fmla="*/ 146025 w 778668"/>
                <a:gd name="connsiteY19" fmla="*/ 430185 h 1488281"/>
                <a:gd name="connsiteX20" fmla="*/ 72971 w 778668"/>
                <a:gd name="connsiteY20" fmla="*/ 458357 h 1488281"/>
                <a:gd name="connsiteX21" fmla="*/ 202637 w 778668"/>
                <a:gd name="connsiteY21" fmla="*/ 671977 h 1488281"/>
                <a:gd name="connsiteX22" fmla="*/ 257128 w 778668"/>
                <a:gd name="connsiteY22" fmla="*/ 666390 h 1488281"/>
                <a:gd name="connsiteX23" fmla="*/ 389334 w 778668"/>
                <a:gd name="connsiteY23" fmla="*/ 661987 h 1488281"/>
                <a:gd name="connsiteX24" fmla="*/ 521542 w 778668"/>
                <a:gd name="connsiteY24" fmla="*/ 666390 h 1488281"/>
                <a:gd name="connsiteX25" fmla="*/ 576028 w 778668"/>
                <a:gd name="connsiteY25" fmla="*/ 671977 h 1488281"/>
                <a:gd name="connsiteX26" fmla="*/ 705696 w 778668"/>
                <a:gd name="connsiteY26" fmla="*/ 458357 h 1488281"/>
                <a:gd name="connsiteX27" fmla="*/ 632643 w 778668"/>
                <a:gd name="connsiteY27" fmla="*/ 430185 h 1488281"/>
                <a:gd name="connsiteX28" fmla="*/ 389334 w 778668"/>
                <a:gd name="connsiteY28" fmla="*/ 395285 h 1488281"/>
                <a:gd name="connsiteX29" fmla="*/ 608410 w 778668"/>
                <a:gd name="connsiteY29" fmla="*/ 33337 h 1488281"/>
                <a:gd name="connsiteX30" fmla="*/ 582216 w 778668"/>
                <a:gd name="connsiteY30" fmla="*/ 59531 h 1488281"/>
                <a:gd name="connsiteX31" fmla="*/ 608410 w 778668"/>
                <a:gd name="connsiteY31" fmla="*/ 85725 h 1488281"/>
                <a:gd name="connsiteX32" fmla="*/ 696515 w 778668"/>
                <a:gd name="connsiteY32" fmla="*/ 85725 h 1488281"/>
                <a:gd name="connsiteX33" fmla="*/ 722709 w 778668"/>
                <a:gd name="connsiteY33" fmla="*/ 59531 h 1488281"/>
                <a:gd name="connsiteX34" fmla="*/ 696515 w 778668"/>
                <a:gd name="connsiteY34" fmla="*/ 33337 h 1488281"/>
                <a:gd name="connsiteX35" fmla="*/ 82154 w 778668"/>
                <a:gd name="connsiteY35" fmla="*/ 33337 h 1488281"/>
                <a:gd name="connsiteX36" fmla="*/ 55960 w 778668"/>
                <a:gd name="connsiteY36" fmla="*/ 59531 h 1488281"/>
                <a:gd name="connsiteX37" fmla="*/ 82154 w 778668"/>
                <a:gd name="connsiteY37" fmla="*/ 85725 h 1488281"/>
                <a:gd name="connsiteX38" fmla="*/ 170259 w 778668"/>
                <a:gd name="connsiteY38" fmla="*/ 85725 h 1488281"/>
                <a:gd name="connsiteX39" fmla="*/ 196453 w 778668"/>
                <a:gd name="connsiteY39" fmla="*/ 59531 h 1488281"/>
                <a:gd name="connsiteX40" fmla="*/ 170259 w 778668"/>
                <a:gd name="connsiteY40" fmla="*/ 33337 h 1488281"/>
                <a:gd name="connsiteX41" fmla="*/ 88978 w 778668"/>
                <a:gd name="connsiteY41" fmla="*/ 0 h 1488281"/>
                <a:gd name="connsiteX42" fmla="*/ 689690 w 778668"/>
                <a:gd name="connsiteY42" fmla="*/ 0 h 1488281"/>
                <a:gd name="connsiteX43" fmla="*/ 778668 w 778668"/>
                <a:gd name="connsiteY43" fmla="*/ 88978 h 1488281"/>
                <a:gd name="connsiteX44" fmla="*/ 778668 w 778668"/>
                <a:gd name="connsiteY44" fmla="*/ 1399303 h 1488281"/>
                <a:gd name="connsiteX45" fmla="*/ 689690 w 778668"/>
                <a:gd name="connsiteY45" fmla="*/ 1488281 h 1488281"/>
                <a:gd name="connsiteX46" fmla="*/ 88978 w 778668"/>
                <a:gd name="connsiteY46" fmla="*/ 1488281 h 1488281"/>
                <a:gd name="connsiteX47" fmla="*/ 0 w 778668"/>
                <a:gd name="connsiteY47" fmla="*/ 1399303 h 1488281"/>
                <a:gd name="connsiteX48" fmla="*/ 0 w 778668"/>
                <a:gd name="connsiteY48" fmla="*/ 88978 h 1488281"/>
                <a:gd name="connsiteX49" fmla="*/ 88978 w 778668"/>
                <a:gd name="connsiteY49" fmla="*/ 0 h 1488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778668" h="1488281">
                  <a:moveTo>
                    <a:pt x="190386" y="1084131"/>
                  </a:moveTo>
                  <a:lnTo>
                    <a:pt x="101079" y="1231260"/>
                  </a:lnTo>
                  <a:lnTo>
                    <a:pt x="146025" y="1248593"/>
                  </a:lnTo>
                  <a:cubicBezTo>
                    <a:pt x="220809" y="1271066"/>
                    <a:pt x="303029" y="1283493"/>
                    <a:pt x="389334" y="1283493"/>
                  </a:cubicBezTo>
                  <a:cubicBezTo>
                    <a:pt x="475640" y="1283493"/>
                    <a:pt x="557860" y="1271066"/>
                    <a:pt x="632643" y="1248593"/>
                  </a:cubicBezTo>
                  <a:lnTo>
                    <a:pt x="677588" y="1231261"/>
                  </a:lnTo>
                  <a:lnTo>
                    <a:pt x="588280" y="1084131"/>
                  </a:lnTo>
                  <a:lnTo>
                    <a:pt x="521542" y="1090974"/>
                  </a:lnTo>
                  <a:cubicBezTo>
                    <a:pt x="478838" y="1093860"/>
                    <a:pt x="434622" y="1095376"/>
                    <a:pt x="389334" y="1095376"/>
                  </a:cubicBezTo>
                  <a:cubicBezTo>
                    <a:pt x="344047" y="1095376"/>
                    <a:pt x="299832" y="1093860"/>
                    <a:pt x="257128" y="1090974"/>
                  </a:cubicBezTo>
                  <a:close/>
                  <a:moveTo>
                    <a:pt x="52387" y="538747"/>
                  </a:moveTo>
                  <a:lnTo>
                    <a:pt x="52387" y="1211465"/>
                  </a:lnTo>
                  <a:lnTo>
                    <a:pt x="176212" y="1007469"/>
                  </a:lnTo>
                  <a:lnTo>
                    <a:pt x="176212" y="742743"/>
                  </a:lnTo>
                  <a:close/>
                  <a:moveTo>
                    <a:pt x="726281" y="538744"/>
                  </a:moveTo>
                  <a:lnTo>
                    <a:pt x="602456" y="742739"/>
                  </a:lnTo>
                  <a:lnTo>
                    <a:pt x="602456" y="1007473"/>
                  </a:lnTo>
                  <a:lnTo>
                    <a:pt x="726281" y="1211468"/>
                  </a:lnTo>
                  <a:close/>
                  <a:moveTo>
                    <a:pt x="389334" y="395285"/>
                  </a:moveTo>
                  <a:cubicBezTo>
                    <a:pt x="303029" y="395285"/>
                    <a:pt x="220809" y="407712"/>
                    <a:pt x="146025" y="430185"/>
                  </a:cubicBezTo>
                  <a:lnTo>
                    <a:pt x="72971" y="458357"/>
                  </a:lnTo>
                  <a:lnTo>
                    <a:pt x="202637" y="671977"/>
                  </a:lnTo>
                  <a:lnTo>
                    <a:pt x="257128" y="666390"/>
                  </a:lnTo>
                  <a:cubicBezTo>
                    <a:pt x="299832" y="663503"/>
                    <a:pt x="344047" y="661987"/>
                    <a:pt x="389334" y="661987"/>
                  </a:cubicBezTo>
                  <a:cubicBezTo>
                    <a:pt x="434622" y="661987"/>
                    <a:pt x="478838" y="663503"/>
                    <a:pt x="521542" y="666390"/>
                  </a:cubicBezTo>
                  <a:lnTo>
                    <a:pt x="576028" y="671977"/>
                  </a:lnTo>
                  <a:lnTo>
                    <a:pt x="705696" y="458357"/>
                  </a:lnTo>
                  <a:lnTo>
                    <a:pt x="632643" y="430185"/>
                  </a:lnTo>
                  <a:cubicBezTo>
                    <a:pt x="557860" y="407712"/>
                    <a:pt x="475640" y="395285"/>
                    <a:pt x="389334" y="395285"/>
                  </a:cubicBezTo>
                  <a:close/>
                  <a:moveTo>
                    <a:pt x="608410" y="33337"/>
                  </a:moveTo>
                  <a:cubicBezTo>
                    <a:pt x="593943" y="33337"/>
                    <a:pt x="582216" y="45064"/>
                    <a:pt x="582216" y="59531"/>
                  </a:cubicBezTo>
                  <a:cubicBezTo>
                    <a:pt x="582216" y="73998"/>
                    <a:pt x="593943" y="85725"/>
                    <a:pt x="608410" y="85725"/>
                  </a:cubicBezTo>
                  <a:lnTo>
                    <a:pt x="696515" y="85725"/>
                  </a:lnTo>
                  <a:cubicBezTo>
                    <a:pt x="710982" y="85725"/>
                    <a:pt x="722709" y="73998"/>
                    <a:pt x="722709" y="59531"/>
                  </a:cubicBezTo>
                  <a:cubicBezTo>
                    <a:pt x="722709" y="45064"/>
                    <a:pt x="710982" y="33337"/>
                    <a:pt x="696515" y="33337"/>
                  </a:cubicBezTo>
                  <a:close/>
                  <a:moveTo>
                    <a:pt x="82154" y="33337"/>
                  </a:moveTo>
                  <a:cubicBezTo>
                    <a:pt x="67687" y="33337"/>
                    <a:pt x="55960" y="45064"/>
                    <a:pt x="55960" y="59531"/>
                  </a:cubicBezTo>
                  <a:cubicBezTo>
                    <a:pt x="55960" y="73998"/>
                    <a:pt x="67687" y="85725"/>
                    <a:pt x="82154" y="85725"/>
                  </a:cubicBezTo>
                  <a:lnTo>
                    <a:pt x="170259" y="85725"/>
                  </a:lnTo>
                  <a:cubicBezTo>
                    <a:pt x="184726" y="85725"/>
                    <a:pt x="196453" y="73998"/>
                    <a:pt x="196453" y="59531"/>
                  </a:cubicBezTo>
                  <a:cubicBezTo>
                    <a:pt x="196453" y="45064"/>
                    <a:pt x="184726" y="33337"/>
                    <a:pt x="170259" y="33337"/>
                  </a:cubicBezTo>
                  <a:close/>
                  <a:moveTo>
                    <a:pt x="88978" y="0"/>
                  </a:moveTo>
                  <a:lnTo>
                    <a:pt x="689690" y="0"/>
                  </a:lnTo>
                  <a:cubicBezTo>
                    <a:pt x="738831" y="0"/>
                    <a:pt x="778668" y="39837"/>
                    <a:pt x="778668" y="88978"/>
                  </a:cubicBezTo>
                  <a:lnTo>
                    <a:pt x="778668" y="1399303"/>
                  </a:lnTo>
                  <a:cubicBezTo>
                    <a:pt x="778668" y="1448444"/>
                    <a:pt x="738831" y="1488281"/>
                    <a:pt x="689690" y="1488281"/>
                  </a:cubicBezTo>
                  <a:lnTo>
                    <a:pt x="88978" y="1488281"/>
                  </a:lnTo>
                  <a:cubicBezTo>
                    <a:pt x="39837" y="1488281"/>
                    <a:pt x="0" y="1448444"/>
                    <a:pt x="0" y="1399303"/>
                  </a:cubicBezTo>
                  <a:lnTo>
                    <a:pt x="0" y="88978"/>
                  </a:lnTo>
                  <a:cubicBezTo>
                    <a:pt x="0" y="39837"/>
                    <a:pt x="39837" y="0"/>
                    <a:pt x="8897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5" name="正方形/長方形 324">
              <a:extLst>
                <a:ext uri="{FF2B5EF4-FFF2-40B4-BE49-F238E27FC236}">
                  <a16:creationId xmlns:a16="http://schemas.microsoft.com/office/drawing/2014/main" id="{8686E069-6B53-4DAF-B997-24CCD396C9FD}"/>
                </a:ext>
              </a:extLst>
            </p:cNvPr>
            <p:cNvSpPr/>
            <p:nvPr/>
          </p:nvSpPr>
          <p:spPr>
            <a:xfrm>
              <a:off x="5057646" y="1120867"/>
              <a:ext cx="118527" cy="8248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" name="Text Box 167">
              <a:extLst>
                <a:ext uri="{FF2B5EF4-FFF2-40B4-BE49-F238E27FC236}">
                  <a16:creationId xmlns:a16="http://schemas.microsoft.com/office/drawing/2014/main" id="{615A4C50-D748-42E2-8D06-FD451C18AF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30571" y="1982197"/>
              <a:ext cx="1004295" cy="2384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直角駐車</a:t>
              </a:r>
            </a:p>
          </p:txBody>
        </p:sp>
      </p:grpSp>
      <p:grpSp>
        <p:nvGrpSpPr>
          <p:cNvPr id="329" name="グループ化 328">
            <a:extLst>
              <a:ext uri="{FF2B5EF4-FFF2-40B4-BE49-F238E27FC236}">
                <a16:creationId xmlns:a16="http://schemas.microsoft.com/office/drawing/2014/main" id="{8012ECEC-ADC7-4B59-8CA2-CA947C4B627A}"/>
              </a:ext>
            </a:extLst>
          </p:cNvPr>
          <p:cNvGrpSpPr/>
          <p:nvPr/>
        </p:nvGrpSpPr>
        <p:grpSpPr>
          <a:xfrm>
            <a:off x="8043069" y="4884565"/>
            <a:ext cx="1296987" cy="1296987"/>
            <a:chOff x="6727758" y="1019300"/>
            <a:chExt cx="1296987" cy="1296987"/>
          </a:xfrm>
        </p:grpSpPr>
        <p:grpSp>
          <p:nvGrpSpPr>
            <p:cNvPr id="330" name="グループ化 329">
              <a:extLst>
                <a:ext uri="{FF2B5EF4-FFF2-40B4-BE49-F238E27FC236}">
                  <a16:creationId xmlns:a16="http://schemas.microsoft.com/office/drawing/2014/main" id="{2FF7A21F-3726-43B9-B6CD-FEE03F63A701}"/>
                </a:ext>
              </a:extLst>
            </p:cNvPr>
            <p:cNvGrpSpPr/>
            <p:nvPr/>
          </p:nvGrpSpPr>
          <p:grpSpPr>
            <a:xfrm>
              <a:off x="6727758" y="1019300"/>
              <a:ext cx="1296987" cy="1296987"/>
              <a:chOff x="560388" y="4868863"/>
              <a:chExt cx="1296987" cy="1296987"/>
            </a:xfrm>
          </p:grpSpPr>
          <p:sp>
            <p:nvSpPr>
              <p:cNvPr id="334" name="AutoShape 199">
                <a:extLst>
                  <a:ext uri="{FF2B5EF4-FFF2-40B4-BE49-F238E27FC236}">
                    <a16:creationId xmlns:a16="http://schemas.microsoft.com/office/drawing/2014/main" id="{95661F8D-DD26-4648-8F3B-1D9B131548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705" y="4879976"/>
                <a:ext cx="1274764" cy="1274762"/>
              </a:xfrm>
              <a:prstGeom prst="roundRect">
                <a:avLst>
                  <a:gd name="adj" fmla="val 288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B88AF5EB-5FA7-4A8B-BDB3-5CECB57515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8" y="4868863"/>
                <a:ext cx="1296987" cy="1296987"/>
              </a:xfrm>
              <a:custGeom>
                <a:avLst/>
                <a:gdLst>
                  <a:gd name="connsiteX0" fmla="*/ 80096 w 1296987"/>
                  <a:gd name="connsiteY0" fmla="*/ 42862 h 1296987"/>
                  <a:gd name="connsiteX1" fmla="*/ 1216890 w 1296987"/>
                  <a:gd name="connsiteY1" fmla="*/ 42862 h 1296987"/>
                  <a:gd name="connsiteX2" fmla="*/ 1254124 w 1296987"/>
                  <a:gd name="connsiteY2" fmla="*/ 80096 h 1296987"/>
                  <a:gd name="connsiteX3" fmla="*/ 1254124 w 1296987"/>
                  <a:gd name="connsiteY3" fmla="*/ 1216890 h 1296987"/>
                  <a:gd name="connsiteX4" fmla="*/ 1216890 w 1296987"/>
                  <a:gd name="connsiteY4" fmla="*/ 1254124 h 1296987"/>
                  <a:gd name="connsiteX5" fmla="*/ 80096 w 1296987"/>
                  <a:gd name="connsiteY5" fmla="*/ 1254124 h 1296987"/>
                  <a:gd name="connsiteX6" fmla="*/ 42862 w 1296987"/>
                  <a:gd name="connsiteY6" fmla="*/ 1216890 h 1296987"/>
                  <a:gd name="connsiteX7" fmla="*/ 42862 w 1296987"/>
                  <a:gd name="connsiteY7" fmla="*/ 80096 h 1296987"/>
                  <a:gd name="connsiteX8" fmla="*/ 80096 w 1296987"/>
                  <a:gd name="connsiteY8" fmla="*/ 42862 h 1296987"/>
                  <a:gd name="connsiteX9" fmla="*/ 60728 w 1296987"/>
                  <a:gd name="connsiteY9" fmla="*/ 22225 h 1296987"/>
                  <a:gd name="connsiteX10" fmla="*/ 22225 w 1296987"/>
                  <a:gd name="connsiteY10" fmla="*/ 60728 h 1296987"/>
                  <a:gd name="connsiteX11" fmla="*/ 22225 w 1296987"/>
                  <a:gd name="connsiteY11" fmla="*/ 1236259 h 1296987"/>
                  <a:gd name="connsiteX12" fmla="*/ 60728 w 1296987"/>
                  <a:gd name="connsiteY12" fmla="*/ 1274762 h 1296987"/>
                  <a:gd name="connsiteX13" fmla="*/ 1236259 w 1296987"/>
                  <a:gd name="connsiteY13" fmla="*/ 1274762 h 1296987"/>
                  <a:gd name="connsiteX14" fmla="*/ 1274762 w 1296987"/>
                  <a:gd name="connsiteY14" fmla="*/ 1236259 h 1296987"/>
                  <a:gd name="connsiteX15" fmla="*/ 1274762 w 1296987"/>
                  <a:gd name="connsiteY15" fmla="*/ 60728 h 1296987"/>
                  <a:gd name="connsiteX16" fmla="*/ 1236259 w 1296987"/>
                  <a:gd name="connsiteY16" fmla="*/ 22225 h 1296987"/>
                  <a:gd name="connsiteX17" fmla="*/ 39869 w 1296987"/>
                  <a:gd name="connsiteY17" fmla="*/ 0 h 1296987"/>
                  <a:gd name="connsiteX18" fmla="*/ 1257118 w 1296987"/>
                  <a:gd name="connsiteY18" fmla="*/ 0 h 1296987"/>
                  <a:gd name="connsiteX19" fmla="*/ 1296987 w 1296987"/>
                  <a:gd name="connsiteY19" fmla="*/ 39869 h 1296987"/>
                  <a:gd name="connsiteX20" fmla="*/ 1296987 w 1296987"/>
                  <a:gd name="connsiteY20" fmla="*/ 1257118 h 1296987"/>
                  <a:gd name="connsiteX21" fmla="*/ 1257118 w 1296987"/>
                  <a:gd name="connsiteY21" fmla="*/ 1296987 h 1296987"/>
                  <a:gd name="connsiteX22" fmla="*/ 39869 w 1296987"/>
                  <a:gd name="connsiteY22" fmla="*/ 1296987 h 1296987"/>
                  <a:gd name="connsiteX23" fmla="*/ 0 w 1296987"/>
                  <a:gd name="connsiteY23" fmla="*/ 1257118 h 1296987"/>
                  <a:gd name="connsiteX24" fmla="*/ 0 w 1296987"/>
                  <a:gd name="connsiteY24" fmla="*/ 39869 h 1296987"/>
                  <a:gd name="connsiteX25" fmla="*/ 39869 w 1296987"/>
                  <a:gd name="connsiteY25" fmla="*/ 0 h 1296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6987" h="1296987">
                    <a:moveTo>
                      <a:pt x="80096" y="42862"/>
                    </a:moveTo>
                    <a:lnTo>
                      <a:pt x="1216890" y="42862"/>
                    </a:lnTo>
                    <a:cubicBezTo>
                      <a:pt x="1237454" y="42862"/>
                      <a:pt x="1254124" y="59532"/>
                      <a:pt x="1254124" y="80096"/>
                    </a:cubicBezTo>
                    <a:lnTo>
                      <a:pt x="1254124" y="1216890"/>
                    </a:lnTo>
                    <a:cubicBezTo>
                      <a:pt x="1254124" y="1237454"/>
                      <a:pt x="1237454" y="1254124"/>
                      <a:pt x="1216890" y="1254124"/>
                    </a:cubicBezTo>
                    <a:lnTo>
                      <a:pt x="80096" y="1254124"/>
                    </a:lnTo>
                    <a:cubicBezTo>
                      <a:pt x="59532" y="1254124"/>
                      <a:pt x="42862" y="1237454"/>
                      <a:pt x="42862" y="1216890"/>
                    </a:cubicBezTo>
                    <a:lnTo>
                      <a:pt x="42862" y="80096"/>
                    </a:lnTo>
                    <a:cubicBezTo>
                      <a:pt x="42862" y="59532"/>
                      <a:pt x="59532" y="42862"/>
                      <a:pt x="80096" y="42862"/>
                    </a:cubicBezTo>
                    <a:close/>
                    <a:moveTo>
                      <a:pt x="60728" y="22225"/>
                    </a:moveTo>
                    <a:cubicBezTo>
                      <a:pt x="39463" y="22225"/>
                      <a:pt x="22225" y="39463"/>
                      <a:pt x="22225" y="60728"/>
                    </a:cubicBezTo>
                    <a:lnTo>
                      <a:pt x="22225" y="1236259"/>
                    </a:lnTo>
                    <a:cubicBezTo>
                      <a:pt x="22225" y="1257524"/>
                      <a:pt x="39463" y="1274762"/>
                      <a:pt x="60728" y="1274762"/>
                    </a:cubicBezTo>
                    <a:lnTo>
                      <a:pt x="1236259" y="1274762"/>
                    </a:lnTo>
                    <a:cubicBezTo>
                      <a:pt x="1257524" y="1274762"/>
                      <a:pt x="1274762" y="1257524"/>
                      <a:pt x="1274762" y="1236259"/>
                    </a:cubicBezTo>
                    <a:lnTo>
                      <a:pt x="1274762" y="60728"/>
                    </a:lnTo>
                    <a:cubicBezTo>
                      <a:pt x="1274762" y="39463"/>
                      <a:pt x="1257524" y="22225"/>
                      <a:pt x="1236259" y="22225"/>
                    </a:cubicBezTo>
                    <a:close/>
                    <a:moveTo>
                      <a:pt x="39869" y="0"/>
                    </a:moveTo>
                    <a:lnTo>
                      <a:pt x="1257118" y="0"/>
                    </a:lnTo>
                    <a:cubicBezTo>
                      <a:pt x="1279137" y="0"/>
                      <a:pt x="1296987" y="17850"/>
                      <a:pt x="1296987" y="39869"/>
                    </a:cubicBezTo>
                    <a:lnTo>
                      <a:pt x="1296987" y="1257118"/>
                    </a:lnTo>
                    <a:cubicBezTo>
                      <a:pt x="1296987" y="1279137"/>
                      <a:pt x="1279137" y="1296987"/>
                      <a:pt x="1257118" y="1296987"/>
                    </a:cubicBezTo>
                    <a:lnTo>
                      <a:pt x="39869" y="1296987"/>
                    </a:lnTo>
                    <a:cubicBezTo>
                      <a:pt x="17850" y="1296987"/>
                      <a:pt x="0" y="1279137"/>
                      <a:pt x="0" y="1257118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31" name="フリーフォーム: 図形 330">
              <a:extLst>
                <a:ext uri="{FF2B5EF4-FFF2-40B4-BE49-F238E27FC236}">
                  <a16:creationId xmlns:a16="http://schemas.microsoft.com/office/drawing/2014/main" id="{0126343C-F94A-4226-932E-EE6B04255A48}"/>
                </a:ext>
              </a:extLst>
            </p:cNvPr>
            <p:cNvSpPr/>
            <p:nvPr/>
          </p:nvSpPr>
          <p:spPr>
            <a:xfrm rot="18900000">
              <a:off x="7274715" y="1152313"/>
              <a:ext cx="395491" cy="755908"/>
            </a:xfrm>
            <a:custGeom>
              <a:avLst/>
              <a:gdLst>
                <a:gd name="connsiteX0" fmla="*/ 190386 w 778668"/>
                <a:gd name="connsiteY0" fmla="*/ 1084131 h 1488281"/>
                <a:gd name="connsiteX1" fmla="*/ 101079 w 778668"/>
                <a:gd name="connsiteY1" fmla="*/ 1231260 h 1488281"/>
                <a:gd name="connsiteX2" fmla="*/ 146025 w 778668"/>
                <a:gd name="connsiteY2" fmla="*/ 1248593 h 1488281"/>
                <a:gd name="connsiteX3" fmla="*/ 389334 w 778668"/>
                <a:gd name="connsiteY3" fmla="*/ 1283493 h 1488281"/>
                <a:gd name="connsiteX4" fmla="*/ 632643 w 778668"/>
                <a:gd name="connsiteY4" fmla="*/ 1248593 h 1488281"/>
                <a:gd name="connsiteX5" fmla="*/ 677588 w 778668"/>
                <a:gd name="connsiteY5" fmla="*/ 1231261 h 1488281"/>
                <a:gd name="connsiteX6" fmla="*/ 588280 w 778668"/>
                <a:gd name="connsiteY6" fmla="*/ 1084131 h 1488281"/>
                <a:gd name="connsiteX7" fmla="*/ 521542 w 778668"/>
                <a:gd name="connsiteY7" fmla="*/ 1090974 h 1488281"/>
                <a:gd name="connsiteX8" fmla="*/ 389334 w 778668"/>
                <a:gd name="connsiteY8" fmla="*/ 1095376 h 1488281"/>
                <a:gd name="connsiteX9" fmla="*/ 257128 w 778668"/>
                <a:gd name="connsiteY9" fmla="*/ 1090974 h 1488281"/>
                <a:gd name="connsiteX10" fmla="*/ 52387 w 778668"/>
                <a:gd name="connsiteY10" fmla="*/ 538747 h 1488281"/>
                <a:gd name="connsiteX11" fmla="*/ 52387 w 778668"/>
                <a:gd name="connsiteY11" fmla="*/ 1211465 h 1488281"/>
                <a:gd name="connsiteX12" fmla="*/ 176212 w 778668"/>
                <a:gd name="connsiteY12" fmla="*/ 1007469 h 1488281"/>
                <a:gd name="connsiteX13" fmla="*/ 176212 w 778668"/>
                <a:gd name="connsiteY13" fmla="*/ 742743 h 1488281"/>
                <a:gd name="connsiteX14" fmla="*/ 726281 w 778668"/>
                <a:gd name="connsiteY14" fmla="*/ 538744 h 1488281"/>
                <a:gd name="connsiteX15" fmla="*/ 602456 w 778668"/>
                <a:gd name="connsiteY15" fmla="*/ 742739 h 1488281"/>
                <a:gd name="connsiteX16" fmla="*/ 602456 w 778668"/>
                <a:gd name="connsiteY16" fmla="*/ 1007473 h 1488281"/>
                <a:gd name="connsiteX17" fmla="*/ 726281 w 778668"/>
                <a:gd name="connsiteY17" fmla="*/ 1211468 h 1488281"/>
                <a:gd name="connsiteX18" fmla="*/ 389334 w 778668"/>
                <a:gd name="connsiteY18" fmla="*/ 395285 h 1488281"/>
                <a:gd name="connsiteX19" fmla="*/ 146025 w 778668"/>
                <a:gd name="connsiteY19" fmla="*/ 430185 h 1488281"/>
                <a:gd name="connsiteX20" fmla="*/ 72971 w 778668"/>
                <a:gd name="connsiteY20" fmla="*/ 458357 h 1488281"/>
                <a:gd name="connsiteX21" fmla="*/ 202637 w 778668"/>
                <a:gd name="connsiteY21" fmla="*/ 671977 h 1488281"/>
                <a:gd name="connsiteX22" fmla="*/ 257128 w 778668"/>
                <a:gd name="connsiteY22" fmla="*/ 666390 h 1488281"/>
                <a:gd name="connsiteX23" fmla="*/ 389334 w 778668"/>
                <a:gd name="connsiteY23" fmla="*/ 661987 h 1488281"/>
                <a:gd name="connsiteX24" fmla="*/ 521542 w 778668"/>
                <a:gd name="connsiteY24" fmla="*/ 666390 h 1488281"/>
                <a:gd name="connsiteX25" fmla="*/ 576028 w 778668"/>
                <a:gd name="connsiteY25" fmla="*/ 671977 h 1488281"/>
                <a:gd name="connsiteX26" fmla="*/ 705696 w 778668"/>
                <a:gd name="connsiteY26" fmla="*/ 458357 h 1488281"/>
                <a:gd name="connsiteX27" fmla="*/ 632643 w 778668"/>
                <a:gd name="connsiteY27" fmla="*/ 430185 h 1488281"/>
                <a:gd name="connsiteX28" fmla="*/ 389334 w 778668"/>
                <a:gd name="connsiteY28" fmla="*/ 395285 h 1488281"/>
                <a:gd name="connsiteX29" fmla="*/ 608410 w 778668"/>
                <a:gd name="connsiteY29" fmla="*/ 33337 h 1488281"/>
                <a:gd name="connsiteX30" fmla="*/ 582216 w 778668"/>
                <a:gd name="connsiteY30" fmla="*/ 59531 h 1488281"/>
                <a:gd name="connsiteX31" fmla="*/ 608410 w 778668"/>
                <a:gd name="connsiteY31" fmla="*/ 85725 h 1488281"/>
                <a:gd name="connsiteX32" fmla="*/ 696515 w 778668"/>
                <a:gd name="connsiteY32" fmla="*/ 85725 h 1488281"/>
                <a:gd name="connsiteX33" fmla="*/ 722709 w 778668"/>
                <a:gd name="connsiteY33" fmla="*/ 59531 h 1488281"/>
                <a:gd name="connsiteX34" fmla="*/ 696515 w 778668"/>
                <a:gd name="connsiteY34" fmla="*/ 33337 h 1488281"/>
                <a:gd name="connsiteX35" fmla="*/ 82154 w 778668"/>
                <a:gd name="connsiteY35" fmla="*/ 33337 h 1488281"/>
                <a:gd name="connsiteX36" fmla="*/ 55960 w 778668"/>
                <a:gd name="connsiteY36" fmla="*/ 59531 h 1488281"/>
                <a:gd name="connsiteX37" fmla="*/ 82154 w 778668"/>
                <a:gd name="connsiteY37" fmla="*/ 85725 h 1488281"/>
                <a:gd name="connsiteX38" fmla="*/ 170259 w 778668"/>
                <a:gd name="connsiteY38" fmla="*/ 85725 h 1488281"/>
                <a:gd name="connsiteX39" fmla="*/ 196453 w 778668"/>
                <a:gd name="connsiteY39" fmla="*/ 59531 h 1488281"/>
                <a:gd name="connsiteX40" fmla="*/ 170259 w 778668"/>
                <a:gd name="connsiteY40" fmla="*/ 33337 h 1488281"/>
                <a:gd name="connsiteX41" fmla="*/ 88978 w 778668"/>
                <a:gd name="connsiteY41" fmla="*/ 0 h 1488281"/>
                <a:gd name="connsiteX42" fmla="*/ 689690 w 778668"/>
                <a:gd name="connsiteY42" fmla="*/ 0 h 1488281"/>
                <a:gd name="connsiteX43" fmla="*/ 778668 w 778668"/>
                <a:gd name="connsiteY43" fmla="*/ 88978 h 1488281"/>
                <a:gd name="connsiteX44" fmla="*/ 778668 w 778668"/>
                <a:gd name="connsiteY44" fmla="*/ 1399303 h 1488281"/>
                <a:gd name="connsiteX45" fmla="*/ 689690 w 778668"/>
                <a:gd name="connsiteY45" fmla="*/ 1488281 h 1488281"/>
                <a:gd name="connsiteX46" fmla="*/ 88978 w 778668"/>
                <a:gd name="connsiteY46" fmla="*/ 1488281 h 1488281"/>
                <a:gd name="connsiteX47" fmla="*/ 0 w 778668"/>
                <a:gd name="connsiteY47" fmla="*/ 1399303 h 1488281"/>
                <a:gd name="connsiteX48" fmla="*/ 0 w 778668"/>
                <a:gd name="connsiteY48" fmla="*/ 88978 h 1488281"/>
                <a:gd name="connsiteX49" fmla="*/ 88978 w 778668"/>
                <a:gd name="connsiteY49" fmla="*/ 0 h 1488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778668" h="1488281">
                  <a:moveTo>
                    <a:pt x="190386" y="1084131"/>
                  </a:moveTo>
                  <a:lnTo>
                    <a:pt x="101079" y="1231260"/>
                  </a:lnTo>
                  <a:lnTo>
                    <a:pt x="146025" y="1248593"/>
                  </a:lnTo>
                  <a:cubicBezTo>
                    <a:pt x="220809" y="1271066"/>
                    <a:pt x="303029" y="1283493"/>
                    <a:pt x="389334" y="1283493"/>
                  </a:cubicBezTo>
                  <a:cubicBezTo>
                    <a:pt x="475640" y="1283493"/>
                    <a:pt x="557860" y="1271066"/>
                    <a:pt x="632643" y="1248593"/>
                  </a:cubicBezTo>
                  <a:lnTo>
                    <a:pt x="677588" y="1231261"/>
                  </a:lnTo>
                  <a:lnTo>
                    <a:pt x="588280" y="1084131"/>
                  </a:lnTo>
                  <a:lnTo>
                    <a:pt x="521542" y="1090974"/>
                  </a:lnTo>
                  <a:cubicBezTo>
                    <a:pt x="478838" y="1093860"/>
                    <a:pt x="434622" y="1095376"/>
                    <a:pt x="389334" y="1095376"/>
                  </a:cubicBezTo>
                  <a:cubicBezTo>
                    <a:pt x="344047" y="1095376"/>
                    <a:pt x="299832" y="1093860"/>
                    <a:pt x="257128" y="1090974"/>
                  </a:cubicBezTo>
                  <a:close/>
                  <a:moveTo>
                    <a:pt x="52387" y="538747"/>
                  </a:moveTo>
                  <a:lnTo>
                    <a:pt x="52387" y="1211465"/>
                  </a:lnTo>
                  <a:lnTo>
                    <a:pt x="176212" y="1007469"/>
                  </a:lnTo>
                  <a:lnTo>
                    <a:pt x="176212" y="742743"/>
                  </a:lnTo>
                  <a:close/>
                  <a:moveTo>
                    <a:pt x="726281" y="538744"/>
                  </a:moveTo>
                  <a:lnTo>
                    <a:pt x="602456" y="742739"/>
                  </a:lnTo>
                  <a:lnTo>
                    <a:pt x="602456" y="1007473"/>
                  </a:lnTo>
                  <a:lnTo>
                    <a:pt x="726281" y="1211468"/>
                  </a:lnTo>
                  <a:close/>
                  <a:moveTo>
                    <a:pt x="389334" y="395285"/>
                  </a:moveTo>
                  <a:cubicBezTo>
                    <a:pt x="303029" y="395285"/>
                    <a:pt x="220809" y="407712"/>
                    <a:pt x="146025" y="430185"/>
                  </a:cubicBezTo>
                  <a:lnTo>
                    <a:pt x="72971" y="458357"/>
                  </a:lnTo>
                  <a:lnTo>
                    <a:pt x="202637" y="671977"/>
                  </a:lnTo>
                  <a:lnTo>
                    <a:pt x="257128" y="666390"/>
                  </a:lnTo>
                  <a:cubicBezTo>
                    <a:pt x="299832" y="663503"/>
                    <a:pt x="344047" y="661987"/>
                    <a:pt x="389334" y="661987"/>
                  </a:cubicBezTo>
                  <a:cubicBezTo>
                    <a:pt x="434622" y="661987"/>
                    <a:pt x="478838" y="663503"/>
                    <a:pt x="521542" y="666390"/>
                  </a:cubicBezTo>
                  <a:lnTo>
                    <a:pt x="576028" y="671977"/>
                  </a:lnTo>
                  <a:lnTo>
                    <a:pt x="705696" y="458357"/>
                  </a:lnTo>
                  <a:lnTo>
                    <a:pt x="632643" y="430185"/>
                  </a:lnTo>
                  <a:cubicBezTo>
                    <a:pt x="557860" y="407712"/>
                    <a:pt x="475640" y="395285"/>
                    <a:pt x="389334" y="395285"/>
                  </a:cubicBezTo>
                  <a:close/>
                  <a:moveTo>
                    <a:pt x="608410" y="33337"/>
                  </a:moveTo>
                  <a:cubicBezTo>
                    <a:pt x="593943" y="33337"/>
                    <a:pt x="582216" y="45064"/>
                    <a:pt x="582216" y="59531"/>
                  </a:cubicBezTo>
                  <a:cubicBezTo>
                    <a:pt x="582216" y="73998"/>
                    <a:pt x="593943" y="85725"/>
                    <a:pt x="608410" y="85725"/>
                  </a:cubicBezTo>
                  <a:lnTo>
                    <a:pt x="696515" y="85725"/>
                  </a:lnTo>
                  <a:cubicBezTo>
                    <a:pt x="710982" y="85725"/>
                    <a:pt x="722709" y="73998"/>
                    <a:pt x="722709" y="59531"/>
                  </a:cubicBezTo>
                  <a:cubicBezTo>
                    <a:pt x="722709" y="45064"/>
                    <a:pt x="710982" y="33337"/>
                    <a:pt x="696515" y="33337"/>
                  </a:cubicBezTo>
                  <a:close/>
                  <a:moveTo>
                    <a:pt x="82154" y="33337"/>
                  </a:moveTo>
                  <a:cubicBezTo>
                    <a:pt x="67687" y="33337"/>
                    <a:pt x="55960" y="45064"/>
                    <a:pt x="55960" y="59531"/>
                  </a:cubicBezTo>
                  <a:cubicBezTo>
                    <a:pt x="55960" y="73998"/>
                    <a:pt x="67687" y="85725"/>
                    <a:pt x="82154" y="85725"/>
                  </a:cubicBezTo>
                  <a:lnTo>
                    <a:pt x="170259" y="85725"/>
                  </a:lnTo>
                  <a:cubicBezTo>
                    <a:pt x="184726" y="85725"/>
                    <a:pt x="196453" y="73998"/>
                    <a:pt x="196453" y="59531"/>
                  </a:cubicBezTo>
                  <a:cubicBezTo>
                    <a:pt x="196453" y="45064"/>
                    <a:pt x="184726" y="33337"/>
                    <a:pt x="170259" y="33337"/>
                  </a:cubicBezTo>
                  <a:close/>
                  <a:moveTo>
                    <a:pt x="88978" y="0"/>
                  </a:moveTo>
                  <a:lnTo>
                    <a:pt x="689690" y="0"/>
                  </a:lnTo>
                  <a:cubicBezTo>
                    <a:pt x="738831" y="0"/>
                    <a:pt x="778668" y="39837"/>
                    <a:pt x="778668" y="88978"/>
                  </a:cubicBezTo>
                  <a:lnTo>
                    <a:pt x="778668" y="1399303"/>
                  </a:lnTo>
                  <a:cubicBezTo>
                    <a:pt x="778668" y="1448444"/>
                    <a:pt x="738831" y="1488281"/>
                    <a:pt x="689690" y="1488281"/>
                  </a:cubicBezTo>
                  <a:lnTo>
                    <a:pt x="88978" y="1488281"/>
                  </a:lnTo>
                  <a:cubicBezTo>
                    <a:pt x="39837" y="1488281"/>
                    <a:pt x="0" y="1448444"/>
                    <a:pt x="0" y="1399303"/>
                  </a:cubicBezTo>
                  <a:lnTo>
                    <a:pt x="0" y="88978"/>
                  </a:lnTo>
                  <a:cubicBezTo>
                    <a:pt x="0" y="39837"/>
                    <a:pt x="39837" y="0"/>
                    <a:pt x="8897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2" name="正方形/長方形 331">
              <a:extLst>
                <a:ext uri="{FF2B5EF4-FFF2-40B4-BE49-F238E27FC236}">
                  <a16:creationId xmlns:a16="http://schemas.microsoft.com/office/drawing/2014/main" id="{618B635C-BCD4-48C2-B296-38648CEB9516}"/>
                </a:ext>
              </a:extLst>
            </p:cNvPr>
            <p:cNvSpPr/>
            <p:nvPr/>
          </p:nvSpPr>
          <p:spPr>
            <a:xfrm>
              <a:off x="6909916" y="1120867"/>
              <a:ext cx="118527" cy="8248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3" name="Text Box 167">
              <a:extLst>
                <a:ext uri="{FF2B5EF4-FFF2-40B4-BE49-F238E27FC236}">
                  <a16:creationId xmlns:a16="http://schemas.microsoft.com/office/drawing/2014/main" id="{5A6EA3D6-6624-42DF-9055-7BBD76B7EA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75246" y="1982197"/>
              <a:ext cx="1004295" cy="2384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斜め駐車</a:t>
              </a:r>
            </a:p>
          </p:txBody>
        </p:sp>
      </p:grpSp>
      <p:sp>
        <p:nvSpPr>
          <p:cNvPr id="336" name="Text Box 176">
            <a:extLst>
              <a:ext uri="{FF2B5EF4-FFF2-40B4-BE49-F238E27FC236}">
                <a16:creationId xmlns:a16="http://schemas.microsoft.com/office/drawing/2014/main" id="{4A5B5B28-143D-4948-AF28-B109DDC0F0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630110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斜め駐車</a:t>
            </a:r>
          </a:p>
        </p:txBody>
      </p:sp>
    </p:spTree>
    <p:extLst>
      <p:ext uri="{BB962C8B-B14F-4D97-AF65-F5344CB8AC3E}">
        <p14:creationId xmlns:p14="http://schemas.microsoft.com/office/powerpoint/2010/main" val="1213351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3">
            <a:extLst>
              <a:ext uri="{FF2B5EF4-FFF2-40B4-BE49-F238E27FC236}">
                <a16:creationId xmlns:a16="http://schemas.microsoft.com/office/drawing/2014/main" id="{60F32FCC-80C9-4A96-8050-F378844D9F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交差点あり</a:t>
            </a:r>
          </a:p>
        </p:txBody>
      </p:sp>
      <p:sp>
        <p:nvSpPr>
          <p:cNvPr id="9220" name="Text Box 4">
            <a:extLst>
              <a:ext uri="{FF2B5EF4-FFF2-40B4-BE49-F238E27FC236}">
                <a16:creationId xmlns:a16="http://schemas.microsoft.com/office/drawing/2014/main" id="{C5439302-39F7-42D7-A635-F4106E1798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車線数減少</a:t>
            </a:r>
          </a:p>
        </p:txBody>
      </p:sp>
      <p:sp>
        <p:nvSpPr>
          <p:cNvPr id="9221" name="Text Box 5">
            <a:extLst>
              <a:ext uri="{FF2B5EF4-FFF2-40B4-BE49-F238E27FC236}">
                <a16:creationId xmlns:a16="http://schemas.microsoft.com/office/drawing/2014/main" id="{4D4833A3-1886-494B-B7D8-E6CE8C5EE5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幅員減少</a:t>
            </a:r>
          </a:p>
        </p:txBody>
      </p:sp>
      <p:sp>
        <p:nvSpPr>
          <p:cNvPr id="9222" name="Text Box 6">
            <a:extLst>
              <a:ext uri="{FF2B5EF4-FFF2-40B4-BE49-F238E27FC236}">
                <a16:creationId xmlns:a16="http://schemas.microsoft.com/office/drawing/2014/main" id="{9BCD0A76-C9D5-4C6F-A6E2-D320EACD41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学校あり</a:t>
            </a:r>
          </a:p>
        </p:txBody>
      </p:sp>
      <p:sp>
        <p:nvSpPr>
          <p:cNvPr id="9223" name="Text Box 7">
            <a:extLst>
              <a:ext uri="{FF2B5EF4-FFF2-40B4-BE49-F238E27FC236}">
                <a16:creationId xmlns:a16="http://schemas.microsoft.com/office/drawing/2014/main" id="{70D18C63-0F50-4979-A873-1E775E7A9F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信号機あり</a:t>
            </a:r>
          </a:p>
        </p:txBody>
      </p:sp>
      <p:sp>
        <p:nvSpPr>
          <p:cNvPr id="14402" name="Text Box 1090">
            <a:extLst>
              <a:ext uri="{FF2B5EF4-FFF2-40B4-BE49-F238E27FC236}">
                <a16:creationId xmlns:a16="http://schemas.microsoft.com/office/drawing/2014/main" id="{DD80F8D9-D49E-4BFC-9534-7AD034939A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交差点あり</a:t>
            </a:r>
          </a:p>
        </p:txBody>
      </p:sp>
      <p:sp>
        <p:nvSpPr>
          <p:cNvPr id="14403" name="Text Box 1091">
            <a:extLst>
              <a:ext uri="{FF2B5EF4-FFF2-40B4-BE49-F238E27FC236}">
                <a16:creationId xmlns:a16="http://schemas.microsoft.com/office/drawing/2014/main" id="{C27FB8C6-701A-47FF-9A49-6D53CEFD2B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交差点あり</a:t>
            </a:r>
          </a:p>
        </p:txBody>
      </p:sp>
      <p:sp>
        <p:nvSpPr>
          <p:cNvPr id="14404" name="Text Box 1092">
            <a:extLst>
              <a:ext uri="{FF2B5EF4-FFF2-40B4-BE49-F238E27FC236}">
                <a16:creationId xmlns:a16="http://schemas.microsoft.com/office/drawing/2014/main" id="{0A271BDA-7A6F-413A-BE6E-F17A40B87A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落石のおそれあり</a:t>
            </a:r>
          </a:p>
        </p:txBody>
      </p:sp>
      <p:sp>
        <p:nvSpPr>
          <p:cNvPr id="14405" name="Text Box 1093">
            <a:extLst>
              <a:ext uri="{FF2B5EF4-FFF2-40B4-BE49-F238E27FC236}">
                <a16:creationId xmlns:a16="http://schemas.microsoft.com/office/drawing/2014/main" id="{89D130CF-B890-40CA-BE1B-983600EF2B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路面に凸凹あり</a:t>
            </a:r>
          </a:p>
        </p:txBody>
      </p:sp>
      <p:sp>
        <p:nvSpPr>
          <p:cNvPr id="14406" name="Text Box 1094">
            <a:extLst>
              <a:ext uri="{FF2B5EF4-FFF2-40B4-BE49-F238E27FC236}">
                <a16:creationId xmlns:a16="http://schemas.microsoft.com/office/drawing/2014/main" id="{B2AA2219-E025-4DAC-B716-6DDE3C116E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すべりやすい</a:t>
            </a:r>
          </a:p>
        </p:txBody>
      </p:sp>
      <p:sp>
        <p:nvSpPr>
          <p:cNvPr id="14412" name="Text Box 1100">
            <a:extLst>
              <a:ext uri="{FF2B5EF4-FFF2-40B4-BE49-F238E27FC236}">
                <a16:creationId xmlns:a16="http://schemas.microsoft.com/office/drawing/2014/main" id="{8D39A6A2-CBC9-4F94-BB15-3FB1E18F43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交差点あり</a:t>
            </a:r>
          </a:p>
        </p:txBody>
      </p:sp>
      <p:sp>
        <p:nvSpPr>
          <p:cNvPr id="14413" name="Text Box 1101">
            <a:extLst>
              <a:ext uri="{FF2B5EF4-FFF2-40B4-BE49-F238E27FC236}">
                <a16:creationId xmlns:a16="http://schemas.microsoft.com/office/drawing/2014/main" id="{97A905D9-F7FC-4A0B-B7D4-DABB1B872C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ロータリーあり</a:t>
            </a:r>
          </a:p>
        </p:txBody>
      </p:sp>
      <p:sp>
        <p:nvSpPr>
          <p:cNvPr id="14414" name="Text Box 1102">
            <a:extLst>
              <a:ext uri="{FF2B5EF4-FFF2-40B4-BE49-F238E27FC236}">
                <a16:creationId xmlns:a16="http://schemas.microsoft.com/office/drawing/2014/main" id="{37135331-A0C3-4B3F-B86F-A507A4F85A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踏切あり</a:t>
            </a:r>
          </a:p>
        </p:txBody>
      </p:sp>
      <p:sp>
        <p:nvSpPr>
          <p:cNvPr id="14415" name="Text Box 1103">
            <a:extLst>
              <a:ext uri="{FF2B5EF4-FFF2-40B4-BE49-F238E27FC236}">
                <a16:creationId xmlns:a16="http://schemas.microsoft.com/office/drawing/2014/main" id="{949F617C-BC91-4DFB-A3D4-6C18DE39EA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踏切あり</a:t>
            </a:r>
          </a:p>
        </p:txBody>
      </p:sp>
      <p:sp>
        <p:nvSpPr>
          <p:cNvPr id="14416" name="Text Box 1104">
            <a:extLst>
              <a:ext uri="{FF2B5EF4-FFF2-40B4-BE49-F238E27FC236}">
                <a16:creationId xmlns:a16="http://schemas.microsoft.com/office/drawing/2014/main" id="{F53823E4-D520-4326-B7BA-1001C0F457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その他の危険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DAC8C551-4508-46D6-910C-9F5886D2E24F}"/>
              </a:ext>
            </a:extLst>
          </p:cNvPr>
          <p:cNvGrpSpPr/>
          <p:nvPr/>
        </p:nvGrpSpPr>
        <p:grpSpPr>
          <a:xfrm>
            <a:off x="2402613" y="2887956"/>
            <a:ext cx="1374189" cy="1374189"/>
            <a:chOff x="2402613" y="2887956"/>
            <a:chExt cx="1374189" cy="1374189"/>
          </a:xfrm>
        </p:grpSpPr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7369BF07-6BDF-4419-89FC-15370842C80A}"/>
                </a:ext>
              </a:extLst>
            </p:cNvPr>
            <p:cNvGrpSpPr/>
            <p:nvPr/>
          </p:nvGrpSpPr>
          <p:grpSpPr>
            <a:xfrm>
              <a:off x="2402613" y="2887956"/>
              <a:ext cx="1374189" cy="1374189"/>
              <a:chOff x="-990943" y="938506"/>
              <a:chExt cx="1374189" cy="1374189"/>
            </a:xfrm>
          </p:grpSpPr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ECE51CAE-1B38-47A6-A100-2DE928BF1E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D2D753CC-CA4D-499E-8492-B0BDA4731EB3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FAFD71FD-3746-445C-AD3C-AB19D3F070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1576" y="3342322"/>
              <a:ext cx="576263" cy="577850"/>
            </a:xfrm>
            <a:custGeom>
              <a:avLst/>
              <a:gdLst>
                <a:gd name="connsiteX0" fmla="*/ 0 w 576263"/>
                <a:gd name="connsiteY0" fmla="*/ 0 h 577850"/>
                <a:gd name="connsiteX1" fmla="*/ 576263 w 576263"/>
                <a:gd name="connsiteY1" fmla="*/ 0 h 577850"/>
                <a:gd name="connsiteX2" fmla="*/ 576263 w 576263"/>
                <a:gd name="connsiteY2" fmla="*/ 142876 h 577850"/>
                <a:gd name="connsiteX3" fmla="*/ 360363 w 576263"/>
                <a:gd name="connsiteY3" fmla="*/ 142876 h 577850"/>
                <a:gd name="connsiteX4" fmla="*/ 360363 w 576263"/>
                <a:gd name="connsiteY4" fmla="*/ 577850 h 577850"/>
                <a:gd name="connsiteX5" fmla="*/ 215901 w 576263"/>
                <a:gd name="connsiteY5" fmla="*/ 577850 h 577850"/>
                <a:gd name="connsiteX6" fmla="*/ 215901 w 576263"/>
                <a:gd name="connsiteY6" fmla="*/ 142876 h 577850"/>
                <a:gd name="connsiteX7" fmla="*/ 0 w 576263"/>
                <a:gd name="connsiteY7" fmla="*/ 142876 h 577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263" h="577850">
                  <a:moveTo>
                    <a:pt x="0" y="0"/>
                  </a:moveTo>
                  <a:lnTo>
                    <a:pt x="576263" y="0"/>
                  </a:lnTo>
                  <a:lnTo>
                    <a:pt x="576263" y="142876"/>
                  </a:lnTo>
                  <a:lnTo>
                    <a:pt x="360363" y="142876"/>
                  </a:lnTo>
                  <a:lnTo>
                    <a:pt x="360363" y="577850"/>
                  </a:lnTo>
                  <a:lnTo>
                    <a:pt x="215901" y="577850"/>
                  </a:lnTo>
                  <a:lnTo>
                    <a:pt x="215901" y="142876"/>
                  </a:lnTo>
                  <a:lnTo>
                    <a:pt x="0" y="142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52B9E0F5-7E42-4ED6-A152-56FB809E08E5}"/>
              </a:ext>
            </a:extLst>
          </p:cNvPr>
          <p:cNvGrpSpPr/>
          <p:nvPr/>
        </p:nvGrpSpPr>
        <p:grpSpPr>
          <a:xfrm>
            <a:off x="4265905" y="4821531"/>
            <a:ext cx="1374189" cy="1374189"/>
            <a:chOff x="4265905" y="4821531"/>
            <a:chExt cx="1374189" cy="1374189"/>
          </a:xfrm>
        </p:grpSpPr>
        <p:grpSp>
          <p:nvGrpSpPr>
            <p:cNvPr id="212" name="グループ化 211">
              <a:extLst>
                <a:ext uri="{FF2B5EF4-FFF2-40B4-BE49-F238E27FC236}">
                  <a16:creationId xmlns:a16="http://schemas.microsoft.com/office/drawing/2014/main" id="{5791FB70-A41D-4C86-AB82-D87258373489}"/>
                </a:ext>
              </a:extLst>
            </p:cNvPr>
            <p:cNvGrpSpPr/>
            <p:nvPr/>
          </p:nvGrpSpPr>
          <p:grpSpPr>
            <a:xfrm>
              <a:off x="4265905" y="4821531"/>
              <a:ext cx="1374189" cy="1374189"/>
              <a:chOff x="-990943" y="938506"/>
              <a:chExt cx="1374189" cy="1374189"/>
            </a:xfrm>
          </p:grpSpPr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B8555486-F902-49D0-B914-6A109D658D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C9BC594C-3A8F-4C12-AB19-4CFA3B7603E8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507B8636-C6BD-47C0-A71D-325C4C62CC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2900" y="5244939"/>
              <a:ext cx="868363" cy="431800"/>
            </a:xfrm>
            <a:custGeom>
              <a:avLst/>
              <a:gdLst>
                <a:gd name="connsiteX0" fmla="*/ 0 w 868363"/>
                <a:gd name="connsiteY0" fmla="*/ 409635 h 431800"/>
                <a:gd name="connsiteX1" fmla="*/ 868363 w 868363"/>
                <a:gd name="connsiteY1" fmla="*/ 409635 h 431800"/>
                <a:gd name="connsiteX2" fmla="*/ 868363 w 868363"/>
                <a:gd name="connsiteY2" fmla="*/ 431800 h 431800"/>
                <a:gd name="connsiteX3" fmla="*/ 0 w 868363"/>
                <a:gd name="connsiteY3" fmla="*/ 431800 h 431800"/>
                <a:gd name="connsiteX4" fmla="*/ 26973 w 868363"/>
                <a:gd name="connsiteY4" fmla="*/ 317695 h 431800"/>
                <a:gd name="connsiteX5" fmla="*/ 850091 w 868363"/>
                <a:gd name="connsiteY5" fmla="*/ 317695 h 431800"/>
                <a:gd name="connsiteX6" fmla="*/ 850091 w 868363"/>
                <a:gd name="connsiteY6" fmla="*/ 318514 h 431800"/>
                <a:gd name="connsiteX7" fmla="*/ 807403 w 868363"/>
                <a:gd name="connsiteY7" fmla="*/ 361202 h 431800"/>
                <a:gd name="connsiteX8" fmla="*/ 764548 w 868363"/>
                <a:gd name="connsiteY8" fmla="*/ 361202 h 431800"/>
                <a:gd name="connsiteX9" fmla="*/ 750611 w 868363"/>
                <a:gd name="connsiteY9" fmla="*/ 392945 h 431800"/>
                <a:gd name="connsiteX10" fmla="*/ 710004 w 868363"/>
                <a:gd name="connsiteY10" fmla="*/ 408814 h 431800"/>
                <a:gd name="connsiteX11" fmla="*/ 669397 w 868363"/>
                <a:gd name="connsiteY11" fmla="*/ 392945 h 431800"/>
                <a:gd name="connsiteX12" fmla="*/ 655461 w 868363"/>
                <a:gd name="connsiteY12" fmla="*/ 361202 h 431800"/>
                <a:gd name="connsiteX13" fmla="*/ 644474 w 868363"/>
                <a:gd name="connsiteY13" fmla="*/ 361202 h 431800"/>
                <a:gd name="connsiteX14" fmla="*/ 630537 w 868363"/>
                <a:gd name="connsiteY14" fmla="*/ 392945 h 431800"/>
                <a:gd name="connsiteX15" fmla="*/ 589930 w 868363"/>
                <a:gd name="connsiteY15" fmla="*/ 408814 h 431800"/>
                <a:gd name="connsiteX16" fmla="*/ 549323 w 868363"/>
                <a:gd name="connsiteY16" fmla="*/ 392945 h 431800"/>
                <a:gd name="connsiteX17" fmla="*/ 535387 w 868363"/>
                <a:gd name="connsiteY17" fmla="*/ 361202 h 431800"/>
                <a:gd name="connsiteX18" fmla="*/ 328627 w 868363"/>
                <a:gd name="connsiteY18" fmla="*/ 361202 h 431800"/>
                <a:gd name="connsiteX19" fmla="*/ 314690 w 868363"/>
                <a:gd name="connsiteY19" fmla="*/ 392945 h 431800"/>
                <a:gd name="connsiteX20" fmla="*/ 274083 w 868363"/>
                <a:gd name="connsiteY20" fmla="*/ 408814 h 431800"/>
                <a:gd name="connsiteX21" fmla="*/ 233476 w 868363"/>
                <a:gd name="connsiteY21" fmla="*/ 392945 h 431800"/>
                <a:gd name="connsiteX22" fmla="*/ 219540 w 868363"/>
                <a:gd name="connsiteY22" fmla="*/ 361202 h 431800"/>
                <a:gd name="connsiteX23" fmla="*/ 208552 w 868363"/>
                <a:gd name="connsiteY23" fmla="*/ 361202 h 431800"/>
                <a:gd name="connsiteX24" fmla="*/ 194615 w 868363"/>
                <a:gd name="connsiteY24" fmla="*/ 392945 h 431800"/>
                <a:gd name="connsiteX25" fmla="*/ 154008 w 868363"/>
                <a:gd name="connsiteY25" fmla="*/ 408814 h 431800"/>
                <a:gd name="connsiteX26" fmla="*/ 113401 w 868363"/>
                <a:gd name="connsiteY26" fmla="*/ 392945 h 431800"/>
                <a:gd name="connsiteX27" fmla="*/ 99465 w 868363"/>
                <a:gd name="connsiteY27" fmla="*/ 361202 h 431800"/>
                <a:gd name="connsiteX28" fmla="*/ 69661 w 868363"/>
                <a:gd name="connsiteY28" fmla="*/ 361202 h 431800"/>
                <a:gd name="connsiteX29" fmla="*/ 26973 w 868363"/>
                <a:gd name="connsiteY29" fmla="*/ 318514 h 431800"/>
                <a:gd name="connsiteX30" fmla="*/ 721315 w 868363"/>
                <a:gd name="connsiteY30" fmla="*/ 150228 h 431800"/>
                <a:gd name="connsiteX31" fmla="*/ 710004 w 868363"/>
                <a:gd name="connsiteY31" fmla="*/ 161539 h 431800"/>
                <a:gd name="connsiteX32" fmla="*/ 710004 w 868363"/>
                <a:gd name="connsiteY32" fmla="*/ 220187 h 431800"/>
                <a:gd name="connsiteX33" fmla="*/ 721315 w 868363"/>
                <a:gd name="connsiteY33" fmla="*/ 231498 h 431800"/>
                <a:gd name="connsiteX34" fmla="*/ 748289 w 868363"/>
                <a:gd name="connsiteY34" fmla="*/ 231498 h 431800"/>
                <a:gd name="connsiteX35" fmla="*/ 759600 w 868363"/>
                <a:gd name="connsiteY35" fmla="*/ 220187 h 431800"/>
                <a:gd name="connsiteX36" fmla="*/ 759600 w 868363"/>
                <a:gd name="connsiteY36" fmla="*/ 161539 h 431800"/>
                <a:gd name="connsiteX37" fmla="*/ 748289 w 868363"/>
                <a:gd name="connsiteY37" fmla="*/ 150228 h 431800"/>
                <a:gd name="connsiteX38" fmla="*/ 105282 w 868363"/>
                <a:gd name="connsiteY38" fmla="*/ 150228 h 431800"/>
                <a:gd name="connsiteX39" fmla="*/ 93971 w 868363"/>
                <a:gd name="connsiteY39" fmla="*/ 161539 h 431800"/>
                <a:gd name="connsiteX40" fmla="*/ 93971 w 868363"/>
                <a:gd name="connsiteY40" fmla="*/ 220187 h 431800"/>
                <a:gd name="connsiteX41" fmla="*/ 105282 w 868363"/>
                <a:gd name="connsiteY41" fmla="*/ 231498 h 431800"/>
                <a:gd name="connsiteX42" fmla="*/ 132256 w 868363"/>
                <a:gd name="connsiteY42" fmla="*/ 231498 h 431800"/>
                <a:gd name="connsiteX43" fmla="*/ 143567 w 868363"/>
                <a:gd name="connsiteY43" fmla="*/ 220187 h 431800"/>
                <a:gd name="connsiteX44" fmla="*/ 143567 w 868363"/>
                <a:gd name="connsiteY44" fmla="*/ 161539 h 431800"/>
                <a:gd name="connsiteX45" fmla="*/ 132256 w 868363"/>
                <a:gd name="connsiteY45" fmla="*/ 150228 h 431800"/>
                <a:gd name="connsiteX46" fmla="*/ 602982 w 868363"/>
                <a:gd name="connsiteY46" fmla="*/ 137914 h 431800"/>
                <a:gd name="connsiteX47" fmla="*/ 591670 w 868363"/>
                <a:gd name="connsiteY47" fmla="*/ 149226 h 431800"/>
                <a:gd name="connsiteX48" fmla="*/ 591670 w 868363"/>
                <a:gd name="connsiteY48" fmla="*/ 227574 h 431800"/>
                <a:gd name="connsiteX49" fmla="*/ 602982 w 868363"/>
                <a:gd name="connsiteY49" fmla="*/ 238886 h 431800"/>
                <a:gd name="connsiteX50" fmla="*/ 648226 w 868363"/>
                <a:gd name="connsiteY50" fmla="*/ 238886 h 431800"/>
                <a:gd name="connsiteX51" fmla="*/ 659538 w 868363"/>
                <a:gd name="connsiteY51" fmla="*/ 227574 h 431800"/>
                <a:gd name="connsiteX52" fmla="*/ 659538 w 868363"/>
                <a:gd name="connsiteY52" fmla="*/ 149226 h 431800"/>
                <a:gd name="connsiteX53" fmla="*/ 648226 w 868363"/>
                <a:gd name="connsiteY53" fmla="*/ 137914 h 431800"/>
                <a:gd name="connsiteX54" fmla="*/ 504661 w 868363"/>
                <a:gd name="connsiteY54" fmla="*/ 137914 h 431800"/>
                <a:gd name="connsiteX55" fmla="*/ 493349 w 868363"/>
                <a:gd name="connsiteY55" fmla="*/ 149226 h 431800"/>
                <a:gd name="connsiteX56" fmla="*/ 493349 w 868363"/>
                <a:gd name="connsiteY56" fmla="*/ 227574 h 431800"/>
                <a:gd name="connsiteX57" fmla="*/ 504661 w 868363"/>
                <a:gd name="connsiteY57" fmla="*/ 238886 h 431800"/>
                <a:gd name="connsiteX58" fmla="*/ 549905 w 868363"/>
                <a:gd name="connsiteY58" fmla="*/ 238886 h 431800"/>
                <a:gd name="connsiteX59" fmla="*/ 561217 w 868363"/>
                <a:gd name="connsiteY59" fmla="*/ 227574 h 431800"/>
                <a:gd name="connsiteX60" fmla="*/ 561217 w 868363"/>
                <a:gd name="connsiteY60" fmla="*/ 149226 h 431800"/>
                <a:gd name="connsiteX61" fmla="*/ 549905 w 868363"/>
                <a:gd name="connsiteY61" fmla="*/ 137914 h 431800"/>
                <a:gd name="connsiteX62" fmla="*/ 406339 w 868363"/>
                <a:gd name="connsiteY62" fmla="*/ 137914 h 431800"/>
                <a:gd name="connsiteX63" fmla="*/ 395027 w 868363"/>
                <a:gd name="connsiteY63" fmla="*/ 149226 h 431800"/>
                <a:gd name="connsiteX64" fmla="*/ 395027 w 868363"/>
                <a:gd name="connsiteY64" fmla="*/ 227574 h 431800"/>
                <a:gd name="connsiteX65" fmla="*/ 406339 w 868363"/>
                <a:gd name="connsiteY65" fmla="*/ 238886 h 431800"/>
                <a:gd name="connsiteX66" fmla="*/ 451583 w 868363"/>
                <a:gd name="connsiteY66" fmla="*/ 238886 h 431800"/>
                <a:gd name="connsiteX67" fmla="*/ 462895 w 868363"/>
                <a:gd name="connsiteY67" fmla="*/ 227574 h 431800"/>
                <a:gd name="connsiteX68" fmla="*/ 462895 w 868363"/>
                <a:gd name="connsiteY68" fmla="*/ 149226 h 431800"/>
                <a:gd name="connsiteX69" fmla="*/ 451583 w 868363"/>
                <a:gd name="connsiteY69" fmla="*/ 137914 h 431800"/>
                <a:gd name="connsiteX70" fmla="*/ 308017 w 868363"/>
                <a:gd name="connsiteY70" fmla="*/ 137914 h 431800"/>
                <a:gd name="connsiteX71" fmla="*/ 296705 w 868363"/>
                <a:gd name="connsiteY71" fmla="*/ 149226 h 431800"/>
                <a:gd name="connsiteX72" fmla="*/ 296705 w 868363"/>
                <a:gd name="connsiteY72" fmla="*/ 227574 h 431800"/>
                <a:gd name="connsiteX73" fmla="*/ 308017 w 868363"/>
                <a:gd name="connsiteY73" fmla="*/ 238886 h 431800"/>
                <a:gd name="connsiteX74" fmla="*/ 353261 w 868363"/>
                <a:gd name="connsiteY74" fmla="*/ 238886 h 431800"/>
                <a:gd name="connsiteX75" fmla="*/ 364573 w 868363"/>
                <a:gd name="connsiteY75" fmla="*/ 227574 h 431800"/>
                <a:gd name="connsiteX76" fmla="*/ 364573 w 868363"/>
                <a:gd name="connsiteY76" fmla="*/ 149226 h 431800"/>
                <a:gd name="connsiteX77" fmla="*/ 353261 w 868363"/>
                <a:gd name="connsiteY77" fmla="*/ 137914 h 431800"/>
                <a:gd name="connsiteX78" fmla="*/ 209696 w 868363"/>
                <a:gd name="connsiteY78" fmla="*/ 137914 h 431800"/>
                <a:gd name="connsiteX79" fmla="*/ 198384 w 868363"/>
                <a:gd name="connsiteY79" fmla="*/ 149226 h 431800"/>
                <a:gd name="connsiteX80" fmla="*/ 198384 w 868363"/>
                <a:gd name="connsiteY80" fmla="*/ 227574 h 431800"/>
                <a:gd name="connsiteX81" fmla="*/ 209696 w 868363"/>
                <a:gd name="connsiteY81" fmla="*/ 238886 h 431800"/>
                <a:gd name="connsiteX82" fmla="*/ 254940 w 868363"/>
                <a:gd name="connsiteY82" fmla="*/ 238886 h 431800"/>
                <a:gd name="connsiteX83" fmla="*/ 266252 w 868363"/>
                <a:gd name="connsiteY83" fmla="*/ 227574 h 431800"/>
                <a:gd name="connsiteX84" fmla="*/ 266252 w 868363"/>
                <a:gd name="connsiteY84" fmla="*/ 149226 h 431800"/>
                <a:gd name="connsiteX85" fmla="*/ 254940 w 868363"/>
                <a:gd name="connsiteY85" fmla="*/ 137914 h 431800"/>
                <a:gd name="connsiteX86" fmla="*/ 256827 w 868363"/>
                <a:gd name="connsiteY86" fmla="*/ 12560 h 431800"/>
                <a:gd name="connsiteX87" fmla="*/ 178693 w 868363"/>
                <a:gd name="connsiteY87" fmla="*/ 61980 h 431800"/>
                <a:gd name="connsiteX88" fmla="*/ 246832 w 868363"/>
                <a:gd name="connsiteY88" fmla="*/ 105077 h 431800"/>
                <a:gd name="connsiteX89" fmla="*/ 266823 w 868363"/>
                <a:gd name="connsiteY89" fmla="*/ 105077 h 431800"/>
                <a:gd name="connsiteX90" fmla="*/ 334961 w 868363"/>
                <a:gd name="connsiteY90" fmla="*/ 61980 h 431800"/>
                <a:gd name="connsiteX91" fmla="*/ 256246 w 868363"/>
                <a:gd name="connsiteY91" fmla="*/ 0 h 431800"/>
                <a:gd name="connsiteX92" fmla="*/ 355002 w 868363"/>
                <a:gd name="connsiteY92" fmla="*/ 61979 h 431800"/>
                <a:gd name="connsiteX93" fmla="*/ 286331 w 868363"/>
                <a:gd name="connsiteY93" fmla="*/ 105077 h 431800"/>
                <a:gd name="connsiteX94" fmla="*/ 807403 w 868363"/>
                <a:gd name="connsiteY94" fmla="*/ 105077 h 431800"/>
                <a:gd name="connsiteX95" fmla="*/ 850091 w 868363"/>
                <a:gd name="connsiteY95" fmla="*/ 147765 h 431800"/>
                <a:gd name="connsiteX96" fmla="*/ 850091 w 868363"/>
                <a:gd name="connsiteY96" fmla="*/ 295530 h 431800"/>
                <a:gd name="connsiteX97" fmla="*/ 26973 w 868363"/>
                <a:gd name="connsiteY97" fmla="*/ 295530 h 431800"/>
                <a:gd name="connsiteX98" fmla="*/ 26973 w 868363"/>
                <a:gd name="connsiteY98" fmla="*/ 147765 h 431800"/>
                <a:gd name="connsiteX99" fmla="*/ 69661 w 868363"/>
                <a:gd name="connsiteY99" fmla="*/ 105077 h 431800"/>
                <a:gd name="connsiteX100" fmla="*/ 226161 w 868363"/>
                <a:gd name="connsiteY100" fmla="*/ 105077 h 431800"/>
                <a:gd name="connsiteX101" fmla="*/ 157489 w 868363"/>
                <a:gd name="connsiteY101" fmla="*/ 61979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868363" h="431800">
                  <a:moveTo>
                    <a:pt x="0" y="409635"/>
                  </a:moveTo>
                  <a:lnTo>
                    <a:pt x="868363" y="409635"/>
                  </a:lnTo>
                  <a:lnTo>
                    <a:pt x="868363" y="431800"/>
                  </a:lnTo>
                  <a:lnTo>
                    <a:pt x="0" y="431800"/>
                  </a:lnTo>
                  <a:close/>
                  <a:moveTo>
                    <a:pt x="26973" y="317695"/>
                  </a:moveTo>
                  <a:lnTo>
                    <a:pt x="850091" y="317695"/>
                  </a:lnTo>
                  <a:lnTo>
                    <a:pt x="850091" y="318514"/>
                  </a:lnTo>
                  <a:cubicBezTo>
                    <a:pt x="850091" y="342090"/>
                    <a:pt x="830979" y="361202"/>
                    <a:pt x="807403" y="361202"/>
                  </a:cubicBezTo>
                  <a:lnTo>
                    <a:pt x="764548" y="361202"/>
                  </a:lnTo>
                  <a:lnTo>
                    <a:pt x="750611" y="392945"/>
                  </a:lnTo>
                  <a:cubicBezTo>
                    <a:pt x="740219" y="402750"/>
                    <a:pt x="725862" y="408814"/>
                    <a:pt x="710004" y="408814"/>
                  </a:cubicBezTo>
                  <a:cubicBezTo>
                    <a:pt x="694146" y="408814"/>
                    <a:pt x="679789" y="402750"/>
                    <a:pt x="669397" y="392945"/>
                  </a:cubicBezTo>
                  <a:lnTo>
                    <a:pt x="655461" y="361202"/>
                  </a:lnTo>
                  <a:lnTo>
                    <a:pt x="644474" y="361202"/>
                  </a:lnTo>
                  <a:lnTo>
                    <a:pt x="630537" y="392945"/>
                  </a:lnTo>
                  <a:cubicBezTo>
                    <a:pt x="620145" y="402750"/>
                    <a:pt x="605788" y="408814"/>
                    <a:pt x="589930" y="408814"/>
                  </a:cubicBezTo>
                  <a:cubicBezTo>
                    <a:pt x="574072" y="408814"/>
                    <a:pt x="559715" y="402750"/>
                    <a:pt x="549323" y="392945"/>
                  </a:cubicBezTo>
                  <a:lnTo>
                    <a:pt x="535387" y="361202"/>
                  </a:lnTo>
                  <a:lnTo>
                    <a:pt x="328627" y="361202"/>
                  </a:lnTo>
                  <a:lnTo>
                    <a:pt x="314690" y="392945"/>
                  </a:lnTo>
                  <a:cubicBezTo>
                    <a:pt x="304298" y="402750"/>
                    <a:pt x="289941" y="408814"/>
                    <a:pt x="274083" y="408814"/>
                  </a:cubicBezTo>
                  <a:cubicBezTo>
                    <a:pt x="258225" y="408814"/>
                    <a:pt x="243869" y="402750"/>
                    <a:pt x="233476" y="392945"/>
                  </a:cubicBezTo>
                  <a:lnTo>
                    <a:pt x="219540" y="361202"/>
                  </a:lnTo>
                  <a:lnTo>
                    <a:pt x="208552" y="361202"/>
                  </a:lnTo>
                  <a:lnTo>
                    <a:pt x="194615" y="392945"/>
                  </a:lnTo>
                  <a:cubicBezTo>
                    <a:pt x="184223" y="402750"/>
                    <a:pt x="169866" y="408814"/>
                    <a:pt x="154008" y="408814"/>
                  </a:cubicBezTo>
                  <a:cubicBezTo>
                    <a:pt x="138150" y="408814"/>
                    <a:pt x="123794" y="402750"/>
                    <a:pt x="113401" y="392945"/>
                  </a:cubicBezTo>
                  <a:lnTo>
                    <a:pt x="99465" y="361202"/>
                  </a:lnTo>
                  <a:lnTo>
                    <a:pt x="69661" y="361202"/>
                  </a:lnTo>
                  <a:cubicBezTo>
                    <a:pt x="46085" y="361202"/>
                    <a:pt x="26973" y="342090"/>
                    <a:pt x="26973" y="318514"/>
                  </a:cubicBezTo>
                  <a:close/>
                  <a:moveTo>
                    <a:pt x="721315" y="150228"/>
                  </a:moveTo>
                  <a:cubicBezTo>
                    <a:pt x="715068" y="150228"/>
                    <a:pt x="710004" y="155292"/>
                    <a:pt x="710004" y="161539"/>
                  </a:cubicBezTo>
                  <a:lnTo>
                    <a:pt x="710004" y="220187"/>
                  </a:lnTo>
                  <a:cubicBezTo>
                    <a:pt x="710004" y="226434"/>
                    <a:pt x="715068" y="231498"/>
                    <a:pt x="721315" y="231498"/>
                  </a:cubicBezTo>
                  <a:lnTo>
                    <a:pt x="748289" y="231498"/>
                  </a:lnTo>
                  <a:cubicBezTo>
                    <a:pt x="754536" y="231498"/>
                    <a:pt x="759600" y="226434"/>
                    <a:pt x="759600" y="220187"/>
                  </a:cubicBezTo>
                  <a:lnTo>
                    <a:pt x="759600" y="161539"/>
                  </a:lnTo>
                  <a:cubicBezTo>
                    <a:pt x="759600" y="155292"/>
                    <a:pt x="754536" y="150228"/>
                    <a:pt x="748289" y="150228"/>
                  </a:cubicBezTo>
                  <a:close/>
                  <a:moveTo>
                    <a:pt x="105282" y="150228"/>
                  </a:moveTo>
                  <a:cubicBezTo>
                    <a:pt x="99035" y="150228"/>
                    <a:pt x="93971" y="155292"/>
                    <a:pt x="93971" y="161539"/>
                  </a:cubicBezTo>
                  <a:lnTo>
                    <a:pt x="93971" y="220187"/>
                  </a:lnTo>
                  <a:cubicBezTo>
                    <a:pt x="93971" y="226434"/>
                    <a:pt x="99035" y="231498"/>
                    <a:pt x="105282" y="231498"/>
                  </a:cubicBezTo>
                  <a:lnTo>
                    <a:pt x="132256" y="231498"/>
                  </a:lnTo>
                  <a:cubicBezTo>
                    <a:pt x="138503" y="231498"/>
                    <a:pt x="143567" y="226434"/>
                    <a:pt x="143567" y="220187"/>
                  </a:cubicBezTo>
                  <a:lnTo>
                    <a:pt x="143567" y="161539"/>
                  </a:lnTo>
                  <a:cubicBezTo>
                    <a:pt x="143567" y="155292"/>
                    <a:pt x="138503" y="150228"/>
                    <a:pt x="132256" y="150228"/>
                  </a:cubicBezTo>
                  <a:close/>
                  <a:moveTo>
                    <a:pt x="602982" y="137914"/>
                  </a:moveTo>
                  <a:cubicBezTo>
                    <a:pt x="596735" y="137914"/>
                    <a:pt x="591670" y="142979"/>
                    <a:pt x="591670" y="149226"/>
                  </a:cubicBezTo>
                  <a:lnTo>
                    <a:pt x="591670" y="227574"/>
                  </a:lnTo>
                  <a:cubicBezTo>
                    <a:pt x="591670" y="233821"/>
                    <a:pt x="596735" y="238886"/>
                    <a:pt x="602982" y="238886"/>
                  </a:cubicBezTo>
                  <a:lnTo>
                    <a:pt x="648226" y="238886"/>
                  </a:lnTo>
                  <a:cubicBezTo>
                    <a:pt x="654473" y="238886"/>
                    <a:pt x="659538" y="233821"/>
                    <a:pt x="659538" y="227574"/>
                  </a:cubicBezTo>
                  <a:lnTo>
                    <a:pt x="659538" y="149226"/>
                  </a:lnTo>
                  <a:cubicBezTo>
                    <a:pt x="659538" y="142979"/>
                    <a:pt x="654473" y="137914"/>
                    <a:pt x="648226" y="137914"/>
                  </a:cubicBezTo>
                  <a:close/>
                  <a:moveTo>
                    <a:pt x="504661" y="137914"/>
                  </a:moveTo>
                  <a:cubicBezTo>
                    <a:pt x="498414" y="137914"/>
                    <a:pt x="493349" y="142979"/>
                    <a:pt x="493349" y="149226"/>
                  </a:cubicBezTo>
                  <a:lnTo>
                    <a:pt x="493349" y="227574"/>
                  </a:lnTo>
                  <a:cubicBezTo>
                    <a:pt x="493349" y="233821"/>
                    <a:pt x="498414" y="238886"/>
                    <a:pt x="504661" y="238886"/>
                  </a:cubicBezTo>
                  <a:lnTo>
                    <a:pt x="549905" y="238886"/>
                  </a:lnTo>
                  <a:cubicBezTo>
                    <a:pt x="556152" y="238886"/>
                    <a:pt x="561217" y="233821"/>
                    <a:pt x="561217" y="227574"/>
                  </a:cubicBezTo>
                  <a:lnTo>
                    <a:pt x="561217" y="149226"/>
                  </a:lnTo>
                  <a:cubicBezTo>
                    <a:pt x="561217" y="142979"/>
                    <a:pt x="556152" y="137914"/>
                    <a:pt x="549905" y="137914"/>
                  </a:cubicBezTo>
                  <a:close/>
                  <a:moveTo>
                    <a:pt x="406339" y="137914"/>
                  </a:moveTo>
                  <a:cubicBezTo>
                    <a:pt x="400092" y="137914"/>
                    <a:pt x="395027" y="142979"/>
                    <a:pt x="395027" y="149226"/>
                  </a:cubicBezTo>
                  <a:lnTo>
                    <a:pt x="395027" y="227574"/>
                  </a:lnTo>
                  <a:cubicBezTo>
                    <a:pt x="395027" y="233821"/>
                    <a:pt x="400092" y="238886"/>
                    <a:pt x="406339" y="238886"/>
                  </a:cubicBezTo>
                  <a:lnTo>
                    <a:pt x="451583" y="238886"/>
                  </a:lnTo>
                  <a:cubicBezTo>
                    <a:pt x="457830" y="238886"/>
                    <a:pt x="462895" y="233821"/>
                    <a:pt x="462895" y="227574"/>
                  </a:cubicBezTo>
                  <a:lnTo>
                    <a:pt x="462895" y="149226"/>
                  </a:lnTo>
                  <a:cubicBezTo>
                    <a:pt x="462895" y="142979"/>
                    <a:pt x="457830" y="137914"/>
                    <a:pt x="451583" y="137914"/>
                  </a:cubicBezTo>
                  <a:close/>
                  <a:moveTo>
                    <a:pt x="308017" y="137914"/>
                  </a:moveTo>
                  <a:cubicBezTo>
                    <a:pt x="301770" y="137914"/>
                    <a:pt x="296705" y="142979"/>
                    <a:pt x="296705" y="149226"/>
                  </a:cubicBezTo>
                  <a:lnTo>
                    <a:pt x="296705" y="227574"/>
                  </a:lnTo>
                  <a:cubicBezTo>
                    <a:pt x="296705" y="233821"/>
                    <a:pt x="301770" y="238886"/>
                    <a:pt x="308017" y="238886"/>
                  </a:cubicBezTo>
                  <a:lnTo>
                    <a:pt x="353261" y="238886"/>
                  </a:lnTo>
                  <a:cubicBezTo>
                    <a:pt x="359508" y="238886"/>
                    <a:pt x="364573" y="233821"/>
                    <a:pt x="364573" y="227574"/>
                  </a:cubicBezTo>
                  <a:lnTo>
                    <a:pt x="364573" y="149226"/>
                  </a:lnTo>
                  <a:cubicBezTo>
                    <a:pt x="364573" y="142979"/>
                    <a:pt x="359508" y="137914"/>
                    <a:pt x="353261" y="137914"/>
                  </a:cubicBezTo>
                  <a:close/>
                  <a:moveTo>
                    <a:pt x="209696" y="137914"/>
                  </a:moveTo>
                  <a:cubicBezTo>
                    <a:pt x="203449" y="137914"/>
                    <a:pt x="198384" y="142979"/>
                    <a:pt x="198384" y="149226"/>
                  </a:cubicBezTo>
                  <a:lnTo>
                    <a:pt x="198384" y="227574"/>
                  </a:lnTo>
                  <a:cubicBezTo>
                    <a:pt x="198384" y="233821"/>
                    <a:pt x="203449" y="238886"/>
                    <a:pt x="209696" y="238886"/>
                  </a:cubicBezTo>
                  <a:lnTo>
                    <a:pt x="254940" y="238886"/>
                  </a:lnTo>
                  <a:cubicBezTo>
                    <a:pt x="261187" y="238886"/>
                    <a:pt x="266252" y="233821"/>
                    <a:pt x="266252" y="227574"/>
                  </a:cubicBezTo>
                  <a:lnTo>
                    <a:pt x="266252" y="149226"/>
                  </a:lnTo>
                  <a:cubicBezTo>
                    <a:pt x="266252" y="142979"/>
                    <a:pt x="261187" y="137914"/>
                    <a:pt x="254940" y="137914"/>
                  </a:cubicBezTo>
                  <a:close/>
                  <a:moveTo>
                    <a:pt x="256827" y="12560"/>
                  </a:moveTo>
                  <a:lnTo>
                    <a:pt x="178693" y="61980"/>
                  </a:lnTo>
                  <a:lnTo>
                    <a:pt x="246832" y="105077"/>
                  </a:lnTo>
                  <a:lnTo>
                    <a:pt x="266823" y="105077"/>
                  </a:lnTo>
                  <a:lnTo>
                    <a:pt x="334961" y="61980"/>
                  </a:lnTo>
                  <a:close/>
                  <a:moveTo>
                    <a:pt x="256246" y="0"/>
                  </a:moveTo>
                  <a:lnTo>
                    <a:pt x="355002" y="61979"/>
                  </a:lnTo>
                  <a:lnTo>
                    <a:pt x="286331" y="105077"/>
                  </a:lnTo>
                  <a:lnTo>
                    <a:pt x="807403" y="105077"/>
                  </a:lnTo>
                  <a:cubicBezTo>
                    <a:pt x="830979" y="105077"/>
                    <a:pt x="850091" y="124189"/>
                    <a:pt x="850091" y="147765"/>
                  </a:cubicBezTo>
                  <a:lnTo>
                    <a:pt x="850091" y="295530"/>
                  </a:lnTo>
                  <a:lnTo>
                    <a:pt x="26973" y="295530"/>
                  </a:lnTo>
                  <a:lnTo>
                    <a:pt x="26973" y="147765"/>
                  </a:lnTo>
                  <a:cubicBezTo>
                    <a:pt x="26973" y="124189"/>
                    <a:pt x="46085" y="105077"/>
                    <a:pt x="69661" y="105077"/>
                  </a:cubicBezTo>
                  <a:lnTo>
                    <a:pt x="226161" y="105077"/>
                  </a:lnTo>
                  <a:lnTo>
                    <a:pt x="157489" y="619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5D1F15E6-0899-4A8F-896A-F7D64EE9B46D}"/>
              </a:ext>
            </a:extLst>
          </p:cNvPr>
          <p:cNvGrpSpPr/>
          <p:nvPr/>
        </p:nvGrpSpPr>
        <p:grpSpPr>
          <a:xfrm>
            <a:off x="4269844" y="2887956"/>
            <a:ext cx="1374189" cy="1374189"/>
            <a:chOff x="4269844" y="2887956"/>
            <a:chExt cx="1374189" cy="1374189"/>
          </a:xfrm>
        </p:grpSpPr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5CE20CC6-B39A-419C-89D3-4BC89D083232}"/>
                </a:ext>
              </a:extLst>
            </p:cNvPr>
            <p:cNvGrpSpPr/>
            <p:nvPr/>
          </p:nvGrpSpPr>
          <p:grpSpPr>
            <a:xfrm>
              <a:off x="4269844" y="2887956"/>
              <a:ext cx="1374189" cy="1374189"/>
              <a:chOff x="-990943" y="938506"/>
              <a:chExt cx="1374189" cy="1374189"/>
            </a:xfrm>
          </p:grpSpPr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5991BFED-DD92-4EEB-8743-A9E974C46C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ADEE5A74-1B4C-4F0E-A236-2115770688B6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500C2E05-C0CF-406B-A25F-E9DB30F8B3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5812" y="3213100"/>
              <a:ext cx="730250" cy="603250"/>
            </a:xfrm>
            <a:custGeom>
              <a:avLst/>
              <a:gdLst>
                <a:gd name="connsiteX0" fmla="*/ 560396 w 730250"/>
                <a:gd name="connsiteY0" fmla="*/ 358221 h 603250"/>
                <a:gd name="connsiteX1" fmla="*/ 608749 w 730250"/>
                <a:gd name="connsiteY1" fmla="*/ 400169 h 603250"/>
                <a:gd name="connsiteX2" fmla="*/ 560396 w 730250"/>
                <a:gd name="connsiteY2" fmla="*/ 442117 h 603250"/>
                <a:gd name="connsiteX3" fmla="*/ 512043 w 730250"/>
                <a:gd name="connsiteY3" fmla="*/ 400169 h 603250"/>
                <a:gd name="connsiteX4" fmla="*/ 560396 w 730250"/>
                <a:gd name="connsiteY4" fmla="*/ 358221 h 603250"/>
                <a:gd name="connsiteX5" fmla="*/ 523822 w 730250"/>
                <a:gd name="connsiteY5" fmla="*/ 230380 h 603250"/>
                <a:gd name="connsiteX6" fmla="*/ 587673 w 730250"/>
                <a:gd name="connsiteY6" fmla="*/ 290972 h 603250"/>
                <a:gd name="connsiteX7" fmla="*/ 523822 w 730250"/>
                <a:gd name="connsiteY7" fmla="*/ 351564 h 603250"/>
                <a:gd name="connsiteX8" fmla="*/ 459971 w 730250"/>
                <a:gd name="connsiteY8" fmla="*/ 290972 h 603250"/>
                <a:gd name="connsiteX9" fmla="*/ 523822 w 730250"/>
                <a:gd name="connsiteY9" fmla="*/ 230380 h 603250"/>
                <a:gd name="connsiteX10" fmla="*/ 414296 w 730250"/>
                <a:gd name="connsiteY10" fmla="*/ 117469 h 603250"/>
                <a:gd name="connsiteX11" fmla="*/ 498604 w 730250"/>
                <a:gd name="connsiteY11" fmla="*/ 178061 h 603250"/>
                <a:gd name="connsiteX12" fmla="*/ 414296 w 730250"/>
                <a:gd name="connsiteY12" fmla="*/ 238653 h 603250"/>
                <a:gd name="connsiteX13" fmla="*/ 329988 w 730250"/>
                <a:gd name="connsiteY13" fmla="*/ 178061 h 603250"/>
                <a:gd name="connsiteX14" fmla="*/ 414296 w 730250"/>
                <a:gd name="connsiteY14" fmla="*/ 117469 h 603250"/>
                <a:gd name="connsiteX15" fmla="*/ 318621 w 730250"/>
                <a:gd name="connsiteY15" fmla="*/ 0 h 603250"/>
                <a:gd name="connsiteX16" fmla="*/ 363846 w 730250"/>
                <a:gd name="connsiteY16" fmla="*/ 112265 h 603250"/>
                <a:gd name="connsiteX17" fmla="*/ 336952 w 730250"/>
                <a:gd name="connsiteY17" fmla="*/ 126298 h 603250"/>
                <a:gd name="connsiteX18" fmla="*/ 307974 w 730250"/>
                <a:gd name="connsiteY18" fmla="*/ 180443 h 603250"/>
                <a:gd name="connsiteX19" fmla="*/ 406909 w 730250"/>
                <a:gd name="connsiteY19" fmla="*/ 257015 h 603250"/>
                <a:gd name="connsiteX20" fmla="*/ 421255 w 730250"/>
                <a:gd name="connsiteY20" fmla="*/ 254774 h 603250"/>
                <a:gd name="connsiteX21" fmla="*/ 537495 w 730250"/>
                <a:gd name="connsiteY21" fmla="*/ 543325 h 603250"/>
                <a:gd name="connsiteX22" fmla="*/ 563389 w 730250"/>
                <a:gd name="connsiteY22" fmla="*/ 543325 h 603250"/>
                <a:gd name="connsiteX23" fmla="*/ 560396 w 730250"/>
                <a:gd name="connsiteY23" fmla="*/ 528010 h 603250"/>
                <a:gd name="connsiteX24" fmla="*/ 625486 w 730250"/>
                <a:gd name="connsiteY24" fmla="*/ 460760 h 603250"/>
                <a:gd name="connsiteX25" fmla="*/ 690576 w 730250"/>
                <a:gd name="connsiteY25" fmla="*/ 528010 h 603250"/>
                <a:gd name="connsiteX26" fmla="*/ 687584 w 730250"/>
                <a:gd name="connsiteY26" fmla="*/ 543325 h 603250"/>
                <a:gd name="connsiteX27" fmla="*/ 730250 w 730250"/>
                <a:gd name="connsiteY27" fmla="*/ 543325 h 603250"/>
                <a:gd name="connsiteX28" fmla="*/ 730250 w 730250"/>
                <a:gd name="connsiteY28" fmla="*/ 603250 h 603250"/>
                <a:gd name="connsiteX29" fmla="*/ 561635 w 730250"/>
                <a:gd name="connsiteY29" fmla="*/ 603250 h 603250"/>
                <a:gd name="connsiteX30" fmla="*/ 168615 w 730250"/>
                <a:gd name="connsiteY30" fmla="*/ 603250 h 603250"/>
                <a:gd name="connsiteX31" fmla="*/ 0 w 730250"/>
                <a:gd name="connsiteY31" fmla="*/ 603250 h 603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30250" h="603250">
                  <a:moveTo>
                    <a:pt x="560396" y="358221"/>
                  </a:moveTo>
                  <a:cubicBezTo>
                    <a:pt x="587101" y="358221"/>
                    <a:pt x="608749" y="377002"/>
                    <a:pt x="608749" y="400169"/>
                  </a:cubicBezTo>
                  <a:cubicBezTo>
                    <a:pt x="608749" y="423336"/>
                    <a:pt x="587101" y="442117"/>
                    <a:pt x="560396" y="442117"/>
                  </a:cubicBezTo>
                  <a:cubicBezTo>
                    <a:pt x="533691" y="442117"/>
                    <a:pt x="512043" y="423336"/>
                    <a:pt x="512043" y="400169"/>
                  </a:cubicBezTo>
                  <a:cubicBezTo>
                    <a:pt x="512043" y="377002"/>
                    <a:pt x="533691" y="358221"/>
                    <a:pt x="560396" y="358221"/>
                  </a:cubicBezTo>
                  <a:close/>
                  <a:moveTo>
                    <a:pt x="523822" y="230380"/>
                  </a:moveTo>
                  <a:cubicBezTo>
                    <a:pt x="559086" y="230380"/>
                    <a:pt x="587673" y="257508"/>
                    <a:pt x="587673" y="290972"/>
                  </a:cubicBezTo>
                  <a:cubicBezTo>
                    <a:pt x="587673" y="324436"/>
                    <a:pt x="559086" y="351564"/>
                    <a:pt x="523822" y="351564"/>
                  </a:cubicBezTo>
                  <a:cubicBezTo>
                    <a:pt x="488558" y="351564"/>
                    <a:pt x="459971" y="324436"/>
                    <a:pt x="459971" y="290972"/>
                  </a:cubicBezTo>
                  <a:cubicBezTo>
                    <a:pt x="459971" y="257508"/>
                    <a:pt x="488558" y="230380"/>
                    <a:pt x="523822" y="230380"/>
                  </a:cubicBezTo>
                  <a:close/>
                  <a:moveTo>
                    <a:pt x="414296" y="117469"/>
                  </a:moveTo>
                  <a:cubicBezTo>
                    <a:pt x="460858" y="117469"/>
                    <a:pt x="498604" y="144597"/>
                    <a:pt x="498604" y="178061"/>
                  </a:cubicBezTo>
                  <a:cubicBezTo>
                    <a:pt x="498604" y="211525"/>
                    <a:pt x="460858" y="238653"/>
                    <a:pt x="414296" y="238653"/>
                  </a:cubicBezTo>
                  <a:cubicBezTo>
                    <a:pt x="367734" y="238653"/>
                    <a:pt x="329988" y="211525"/>
                    <a:pt x="329988" y="178061"/>
                  </a:cubicBezTo>
                  <a:cubicBezTo>
                    <a:pt x="329988" y="144597"/>
                    <a:pt x="367734" y="117469"/>
                    <a:pt x="414296" y="117469"/>
                  </a:cubicBezTo>
                  <a:close/>
                  <a:moveTo>
                    <a:pt x="318621" y="0"/>
                  </a:moveTo>
                  <a:lnTo>
                    <a:pt x="363846" y="112265"/>
                  </a:lnTo>
                  <a:lnTo>
                    <a:pt x="336952" y="126298"/>
                  </a:lnTo>
                  <a:cubicBezTo>
                    <a:pt x="319048" y="140155"/>
                    <a:pt x="307974" y="159298"/>
                    <a:pt x="307974" y="180443"/>
                  </a:cubicBezTo>
                  <a:cubicBezTo>
                    <a:pt x="307974" y="222733"/>
                    <a:pt x="352269" y="257015"/>
                    <a:pt x="406909" y="257015"/>
                  </a:cubicBezTo>
                  <a:lnTo>
                    <a:pt x="421255" y="254774"/>
                  </a:lnTo>
                  <a:lnTo>
                    <a:pt x="537495" y="543325"/>
                  </a:lnTo>
                  <a:lnTo>
                    <a:pt x="563389" y="543325"/>
                  </a:lnTo>
                  <a:lnTo>
                    <a:pt x="560396" y="528010"/>
                  </a:lnTo>
                  <a:cubicBezTo>
                    <a:pt x="560396" y="490869"/>
                    <a:pt x="589538" y="460760"/>
                    <a:pt x="625486" y="460760"/>
                  </a:cubicBezTo>
                  <a:cubicBezTo>
                    <a:pt x="661434" y="460760"/>
                    <a:pt x="690576" y="490869"/>
                    <a:pt x="690576" y="528010"/>
                  </a:cubicBezTo>
                  <a:lnTo>
                    <a:pt x="687584" y="543325"/>
                  </a:lnTo>
                  <a:lnTo>
                    <a:pt x="730250" y="543325"/>
                  </a:lnTo>
                  <a:lnTo>
                    <a:pt x="730250" y="603250"/>
                  </a:lnTo>
                  <a:lnTo>
                    <a:pt x="561635" y="603250"/>
                  </a:lnTo>
                  <a:lnTo>
                    <a:pt x="168615" y="603250"/>
                  </a:lnTo>
                  <a:lnTo>
                    <a:pt x="0" y="60325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0CD59093-443D-4C1A-BE87-DA2D99EB81B4}"/>
              </a:ext>
            </a:extLst>
          </p:cNvPr>
          <p:cNvGrpSpPr/>
          <p:nvPr/>
        </p:nvGrpSpPr>
        <p:grpSpPr>
          <a:xfrm>
            <a:off x="8011974" y="931159"/>
            <a:ext cx="1374189" cy="1374189"/>
            <a:chOff x="8011974" y="931159"/>
            <a:chExt cx="1374189" cy="1374189"/>
          </a:xfrm>
        </p:grpSpPr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4AE670F5-4D67-4E60-BAEF-FE3100F9BDFE}"/>
                </a:ext>
              </a:extLst>
            </p:cNvPr>
            <p:cNvGrpSpPr/>
            <p:nvPr/>
          </p:nvGrpSpPr>
          <p:grpSpPr>
            <a:xfrm>
              <a:off x="8011974" y="931159"/>
              <a:ext cx="1374189" cy="1374189"/>
              <a:chOff x="-990943" y="938506"/>
              <a:chExt cx="1374189" cy="1374189"/>
            </a:xfrm>
          </p:grpSpPr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636A0A87-1BB8-4350-940E-CC8651E498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FAEB8003-2BC9-4E8B-AEB3-DD8EBEC8BC64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4571" name="Group 1259">
              <a:extLst>
                <a:ext uri="{FF2B5EF4-FFF2-40B4-BE49-F238E27FC236}">
                  <a16:creationId xmlns:a16="http://schemas.microsoft.com/office/drawing/2014/main" id="{B8076322-FD3A-43B6-805F-74E8443DFB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30756" y="1446213"/>
              <a:ext cx="936625" cy="336550"/>
              <a:chOff x="3483" y="1026"/>
              <a:chExt cx="1134" cy="408"/>
            </a:xfrm>
          </p:grpSpPr>
          <p:sp>
            <p:nvSpPr>
              <p:cNvPr id="14566" name="AutoShape 1254">
                <a:extLst>
                  <a:ext uri="{FF2B5EF4-FFF2-40B4-BE49-F238E27FC236}">
                    <a16:creationId xmlns:a16="http://schemas.microsoft.com/office/drawing/2014/main" id="{6A441A85-7195-476C-96EE-93153D569A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1026"/>
                <a:ext cx="1134" cy="408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67" name="Oval 1255">
                <a:extLst>
                  <a:ext uri="{FF2B5EF4-FFF2-40B4-BE49-F238E27FC236}">
                    <a16:creationId xmlns:a16="http://schemas.microsoft.com/office/drawing/2014/main" id="{8D21821F-61D8-4C3D-AEB4-8B5D66267D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1071"/>
                <a:ext cx="318" cy="318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69" name="Oval 1257">
                <a:extLst>
                  <a:ext uri="{FF2B5EF4-FFF2-40B4-BE49-F238E27FC236}">
                    <a16:creationId xmlns:a16="http://schemas.microsoft.com/office/drawing/2014/main" id="{D2F071B7-7596-49EC-B067-7893301C52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1071"/>
                <a:ext cx="318" cy="318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70" name="Oval 1258">
                <a:extLst>
                  <a:ext uri="{FF2B5EF4-FFF2-40B4-BE49-F238E27FC236}">
                    <a16:creationId xmlns:a16="http://schemas.microsoft.com/office/drawing/2014/main" id="{92C4A198-56F0-4ABB-8B4D-CA5990D883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4" y="1071"/>
                <a:ext cx="318" cy="31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D2CB0BCF-F0F5-45FD-8087-CF04D13BAA92}"/>
              </a:ext>
            </a:extLst>
          </p:cNvPr>
          <p:cNvGrpSpPr/>
          <p:nvPr/>
        </p:nvGrpSpPr>
        <p:grpSpPr>
          <a:xfrm>
            <a:off x="2389913" y="938506"/>
            <a:ext cx="1374189" cy="1374189"/>
            <a:chOff x="2389913" y="938506"/>
            <a:chExt cx="1374189" cy="1374189"/>
          </a:xfrm>
        </p:grpSpPr>
        <p:grpSp>
          <p:nvGrpSpPr>
            <p:cNvPr id="263" name="グループ化 262">
              <a:extLst>
                <a:ext uri="{FF2B5EF4-FFF2-40B4-BE49-F238E27FC236}">
                  <a16:creationId xmlns:a16="http://schemas.microsoft.com/office/drawing/2014/main" id="{22DBB871-AF26-422A-BC8D-74EC21F85FD5}"/>
                </a:ext>
              </a:extLst>
            </p:cNvPr>
            <p:cNvGrpSpPr/>
            <p:nvPr/>
          </p:nvGrpSpPr>
          <p:grpSpPr>
            <a:xfrm>
              <a:off x="2389913" y="938506"/>
              <a:ext cx="1374189" cy="1374189"/>
              <a:chOff x="-990943" y="938506"/>
              <a:chExt cx="1374189" cy="1374189"/>
            </a:xfrm>
          </p:grpSpPr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594604AC-B050-417A-AEE0-AFD19FD2E2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1609DB3E-F0FF-4B78-897F-8DE499A020AD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F0BC981D-4AB5-4B14-818C-6905F5E435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4838" y="1341438"/>
              <a:ext cx="434975" cy="503237"/>
            </a:xfrm>
            <a:custGeom>
              <a:avLst/>
              <a:gdLst>
                <a:gd name="connsiteX0" fmla="*/ 277804 w 434975"/>
                <a:gd name="connsiteY0" fmla="*/ 428212 h 503237"/>
                <a:gd name="connsiteX1" fmla="*/ 302046 w 434975"/>
                <a:gd name="connsiteY1" fmla="*/ 428212 h 503237"/>
                <a:gd name="connsiteX2" fmla="*/ 302046 w 434975"/>
                <a:gd name="connsiteY2" fmla="*/ 503237 h 503237"/>
                <a:gd name="connsiteX3" fmla="*/ 277804 w 434975"/>
                <a:gd name="connsiteY3" fmla="*/ 503237 h 503237"/>
                <a:gd name="connsiteX4" fmla="*/ 167639 w 434975"/>
                <a:gd name="connsiteY4" fmla="*/ 428212 h 503237"/>
                <a:gd name="connsiteX5" fmla="*/ 191881 w 434975"/>
                <a:gd name="connsiteY5" fmla="*/ 428212 h 503237"/>
                <a:gd name="connsiteX6" fmla="*/ 191881 w 434975"/>
                <a:gd name="connsiteY6" fmla="*/ 503237 h 503237"/>
                <a:gd name="connsiteX7" fmla="*/ 167639 w 434975"/>
                <a:gd name="connsiteY7" fmla="*/ 503237 h 503237"/>
                <a:gd name="connsiteX8" fmla="*/ 277804 w 434975"/>
                <a:gd name="connsiteY8" fmla="*/ 321100 h 503237"/>
                <a:gd name="connsiteX9" fmla="*/ 302046 w 434975"/>
                <a:gd name="connsiteY9" fmla="*/ 321100 h 503237"/>
                <a:gd name="connsiteX10" fmla="*/ 302046 w 434975"/>
                <a:gd name="connsiteY10" fmla="*/ 396125 h 503237"/>
                <a:gd name="connsiteX11" fmla="*/ 277804 w 434975"/>
                <a:gd name="connsiteY11" fmla="*/ 396125 h 503237"/>
                <a:gd name="connsiteX12" fmla="*/ 167639 w 434975"/>
                <a:gd name="connsiteY12" fmla="*/ 321100 h 503237"/>
                <a:gd name="connsiteX13" fmla="*/ 191881 w 434975"/>
                <a:gd name="connsiteY13" fmla="*/ 321100 h 503237"/>
                <a:gd name="connsiteX14" fmla="*/ 191881 w 434975"/>
                <a:gd name="connsiteY14" fmla="*/ 396125 h 503237"/>
                <a:gd name="connsiteX15" fmla="*/ 167639 w 434975"/>
                <a:gd name="connsiteY15" fmla="*/ 396125 h 503237"/>
                <a:gd name="connsiteX16" fmla="*/ 277804 w 434975"/>
                <a:gd name="connsiteY16" fmla="*/ 213988 h 503237"/>
                <a:gd name="connsiteX17" fmla="*/ 302046 w 434975"/>
                <a:gd name="connsiteY17" fmla="*/ 213988 h 503237"/>
                <a:gd name="connsiteX18" fmla="*/ 302046 w 434975"/>
                <a:gd name="connsiteY18" fmla="*/ 289013 h 503237"/>
                <a:gd name="connsiteX19" fmla="*/ 277804 w 434975"/>
                <a:gd name="connsiteY19" fmla="*/ 289013 h 503237"/>
                <a:gd name="connsiteX20" fmla="*/ 277804 w 434975"/>
                <a:gd name="connsiteY20" fmla="*/ 107112 h 503237"/>
                <a:gd name="connsiteX21" fmla="*/ 302046 w 434975"/>
                <a:gd name="connsiteY21" fmla="*/ 107112 h 503237"/>
                <a:gd name="connsiteX22" fmla="*/ 302046 w 434975"/>
                <a:gd name="connsiteY22" fmla="*/ 182137 h 503237"/>
                <a:gd name="connsiteX23" fmla="*/ 277804 w 434975"/>
                <a:gd name="connsiteY23" fmla="*/ 182137 h 503237"/>
                <a:gd name="connsiteX24" fmla="*/ 334539 w 434975"/>
                <a:gd name="connsiteY24" fmla="*/ 0 h 503237"/>
                <a:gd name="connsiteX25" fmla="*/ 434975 w 434975"/>
                <a:gd name="connsiteY25" fmla="*/ 0 h 503237"/>
                <a:gd name="connsiteX26" fmla="*/ 434975 w 434975"/>
                <a:gd name="connsiteY26" fmla="*/ 503237 h 503237"/>
                <a:gd name="connsiteX27" fmla="*/ 334539 w 434975"/>
                <a:gd name="connsiteY27" fmla="*/ 503237 h 503237"/>
                <a:gd name="connsiteX28" fmla="*/ 277804 w 434975"/>
                <a:gd name="connsiteY28" fmla="*/ 0 h 503237"/>
                <a:gd name="connsiteX29" fmla="*/ 302046 w 434975"/>
                <a:gd name="connsiteY29" fmla="*/ 0 h 503237"/>
                <a:gd name="connsiteX30" fmla="*/ 302046 w 434975"/>
                <a:gd name="connsiteY30" fmla="*/ 75025 h 503237"/>
                <a:gd name="connsiteX31" fmla="*/ 277804 w 434975"/>
                <a:gd name="connsiteY31" fmla="*/ 75025 h 503237"/>
                <a:gd name="connsiteX32" fmla="*/ 100435 w 434975"/>
                <a:gd name="connsiteY32" fmla="*/ 0 h 503237"/>
                <a:gd name="connsiteX33" fmla="*/ 200871 w 434975"/>
                <a:gd name="connsiteY33" fmla="*/ 0 h 503237"/>
                <a:gd name="connsiteX34" fmla="*/ 200871 w 434975"/>
                <a:gd name="connsiteY34" fmla="*/ 201295 h 503237"/>
                <a:gd name="connsiteX35" fmla="*/ 188205 w 434975"/>
                <a:gd name="connsiteY35" fmla="*/ 213988 h 503237"/>
                <a:gd name="connsiteX36" fmla="*/ 191881 w 434975"/>
                <a:gd name="connsiteY36" fmla="*/ 213988 h 503237"/>
                <a:gd name="connsiteX37" fmla="*/ 191881 w 434975"/>
                <a:gd name="connsiteY37" fmla="*/ 289013 h 503237"/>
                <a:gd name="connsiteX38" fmla="*/ 167639 w 434975"/>
                <a:gd name="connsiteY38" fmla="*/ 289013 h 503237"/>
                <a:gd name="connsiteX39" fmla="*/ 167639 w 434975"/>
                <a:gd name="connsiteY39" fmla="*/ 234597 h 503237"/>
                <a:gd name="connsiteX40" fmla="*/ 100435 w 434975"/>
                <a:gd name="connsiteY40" fmla="*/ 301942 h 503237"/>
                <a:gd name="connsiteX41" fmla="*/ 100435 w 434975"/>
                <a:gd name="connsiteY41" fmla="*/ 503237 h 503237"/>
                <a:gd name="connsiteX42" fmla="*/ 0 w 434975"/>
                <a:gd name="connsiteY42" fmla="*/ 503237 h 503237"/>
                <a:gd name="connsiteX43" fmla="*/ 0 w 434975"/>
                <a:gd name="connsiteY43" fmla="*/ 267900 h 503237"/>
                <a:gd name="connsiteX44" fmla="*/ 100435 w 434975"/>
                <a:gd name="connsiteY44" fmla="*/ 167252 h 503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34975" h="503237">
                  <a:moveTo>
                    <a:pt x="277804" y="428212"/>
                  </a:moveTo>
                  <a:lnTo>
                    <a:pt x="302046" y="428212"/>
                  </a:lnTo>
                  <a:lnTo>
                    <a:pt x="302046" y="503237"/>
                  </a:lnTo>
                  <a:lnTo>
                    <a:pt x="277804" y="503237"/>
                  </a:lnTo>
                  <a:close/>
                  <a:moveTo>
                    <a:pt x="167639" y="428212"/>
                  </a:moveTo>
                  <a:lnTo>
                    <a:pt x="191881" y="428212"/>
                  </a:lnTo>
                  <a:lnTo>
                    <a:pt x="191881" y="503237"/>
                  </a:lnTo>
                  <a:lnTo>
                    <a:pt x="167639" y="503237"/>
                  </a:lnTo>
                  <a:close/>
                  <a:moveTo>
                    <a:pt x="277804" y="321100"/>
                  </a:moveTo>
                  <a:lnTo>
                    <a:pt x="302046" y="321100"/>
                  </a:lnTo>
                  <a:lnTo>
                    <a:pt x="302046" y="396125"/>
                  </a:lnTo>
                  <a:lnTo>
                    <a:pt x="277804" y="396125"/>
                  </a:lnTo>
                  <a:close/>
                  <a:moveTo>
                    <a:pt x="167639" y="321100"/>
                  </a:moveTo>
                  <a:lnTo>
                    <a:pt x="191881" y="321100"/>
                  </a:lnTo>
                  <a:lnTo>
                    <a:pt x="191881" y="396125"/>
                  </a:lnTo>
                  <a:lnTo>
                    <a:pt x="167639" y="396125"/>
                  </a:lnTo>
                  <a:close/>
                  <a:moveTo>
                    <a:pt x="277804" y="213988"/>
                  </a:moveTo>
                  <a:lnTo>
                    <a:pt x="302046" y="213988"/>
                  </a:lnTo>
                  <a:lnTo>
                    <a:pt x="302046" y="289013"/>
                  </a:lnTo>
                  <a:lnTo>
                    <a:pt x="277804" y="289013"/>
                  </a:lnTo>
                  <a:close/>
                  <a:moveTo>
                    <a:pt x="277804" y="107112"/>
                  </a:moveTo>
                  <a:lnTo>
                    <a:pt x="302046" y="107112"/>
                  </a:lnTo>
                  <a:lnTo>
                    <a:pt x="302046" y="182137"/>
                  </a:lnTo>
                  <a:lnTo>
                    <a:pt x="277804" y="182137"/>
                  </a:lnTo>
                  <a:close/>
                  <a:moveTo>
                    <a:pt x="334539" y="0"/>
                  </a:moveTo>
                  <a:lnTo>
                    <a:pt x="434975" y="0"/>
                  </a:lnTo>
                  <a:lnTo>
                    <a:pt x="434975" y="503237"/>
                  </a:lnTo>
                  <a:lnTo>
                    <a:pt x="334539" y="503237"/>
                  </a:lnTo>
                  <a:close/>
                  <a:moveTo>
                    <a:pt x="277804" y="0"/>
                  </a:moveTo>
                  <a:lnTo>
                    <a:pt x="302046" y="0"/>
                  </a:lnTo>
                  <a:lnTo>
                    <a:pt x="302046" y="75025"/>
                  </a:lnTo>
                  <a:lnTo>
                    <a:pt x="277804" y="75025"/>
                  </a:lnTo>
                  <a:close/>
                  <a:moveTo>
                    <a:pt x="100435" y="0"/>
                  </a:moveTo>
                  <a:lnTo>
                    <a:pt x="200871" y="0"/>
                  </a:lnTo>
                  <a:lnTo>
                    <a:pt x="200871" y="201295"/>
                  </a:lnTo>
                  <a:lnTo>
                    <a:pt x="188205" y="213988"/>
                  </a:lnTo>
                  <a:lnTo>
                    <a:pt x="191881" y="213988"/>
                  </a:lnTo>
                  <a:lnTo>
                    <a:pt x="191881" y="289013"/>
                  </a:lnTo>
                  <a:lnTo>
                    <a:pt x="167639" y="289013"/>
                  </a:lnTo>
                  <a:lnTo>
                    <a:pt x="167639" y="234597"/>
                  </a:lnTo>
                  <a:lnTo>
                    <a:pt x="100435" y="301942"/>
                  </a:lnTo>
                  <a:lnTo>
                    <a:pt x="100435" y="503237"/>
                  </a:lnTo>
                  <a:lnTo>
                    <a:pt x="0" y="503237"/>
                  </a:lnTo>
                  <a:lnTo>
                    <a:pt x="0" y="267900"/>
                  </a:lnTo>
                  <a:lnTo>
                    <a:pt x="100435" y="1672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9B2E1E79-6009-4499-A126-C3612714B530}"/>
              </a:ext>
            </a:extLst>
          </p:cNvPr>
          <p:cNvGrpSpPr/>
          <p:nvPr/>
        </p:nvGrpSpPr>
        <p:grpSpPr>
          <a:xfrm>
            <a:off x="6142763" y="938506"/>
            <a:ext cx="1374189" cy="1374189"/>
            <a:chOff x="6142763" y="938506"/>
            <a:chExt cx="1374189" cy="1374189"/>
          </a:xfrm>
        </p:grpSpPr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3B77C18C-543C-4424-A563-EEFB6F4874A9}"/>
                </a:ext>
              </a:extLst>
            </p:cNvPr>
            <p:cNvGrpSpPr/>
            <p:nvPr/>
          </p:nvGrpSpPr>
          <p:grpSpPr>
            <a:xfrm>
              <a:off x="6142763" y="938506"/>
              <a:ext cx="1374189" cy="1374189"/>
              <a:chOff x="-990943" y="938506"/>
              <a:chExt cx="1374189" cy="1374189"/>
            </a:xfrm>
          </p:grpSpPr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9460B898-73AE-45AB-B27E-D83FF81845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921356EB-2E51-43EC-873C-55F1AE728ADA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59" name="フリーフォーム: 図形 258">
              <a:extLst>
                <a:ext uri="{FF2B5EF4-FFF2-40B4-BE49-F238E27FC236}">
                  <a16:creationId xmlns:a16="http://schemas.microsoft.com/office/drawing/2014/main" id="{9CAE7F66-E966-45DF-A57B-604EE9BBF8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3513" y="1204913"/>
              <a:ext cx="719137" cy="719133"/>
            </a:xfrm>
            <a:custGeom>
              <a:avLst/>
              <a:gdLst>
                <a:gd name="connsiteX0" fmla="*/ 515608 w 719137"/>
                <a:gd name="connsiteY0" fmla="*/ 521149 h 719133"/>
                <a:gd name="connsiteX1" fmla="*/ 510057 w 719137"/>
                <a:gd name="connsiteY1" fmla="*/ 567959 h 719133"/>
                <a:gd name="connsiteX2" fmla="*/ 478603 w 719137"/>
                <a:gd name="connsiteY2" fmla="*/ 621010 h 719133"/>
                <a:gd name="connsiteX3" fmla="*/ 478603 w 719137"/>
                <a:gd name="connsiteY3" fmla="*/ 653777 h 719133"/>
                <a:gd name="connsiteX4" fmla="*/ 510057 w 719137"/>
                <a:gd name="connsiteY4" fmla="*/ 675621 h 719133"/>
                <a:gd name="connsiteX5" fmla="*/ 530410 w 719137"/>
                <a:gd name="connsiteY5" fmla="*/ 684983 h 719133"/>
                <a:gd name="connsiteX6" fmla="*/ 529743 w 719137"/>
                <a:gd name="connsiteY6" fmla="*/ 689487 h 719133"/>
                <a:gd name="connsiteX7" fmla="*/ 559804 w 719137"/>
                <a:gd name="connsiteY7" fmla="*/ 689487 h 719133"/>
                <a:gd name="connsiteX8" fmla="*/ 548913 w 719137"/>
                <a:gd name="connsiteY8" fmla="*/ 680302 h 719133"/>
                <a:gd name="connsiteX9" fmla="*/ 548913 w 719137"/>
                <a:gd name="connsiteY9" fmla="*/ 664699 h 719133"/>
                <a:gd name="connsiteX10" fmla="*/ 541512 w 719137"/>
                <a:gd name="connsiteY10" fmla="*/ 627251 h 719133"/>
                <a:gd name="connsiteX11" fmla="*/ 534111 w 719137"/>
                <a:gd name="connsiteY11" fmla="*/ 594484 h 719133"/>
                <a:gd name="connsiteX12" fmla="*/ 543362 w 719137"/>
                <a:gd name="connsiteY12" fmla="*/ 566399 h 719133"/>
                <a:gd name="connsiteX13" fmla="*/ 204763 w 719137"/>
                <a:gd name="connsiteY13" fmla="*/ 483701 h 719133"/>
                <a:gd name="connsiteX14" fmla="*/ 184410 w 719137"/>
                <a:gd name="connsiteY14" fmla="*/ 505546 h 719133"/>
                <a:gd name="connsiteX15" fmla="*/ 184410 w 719137"/>
                <a:gd name="connsiteY15" fmla="*/ 535192 h 719133"/>
                <a:gd name="connsiteX16" fmla="*/ 154806 w 719137"/>
                <a:gd name="connsiteY16" fmla="*/ 561718 h 719133"/>
                <a:gd name="connsiteX17" fmla="*/ 104849 w 719137"/>
                <a:gd name="connsiteY17" fmla="*/ 624131 h 719133"/>
                <a:gd name="connsiteX18" fmla="*/ 95598 w 719137"/>
                <a:gd name="connsiteY18" fmla="*/ 647535 h 719133"/>
                <a:gd name="connsiteX19" fmla="*/ 112250 w 719137"/>
                <a:gd name="connsiteY19" fmla="*/ 666259 h 719133"/>
                <a:gd name="connsiteX20" fmla="*/ 130753 w 719137"/>
                <a:gd name="connsiteY20" fmla="*/ 677182 h 719133"/>
                <a:gd name="connsiteX21" fmla="*/ 143705 w 719137"/>
                <a:gd name="connsiteY21" fmla="*/ 683423 h 719133"/>
                <a:gd name="connsiteX22" fmla="*/ 146786 w 719137"/>
                <a:gd name="connsiteY22" fmla="*/ 689487 h 719133"/>
                <a:gd name="connsiteX23" fmla="*/ 291786 w 719137"/>
                <a:gd name="connsiteY23" fmla="*/ 689487 h 719133"/>
                <a:gd name="connsiteX24" fmla="*/ 299127 w 719137"/>
                <a:gd name="connsiteY24" fmla="*/ 667820 h 719133"/>
                <a:gd name="connsiteX25" fmla="*/ 280624 w 719137"/>
                <a:gd name="connsiteY25" fmla="*/ 635053 h 719133"/>
                <a:gd name="connsiteX26" fmla="*/ 260271 w 719137"/>
                <a:gd name="connsiteY26" fmla="*/ 594484 h 719133"/>
                <a:gd name="connsiteX27" fmla="*/ 256571 w 719137"/>
                <a:gd name="connsiteY27" fmla="*/ 550795 h 719133"/>
                <a:gd name="connsiteX28" fmla="*/ 232517 w 719137"/>
                <a:gd name="connsiteY28" fmla="*/ 502425 h 719133"/>
                <a:gd name="connsiteX29" fmla="*/ 206614 w 719137"/>
                <a:gd name="connsiteY29" fmla="*/ 502425 h 719133"/>
                <a:gd name="connsiteX30" fmla="*/ 271373 w 719137"/>
                <a:gd name="connsiteY30" fmla="*/ 310505 h 719133"/>
                <a:gd name="connsiteX31" fmla="*/ 262122 w 719137"/>
                <a:gd name="connsiteY31" fmla="*/ 329229 h 719133"/>
                <a:gd name="connsiteX32" fmla="*/ 265822 w 719137"/>
                <a:gd name="connsiteY32" fmla="*/ 361996 h 719133"/>
                <a:gd name="connsiteX33" fmla="*/ 299127 w 719137"/>
                <a:gd name="connsiteY33" fmla="*/ 401004 h 719133"/>
                <a:gd name="connsiteX34" fmla="*/ 325031 w 719137"/>
                <a:gd name="connsiteY34" fmla="*/ 469658 h 719133"/>
                <a:gd name="connsiteX35" fmla="*/ 308378 w 719137"/>
                <a:gd name="connsiteY35" fmla="*/ 479020 h 719133"/>
                <a:gd name="connsiteX36" fmla="*/ 315779 w 719137"/>
                <a:gd name="connsiteY36" fmla="*/ 505546 h 719133"/>
                <a:gd name="connsiteX37" fmla="*/ 326881 w 719137"/>
                <a:gd name="connsiteY37" fmla="*/ 539873 h 719133"/>
                <a:gd name="connsiteX38" fmla="*/ 337982 w 719137"/>
                <a:gd name="connsiteY38" fmla="*/ 638174 h 719133"/>
                <a:gd name="connsiteX39" fmla="*/ 349084 w 719137"/>
                <a:gd name="connsiteY39" fmla="*/ 666259 h 719133"/>
                <a:gd name="connsiteX40" fmla="*/ 386089 w 719137"/>
                <a:gd name="connsiteY40" fmla="*/ 672501 h 719133"/>
                <a:gd name="connsiteX41" fmla="*/ 406442 w 719137"/>
                <a:gd name="connsiteY41" fmla="*/ 688104 h 719133"/>
                <a:gd name="connsiteX42" fmla="*/ 403709 w 719137"/>
                <a:gd name="connsiteY42" fmla="*/ 689487 h 719133"/>
                <a:gd name="connsiteX43" fmla="*/ 430121 w 719137"/>
                <a:gd name="connsiteY43" fmla="*/ 689487 h 719133"/>
                <a:gd name="connsiteX44" fmla="*/ 426795 w 719137"/>
                <a:gd name="connsiteY44" fmla="*/ 674061 h 719133"/>
                <a:gd name="connsiteX45" fmla="*/ 430496 w 719137"/>
                <a:gd name="connsiteY45" fmla="*/ 650656 h 719133"/>
                <a:gd name="connsiteX46" fmla="*/ 428646 w 719137"/>
                <a:gd name="connsiteY46" fmla="*/ 606967 h 719133"/>
                <a:gd name="connsiteX47" fmla="*/ 448998 w 719137"/>
                <a:gd name="connsiteY47" fmla="*/ 557037 h 719133"/>
                <a:gd name="connsiteX48" fmla="*/ 434196 w 719137"/>
                <a:gd name="connsiteY48" fmla="*/ 535192 h 719133"/>
                <a:gd name="connsiteX49" fmla="*/ 411993 w 719137"/>
                <a:gd name="connsiteY49" fmla="*/ 557037 h 719133"/>
                <a:gd name="connsiteX50" fmla="*/ 374988 w 719137"/>
                <a:gd name="connsiteY50" fmla="*/ 547675 h 719133"/>
                <a:gd name="connsiteX51" fmla="*/ 350934 w 719137"/>
                <a:gd name="connsiteY51" fmla="*/ 532071 h 719133"/>
                <a:gd name="connsiteX52" fmla="*/ 354635 w 719137"/>
                <a:gd name="connsiteY52" fmla="*/ 496184 h 719133"/>
                <a:gd name="connsiteX53" fmla="*/ 374988 w 719137"/>
                <a:gd name="connsiteY53" fmla="*/ 474339 h 719133"/>
                <a:gd name="connsiteX54" fmla="*/ 373138 w 719137"/>
                <a:gd name="connsiteY54" fmla="*/ 427529 h 719133"/>
                <a:gd name="connsiteX55" fmla="*/ 376838 w 719137"/>
                <a:gd name="connsiteY55" fmla="*/ 394763 h 719133"/>
                <a:gd name="connsiteX56" fmla="*/ 315779 w 719137"/>
                <a:gd name="connsiteY56" fmla="*/ 366677 h 719133"/>
                <a:gd name="connsiteX57" fmla="*/ 293576 w 719137"/>
                <a:gd name="connsiteY57" fmla="*/ 343272 h 719133"/>
                <a:gd name="connsiteX58" fmla="*/ 236218 w 719137"/>
                <a:gd name="connsiteY58" fmla="*/ 0 h 719133"/>
                <a:gd name="connsiteX59" fmla="*/ 256571 w 719137"/>
                <a:gd name="connsiteY59" fmla="*/ 4681 h 719133"/>
                <a:gd name="connsiteX60" fmla="*/ 267672 w 719137"/>
                <a:gd name="connsiteY60" fmla="*/ 35887 h 719133"/>
                <a:gd name="connsiteX61" fmla="*/ 302827 w 719137"/>
                <a:gd name="connsiteY61" fmla="*/ 54611 h 719133"/>
                <a:gd name="connsiteX62" fmla="*/ 267672 w 719137"/>
                <a:gd name="connsiteY62" fmla="*/ 62413 h 719133"/>
                <a:gd name="connsiteX63" fmla="*/ 280624 w 719137"/>
                <a:gd name="connsiteY63" fmla="*/ 104542 h 719133"/>
                <a:gd name="connsiteX64" fmla="*/ 271373 w 719137"/>
                <a:gd name="connsiteY64" fmla="*/ 123266 h 719133"/>
                <a:gd name="connsiteX65" fmla="*/ 239918 w 719137"/>
                <a:gd name="connsiteY65" fmla="*/ 152912 h 719133"/>
                <a:gd name="connsiteX66" fmla="*/ 245469 w 719137"/>
                <a:gd name="connsiteY66" fmla="*/ 177877 h 719133"/>
                <a:gd name="connsiteX67" fmla="*/ 267672 w 719137"/>
                <a:gd name="connsiteY67" fmla="*/ 191920 h 719133"/>
                <a:gd name="connsiteX68" fmla="*/ 297277 w 719137"/>
                <a:gd name="connsiteY68" fmla="*/ 251213 h 719133"/>
                <a:gd name="connsiteX69" fmla="*/ 319480 w 719137"/>
                <a:gd name="connsiteY69" fmla="*/ 290221 h 719133"/>
                <a:gd name="connsiteX70" fmla="*/ 365736 w 719137"/>
                <a:gd name="connsiteY70" fmla="*/ 337030 h 719133"/>
                <a:gd name="connsiteX71" fmla="*/ 399041 w 719137"/>
                <a:gd name="connsiteY71" fmla="*/ 351073 h 719133"/>
                <a:gd name="connsiteX72" fmla="*/ 424945 w 719137"/>
                <a:gd name="connsiteY72" fmla="*/ 326108 h 719133"/>
                <a:gd name="connsiteX73" fmla="*/ 452699 w 719137"/>
                <a:gd name="connsiteY73" fmla="*/ 301143 h 719133"/>
                <a:gd name="connsiteX74" fmla="*/ 456399 w 719137"/>
                <a:gd name="connsiteY74" fmla="*/ 273057 h 719133"/>
                <a:gd name="connsiteX75" fmla="*/ 428646 w 719137"/>
                <a:gd name="connsiteY75" fmla="*/ 246532 h 719133"/>
                <a:gd name="connsiteX76" fmla="*/ 426795 w 719137"/>
                <a:gd name="connsiteY76" fmla="*/ 230928 h 719133"/>
                <a:gd name="connsiteX77" fmla="*/ 411993 w 719137"/>
                <a:gd name="connsiteY77" fmla="*/ 210644 h 719133"/>
                <a:gd name="connsiteX78" fmla="*/ 423095 w 719137"/>
                <a:gd name="connsiteY78" fmla="*/ 204403 h 719133"/>
                <a:gd name="connsiteX79" fmla="*/ 408293 w 719137"/>
                <a:gd name="connsiteY79" fmla="*/ 191920 h 719133"/>
                <a:gd name="connsiteX80" fmla="*/ 423095 w 719137"/>
                <a:gd name="connsiteY80" fmla="*/ 180998 h 719133"/>
                <a:gd name="connsiteX81" fmla="*/ 450849 w 719137"/>
                <a:gd name="connsiteY81" fmla="*/ 149791 h 719133"/>
                <a:gd name="connsiteX82" fmla="*/ 487854 w 719137"/>
                <a:gd name="connsiteY82" fmla="*/ 148231 h 719133"/>
                <a:gd name="connsiteX83" fmla="*/ 511907 w 719137"/>
                <a:gd name="connsiteY83" fmla="*/ 151352 h 719133"/>
                <a:gd name="connsiteX84" fmla="*/ 535961 w 719137"/>
                <a:gd name="connsiteY84" fmla="*/ 145110 h 719133"/>
                <a:gd name="connsiteX85" fmla="*/ 552613 w 719137"/>
                <a:gd name="connsiteY85" fmla="*/ 160714 h 719133"/>
                <a:gd name="connsiteX86" fmla="*/ 571116 w 719137"/>
                <a:gd name="connsiteY86" fmla="*/ 168515 h 719133"/>
                <a:gd name="connsiteX87" fmla="*/ 574816 w 719137"/>
                <a:gd name="connsiteY87" fmla="*/ 185679 h 719133"/>
                <a:gd name="connsiteX88" fmla="*/ 565565 w 719137"/>
                <a:gd name="connsiteY88" fmla="*/ 198161 h 719133"/>
                <a:gd name="connsiteX89" fmla="*/ 569266 w 719137"/>
                <a:gd name="connsiteY89" fmla="*/ 213765 h 719133"/>
                <a:gd name="connsiteX90" fmla="*/ 569266 w 719137"/>
                <a:gd name="connsiteY90" fmla="*/ 230928 h 719133"/>
                <a:gd name="connsiteX91" fmla="*/ 558164 w 719137"/>
                <a:gd name="connsiteY91" fmla="*/ 269936 h 719133"/>
                <a:gd name="connsiteX92" fmla="*/ 528560 w 719137"/>
                <a:gd name="connsiteY92" fmla="*/ 279298 h 719133"/>
                <a:gd name="connsiteX93" fmla="*/ 526710 w 719137"/>
                <a:gd name="connsiteY93" fmla="*/ 293341 h 719133"/>
                <a:gd name="connsiteX94" fmla="*/ 569266 w 719137"/>
                <a:gd name="connsiteY94" fmla="*/ 327669 h 719133"/>
                <a:gd name="connsiteX95" fmla="*/ 578517 w 719137"/>
                <a:gd name="connsiteY95" fmla="*/ 368237 h 719133"/>
                <a:gd name="connsiteX96" fmla="*/ 619223 w 719137"/>
                <a:gd name="connsiteY96" fmla="*/ 391642 h 719133"/>
                <a:gd name="connsiteX97" fmla="*/ 678431 w 719137"/>
                <a:gd name="connsiteY97" fmla="*/ 410366 h 719133"/>
                <a:gd name="connsiteX98" fmla="*/ 678431 w 719137"/>
                <a:gd name="connsiteY98" fmla="*/ 424409 h 719133"/>
                <a:gd name="connsiteX99" fmla="*/ 702485 w 719137"/>
                <a:gd name="connsiteY99" fmla="*/ 425969 h 719133"/>
                <a:gd name="connsiteX100" fmla="*/ 719137 w 719137"/>
                <a:gd name="connsiteY100" fmla="*/ 444693 h 719133"/>
                <a:gd name="connsiteX101" fmla="*/ 711736 w 719137"/>
                <a:gd name="connsiteY101" fmla="*/ 471219 h 719133"/>
                <a:gd name="connsiteX102" fmla="*/ 674731 w 719137"/>
                <a:gd name="connsiteY102" fmla="*/ 474339 h 719133"/>
                <a:gd name="connsiteX103" fmla="*/ 667330 w 719137"/>
                <a:gd name="connsiteY103" fmla="*/ 457176 h 719133"/>
                <a:gd name="connsiteX104" fmla="*/ 621073 w 719137"/>
                <a:gd name="connsiteY104" fmla="*/ 450934 h 719133"/>
                <a:gd name="connsiteX105" fmla="*/ 576667 w 719137"/>
                <a:gd name="connsiteY105" fmla="*/ 419728 h 719133"/>
                <a:gd name="connsiteX106" fmla="*/ 602570 w 719137"/>
                <a:gd name="connsiteY106" fmla="*/ 494623 h 719133"/>
                <a:gd name="connsiteX107" fmla="*/ 626624 w 719137"/>
                <a:gd name="connsiteY107" fmla="*/ 521149 h 719133"/>
                <a:gd name="connsiteX108" fmla="*/ 600720 w 719137"/>
                <a:gd name="connsiteY108" fmla="*/ 525830 h 719133"/>
                <a:gd name="connsiteX109" fmla="*/ 589619 w 719137"/>
                <a:gd name="connsiteY109" fmla="*/ 582002 h 719133"/>
                <a:gd name="connsiteX110" fmla="*/ 593319 w 719137"/>
                <a:gd name="connsiteY110" fmla="*/ 647535 h 719133"/>
                <a:gd name="connsiteX111" fmla="*/ 606271 w 719137"/>
                <a:gd name="connsiteY111" fmla="*/ 655337 h 719133"/>
                <a:gd name="connsiteX112" fmla="*/ 645127 w 719137"/>
                <a:gd name="connsiteY112" fmla="*/ 655337 h 719133"/>
                <a:gd name="connsiteX113" fmla="*/ 659929 w 719137"/>
                <a:gd name="connsiteY113" fmla="*/ 667820 h 719133"/>
                <a:gd name="connsiteX114" fmla="*/ 654378 w 719137"/>
                <a:gd name="connsiteY114" fmla="*/ 678742 h 719133"/>
                <a:gd name="connsiteX115" fmla="*/ 574744 w 719137"/>
                <a:gd name="connsiteY115" fmla="*/ 689487 h 719133"/>
                <a:gd name="connsiteX116" fmla="*/ 651499 w 719137"/>
                <a:gd name="connsiteY116" fmla="*/ 689487 h 719133"/>
                <a:gd name="connsiteX117" fmla="*/ 651499 w 719137"/>
                <a:gd name="connsiteY117" fmla="*/ 719133 h 719133"/>
                <a:gd name="connsiteX118" fmla="*/ 0 w 719137"/>
                <a:gd name="connsiteY118" fmla="*/ 719133 h 719133"/>
                <a:gd name="connsiteX119" fmla="*/ 0 w 719137"/>
                <a:gd name="connsiteY119" fmla="*/ 689487 h 719133"/>
                <a:gd name="connsiteX120" fmla="*/ 62082 w 719137"/>
                <a:gd name="connsiteY120" fmla="*/ 689487 h 719133"/>
                <a:gd name="connsiteX121" fmla="*/ 34539 w 719137"/>
                <a:gd name="connsiteY121" fmla="*/ 666259 h 719133"/>
                <a:gd name="connsiteX122" fmla="*/ 36389 w 719137"/>
                <a:gd name="connsiteY122" fmla="*/ 649096 h 719133"/>
                <a:gd name="connsiteX123" fmla="*/ 58592 w 719137"/>
                <a:gd name="connsiteY123" fmla="*/ 624131 h 719133"/>
                <a:gd name="connsiteX124" fmla="*/ 60443 w 719137"/>
                <a:gd name="connsiteY124" fmla="*/ 589803 h 719133"/>
                <a:gd name="connsiteX125" fmla="*/ 78945 w 719137"/>
                <a:gd name="connsiteY125" fmla="*/ 557037 h 719133"/>
                <a:gd name="connsiteX126" fmla="*/ 101148 w 719137"/>
                <a:gd name="connsiteY126" fmla="*/ 538313 h 719133"/>
                <a:gd name="connsiteX127" fmla="*/ 104849 w 719137"/>
                <a:gd name="connsiteY127" fmla="*/ 475900 h 719133"/>
                <a:gd name="connsiteX128" fmla="*/ 88197 w 719137"/>
                <a:gd name="connsiteY128" fmla="*/ 474339 h 719133"/>
                <a:gd name="connsiteX129" fmla="*/ 90047 w 719137"/>
                <a:gd name="connsiteY129" fmla="*/ 452495 h 719133"/>
                <a:gd name="connsiteX130" fmla="*/ 101148 w 719137"/>
                <a:gd name="connsiteY130" fmla="*/ 405685 h 719133"/>
                <a:gd name="connsiteX131" fmla="*/ 90047 w 719137"/>
                <a:gd name="connsiteY131" fmla="*/ 393202 h 719133"/>
                <a:gd name="connsiteX132" fmla="*/ 73394 w 719137"/>
                <a:gd name="connsiteY132" fmla="*/ 383840 h 719133"/>
                <a:gd name="connsiteX133" fmla="*/ 73394 w 719137"/>
                <a:gd name="connsiteY133" fmla="*/ 368237 h 719133"/>
                <a:gd name="connsiteX134" fmla="*/ 34539 w 719137"/>
                <a:gd name="connsiteY134" fmla="*/ 363556 h 719133"/>
                <a:gd name="connsiteX135" fmla="*/ 16036 w 719137"/>
                <a:gd name="connsiteY135" fmla="*/ 341711 h 719133"/>
                <a:gd name="connsiteX136" fmla="*/ 17887 w 719137"/>
                <a:gd name="connsiteY136" fmla="*/ 298022 h 719133"/>
                <a:gd name="connsiteX137" fmla="*/ 36389 w 719137"/>
                <a:gd name="connsiteY137" fmla="*/ 265255 h 719133"/>
                <a:gd name="connsiteX138" fmla="*/ 56742 w 719137"/>
                <a:gd name="connsiteY138" fmla="*/ 260574 h 719133"/>
                <a:gd name="connsiteX139" fmla="*/ 71544 w 719137"/>
                <a:gd name="connsiteY139" fmla="*/ 234049 h 719133"/>
                <a:gd name="connsiteX140" fmla="*/ 108550 w 719137"/>
                <a:gd name="connsiteY140" fmla="*/ 182558 h 719133"/>
                <a:gd name="connsiteX141" fmla="*/ 173309 w 719137"/>
                <a:gd name="connsiteY141" fmla="*/ 151352 h 719133"/>
                <a:gd name="connsiteX142" fmla="*/ 173309 w 719137"/>
                <a:gd name="connsiteY142" fmla="*/ 138869 h 719133"/>
                <a:gd name="connsiteX143" fmla="*/ 160357 w 719137"/>
                <a:gd name="connsiteY143" fmla="*/ 118585 h 719133"/>
                <a:gd name="connsiteX144" fmla="*/ 140004 w 719137"/>
                <a:gd name="connsiteY144" fmla="*/ 95180 h 719133"/>
                <a:gd name="connsiteX145" fmla="*/ 125202 w 719137"/>
                <a:gd name="connsiteY145" fmla="*/ 93620 h 719133"/>
                <a:gd name="connsiteX146" fmla="*/ 106699 w 719137"/>
                <a:gd name="connsiteY146" fmla="*/ 78016 h 719133"/>
                <a:gd name="connsiteX147" fmla="*/ 115951 w 719137"/>
                <a:gd name="connsiteY147" fmla="*/ 43689 h 719133"/>
                <a:gd name="connsiteX148" fmla="*/ 177009 w 719137"/>
                <a:gd name="connsiteY148" fmla="*/ 9362 h 719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</a:cxnLst>
              <a:rect l="l" t="t" r="r" b="b"/>
              <a:pathLst>
                <a:path w="719137" h="719133">
                  <a:moveTo>
                    <a:pt x="515608" y="521149"/>
                  </a:moveTo>
                  <a:lnTo>
                    <a:pt x="510057" y="567959"/>
                  </a:lnTo>
                  <a:lnTo>
                    <a:pt x="478603" y="621010"/>
                  </a:lnTo>
                  <a:lnTo>
                    <a:pt x="478603" y="653777"/>
                  </a:lnTo>
                  <a:lnTo>
                    <a:pt x="510057" y="675621"/>
                  </a:lnTo>
                  <a:lnTo>
                    <a:pt x="530410" y="684983"/>
                  </a:lnTo>
                  <a:lnTo>
                    <a:pt x="529743" y="689487"/>
                  </a:lnTo>
                  <a:lnTo>
                    <a:pt x="559804" y="689487"/>
                  </a:lnTo>
                  <a:lnTo>
                    <a:pt x="548913" y="680302"/>
                  </a:lnTo>
                  <a:lnTo>
                    <a:pt x="548913" y="664699"/>
                  </a:lnTo>
                  <a:lnTo>
                    <a:pt x="541512" y="627251"/>
                  </a:lnTo>
                  <a:lnTo>
                    <a:pt x="534111" y="594484"/>
                  </a:lnTo>
                  <a:lnTo>
                    <a:pt x="543362" y="566399"/>
                  </a:lnTo>
                  <a:close/>
                  <a:moveTo>
                    <a:pt x="204763" y="483701"/>
                  </a:moveTo>
                  <a:lnTo>
                    <a:pt x="184410" y="505546"/>
                  </a:lnTo>
                  <a:lnTo>
                    <a:pt x="184410" y="535192"/>
                  </a:lnTo>
                  <a:lnTo>
                    <a:pt x="154806" y="561718"/>
                  </a:lnTo>
                  <a:lnTo>
                    <a:pt x="104849" y="624131"/>
                  </a:lnTo>
                  <a:lnTo>
                    <a:pt x="95598" y="647535"/>
                  </a:lnTo>
                  <a:lnTo>
                    <a:pt x="112250" y="666259"/>
                  </a:lnTo>
                  <a:lnTo>
                    <a:pt x="130753" y="677182"/>
                  </a:lnTo>
                  <a:lnTo>
                    <a:pt x="143705" y="683423"/>
                  </a:lnTo>
                  <a:lnTo>
                    <a:pt x="146786" y="689487"/>
                  </a:lnTo>
                  <a:lnTo>
                    <a:pt x="291786" y="689487"/>
                  </a:lnTo>
                  <a:lnTo>
                    <a:pt x="299127" y="667820"/>
                  </a:lnTo>
                  <a:lnTo>
                    <a:pt x="280624" y="635053"/>
                  </a:lnTo>
                  <a:lnTo>
                    <a:pt x="260271" y="594484"/>
                  </a:lnTo>
                  <a:lnTo>
                    <a:pt x="256571" y="550795"/>
                  </a:lnTo>
                  <a:lnTo>
                    <a:pt x="232517" y="502425"/>
                  </a:lnTo>
                  <a:lnTo>
                    <a:pt x="206614" y="502425"/>
                  </a:lnTo>
                  <a:close/>
                  <a:moveTo>
                    <a:pt x="271373" y="310505"/>
                  </a:moveTo>
                  <a:lnTo>
                    <a:pt x="262122" y="329229"/>
                  </a:lnTo>
                  <a:lnTo>
                    <a:pt x="265822" y="361996"/>
                  </a:lnTo>
                  <a:lnTo>
                    <a:pt x="299127" y="401004"/>
                  </a:lnTo>
                  <a:lnTo>
                    <a:pt x="325031" y="469658"/>
                  </a:lnTo>
                  <a:lnTo>
                    <a:pt x="308378" y="479020"/>
                  </a:lnTo>
                  <a:lnTo>
                    <a:pt x="315779" y="505546"/>
                  </a:lnTo>
                  <a:lnTo>
                    <a:pt x="326881" y="539873"/>
                  </a:lnTo>
                  <a:lnTo>
                    <a:pt x="337982" y="638174"/>
                  </a:lnTo>
                  <a:lnTo>
                    <a:pt x="349084" y="666259"/>
                  </a:lnTo>
                  <a:lnTo>
                    <a:pt x="386089" y="672501"/>
                  </a:lnTo>
                  <a:lnTo>
                    <a:pt x="406442" y="688104"/>
                  </a:lnTo>
                  <a:lnTo>
                    <a:pt x="403709" y="689487"/>
                  </a:lnTo>
                  <a:lnTo>
                    <a:pt x="430121" y="689487"/>
                  </a:lnTo>
                  <a:lnTo>
                    <a:pt x="426795" y="674061"/>
                  </a:lnTo>
                  <a:lnTo>
                    <a:pt x="430496" y="650656"/>
                  </a:lnTo>
                  <a:lnTo>
                    <a:pt x="428646" y="606967"/>
                  </a:lnTo>
                  <a:lnTo>
                    <a:pt x="448998" y="557037"/>
                  </a:lnTo>
                  <a:lnTo>
                    <a:pt x="434196" y="535192"/>
                  </a:lnTo>
                  <a:lnTo>
                    <a:pt x="411993" y="557037"/>
                  </a:lnTo>
                  <a:lnTo>
                    <a:pt x="374988" y="547675"/>
                  </a:lnTo>
                  <a:lnTo>
                    <a:pt x="350934" y="532071"/>
                  </a:lnTo>
                  <a:lnTo>
                    <a:pt x="354635" y="496184"/>
                  </a:lnTo>
                  <a:lnTo>
                    <a:pt x="374988" y="474339"/>
                  </a:lnTo>
                  <a:lnTo>
                    <a:pt x="373138" y="427529"/>
                  </a:lnTo>
                  <a:lnTo>
                    <a:pt x="376838" y="394763"/>
                  </a:lnTo>
                  <a:lnTo>
                    <a:pt x="315779" y="366677"/>
                  </a:lnTo>
                  <a:lnTo>
                    <a:pt x="293576" y="343272"/>
                  </a:lnTo>
                  <a:close/>
                  <a:moveTo>
                    <a:pt x="236218" y="0"/>
                  </a:moveTo>
                  <a:lnTo>
                    <a:pt x="256571" y="4681"/>
                  </a:lnTo>
                  <a:lnTo>
                    <a:pt x="267672" y="35887"/>
                  </a:lnTo>
                  <a:lnTo>
                    <a:pt x="302827" y="54611"/>
                  </a:lnTo>
                  <a:lnTo>
                    <a:pt x="267672" y="62413"/>
                  </a:lnTo>
                  <a:lnTo>
                    <a:pt x="280624" y="104542"/>
                  </a:lnTo>
                  <a:lnTo>
                    <a:pt x="271373" y="123266"/>
                  </a:lnTo>
                  <a:lnTo>
                    <a:pt x="239918" y="152912"/>
                  </a:lnTo>
                  <a:lnTo>
                    <a:pt x="245469" y="177877"/>
                  </a:lnTo>
                  <a:lnTo>
                    <a:pt x="267672" y="191920"/>
                  </a:lnTo>
                  <a:lnTo>
                    <a:pt x="297277" y="251213"/>
                  </a:lnTo>
                  <a:lnTo>
                    <a:pt x="319480" y="290221"/>
                  </a:lnTo>
                  <a:lnTo>
                    <a:pt x="365736" y="337030"/>
                  </a:lnTo>
                  <a:lnTo>
                    <a:pt x="399041" y="351073"/>
                  </a:lnTo>
                  <a:lnTo>
                    <a:pt x="424945" y="326108"/>
                  </a:lnTo>
                  <a:lnTo>
                    <a:pt x="452699" y="301143"/>
                  </a:lnTo>
                  <a:lnTo>
                    <a:pt x="456399" y="273057"/>
                  </a:lnTo>
                  <a:lnTo>
                    <a:pt x="428646" y="246532"/>
                  </a:lnTo>
                  <a:lnTo>
                    <a:pt x="426795" y="230928"/>
                  </a:lnTo>
                  <a:lnTo>
                    <a:pt x="411993" y="210644"/>
                  </a:lnTo>
                  <a:lnTo>
                    <a:pt x="423095" y="204403"/>
                  </a:lnTo>
                  <a:lnTo>
                    <a:pt x="408293" y="191920"/>
                  </a:lnTo>
                  <a:lnTo>
                    <a:pt x="423095" y="180998"/>
                  </a:lnTo>
                  <a:lnTo>
                    <a:pt x="450849" y="149791"/>
                  </a:lnTo>
                  <a:lnTo>
                    <a:pt x="487854" y="148231"/>
                  </a:lnTo>
                  <a:lnTo>
                    <a:pt x="511907" y="151352"/>
                  </a:lnTo>
                  <a:lnTo>
                    <a:pt x="535961" y="145110"/>
                  </a:lnTo>
                  <a:lnTo>
                    <a:pt x="552613" y="160714"/>
                  </a:lnTo>
                  <a:lnTo>
                    <a:pt x="571116" y="168515"/>
                  </a:lnTo>
                  <a:lnTo>
                    <a:pt x="574816" y="185679"/>
                  </a:lnTo>
                  <a:lnTo>
                    <a:pt x="565565" y="198161"/>
                  </a:lnTo>
                  <a:lnTo>
                    <a:pt x="569266" y="213765"/>
                  </a:lnTo>
                  <a:lnTo>
                    <a:pt x="569266" y="230928"/>
                  </a:lnTo>
                  <a:lnTo>
                    <a:pt x="558164" y="269936"/>
                  </a:lnTo>
                  <a:lnTo>
                    <a:pt x="528560" y="279298"/>
                  </a:lnTo>
                  <a:lnTo>
                    <a:pt x="526710" y="293341"/>
                  </a:lnTo>
                  <a:lnTo>
                    <a:pt x="569266" y="327669"/>
                  </a:lnTo>
                  <a:lnTo>
                    <a:pt x="578517" y="368237"/>
                  </a:lnTo>
                  <a:lnTo>
                    <a:pt x="619223" y="391642"/>
                  </a:lnTo>
                  <a:lnTo>
                    <a:pt x="678431" y="410366"/>
                  </a:lnTo>
                  <a:lnTo>
                    <a:pt x="678431" y="424409"/>
                  </a:lnTo>
                  <a:lnTo>
                    <a:pt x="702485" y="425969"/>
                  </a:lnTo>
                  <a:lnTo>
                    <a:pt x="719137" y="444693"/>
                  </a:lnTo>
                  <a:lnTo>
                    <a:pt x="711736" y="471219"/>
                  </a:lnTo>
                  <a:lnTo>
                    <a:pt x="674731" y="474339"/>
                  </a:lnTo>
                  <a:lnTo>
                    <a:pt x="667330" y="457176"/>
                  </a:lnTo>
                  <a:lnTo>
                    <a:pt x="621073" y="450934"/>
                  </a:lnTo>
                  <a:lnTo>
                    <a:pt x="576667" y="419728"/>
                  </a:lnTo>
                  <a:lnTo>
                    <a:pt x="602570" y="494623"/>
                  </a:lnTo>
                  <a:lnTo>
                    <a:pt x="626624" y="521149"/>
                  </a:lnTo>
                  <a:lnTo>
                    <a:pt x="600720" y="525830"/>
                  </a:lnTo>
                  <a:lnTo>
                    <a:pt x="589619" y="582002"/>
                  </a:lnTo>
                  <a:lnTo>
                    <a:pt x="593319" y="647535"/>
                  </a:lnTo>
                  <a:lnTo>
                    <a:pt x="606271" y="655337"/>
                  </a:lnTo>
                  <a:lnTo>
                    <a:pt x="645127" y="655337"/>
                  </a:lnTo>
                  <a:lnTo>
                    <a:pt x="659929" y="667820"/>
                  </a:lnTo>
                  <a:lnTo>
                    <a:pt x="654378" y="678742"/>
                  </a:lnTo>
                  <a:lnTo>
                    <a:pt x="574744" y="689487"/>
                  </a:lnTo>
                  <a:lnTo>
                    <a:pt x="651499" y="689487"/>
                  </a:lnTo>
                  <a:lnTo>
                    <a:pt x="651499" y="719133"/>
                  </a:lnTo>
                  <a:lnTo>
                    <a:pt x="0" y="719133"/>
                  </a:lnTo>
                  <a:lnTo>
                    <a:pt x="0" y="689487"/>
                  </a:lnTo>
                  <a:lnTo>
                    <a:pt x="62082" y="689487"/>
                  </a:lnTo>
                  <a:lnTo>
                    <a:pt x="34539" y="666259"/>
                  </a:lnTo>
                  <a:lnTo>
                    <a:pt x="36389" y="649096"/>
                  </a:lnTo>
                  <a:lnTo>
                    <a:pt x="58592" y="624131"/>
                  </a:lnTo>
                  <a:lnTo>
                    <a:pt x="60443" y="589803"/>
                  </a:lnTo>
                  <a:lnTo>
                    <a:pt x="78945" y="557037"/>
                  </a:lnTo>
                  <a:lnTo>
                    <a:pt x="101148" y="538313"/>
                  </a:lnTo>
                  <a:lnTo>
                    <a:pt x="104849" y="475900"/>
                  </a:lnTo>
                  <a:lnTo>
                    <a:pt x="88197" y="474339"/>
                  </a:lnTo>
                  <a:lnTo>
                    <a:pt x="90047" y="452495"/>
                  </a:lnTo>
                  <a:lnTo>
                    <a:pt x="101148" y="405685"/>
                  </a:lnTo>
                  <a:lnTo>
                    <a:pt x="90047" y="393202"/>
                  </a:lnTo>
                  <a:lnTo>
                    <a:pt x="73394" y="383840"/>
                  </a:lnTo>
                  <a:lnTo>
                    <a:pt x="73394" y="368237"/>
                  </a:lnTo>
                  <a:lnTo>
                    <a:pt x="34539" y="363556"/>
                  </a:lnTo>
                  <a:lnTo>
                    <a:pt x="16036" y="341711"/>
                  </a:lnTo>
                  <a:lnTo>
                    <a:pt x="17887" y="298022"/>
                  </a:lnTo>
                  <a:lnTo>
                    <a:pt x="36389" y="265255"/>
                  </a:lnTo>
                  <a:lnTo>
                    <a:pt x="56742" y="260574"/>
                  </a:lnTo>
                  <a:lnTo>
                    <a:pt x="71544" y="234049"/>
                  </a:lnTo>
                  <a:lnTo>
                    <a:pt x="108550" y="182558"/>
                  </a:lnTo>
                  <a:lnTo>
                    <a:pt x="173309" y="151352"/>
                  </a:lnTo>
                  <a:lnTo>
                    <a:pt x="173309" y="138869"/>
                  </a:lnTo>
                  <a:lnTo>
                    <a:pt x="160357" y="118585"/>
                  </a:lnTo>
                  <a:lnTo>
                    <a:pt x="140004" y="95180"/>
                  </a:lnTo>
                  <a:lnTo>
                    <a:pt x="125202" y="93620"/>
                  </a:lnTo>
                  <a:lnTo>
                    <a:pt x="106699" y="78016"/>
                  </a:lnTo>
                  <a:lnTo>
                    <a:pt x="115951" y="43689"/>
                  </a:lnTo>
                  <a:lnTo>
                    <a:pt x="177009" y="936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01AFC7E-274C-4431-A765-CE9460535F90}"/>
              </a:ext>
            </a:extLst>
          </p:cNvPr>
          <p:cNvGrpSpPr/>
          <p:nvPr/>
        </p:nvGrpSpPr>
        <p:grpSpPr>
          <a:xfrm>
            <a:off x="510313" y="938506"/>
            <a:ext cx="1374189" cy="1374189"/>
            <a:chOff x="510313" y="938506"/>
            <a:chExt cx="1374189" cy="1374189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0CC19348-7C7E-4D19-B701-09B5F71E8616}"/>
                </a:ext>
              </a:extLst>
            </p:cNvPr>
            <p:cNvGrpSpPr/>
            <p:nvPr/>
          </p:nvGrpSpPr>
          <p:grpSpPr>
            <a:xfrm>
              <a:off x="510313" y="938506"/>
              <a:ext cx="1374189" cy="1374189"/>
              <a:chOff x="-990943" y="938506"/>
              <a:chExt cx="1374189" cy="1374189"/>
            </a:xfrm>
          </p:grpSpPr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756A6AA3-B8ED-46F4-8662-A7826BB6DE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6B03BC1C-4123-4814-A58D-3DDDFCD594DA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6899B77E-889B-4F26-BBA8-68A2AFBA69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7232" y="1269207"/>
              <a:ext cx="720726" cy="719137"/>
            </a:xfrm>
            <a:custGeom>
              <a:avLst/>
              <a:gdLst>
                <a:gd name="connsiteX0" fmla="*/ 0 w 720726"/>
                <a:gd name="connsiteY0" fmla="*/ 431801 h 719137"/>
                <a:gd name="connsiteX1" fmla="*/ 0 w 720726"/>
                <a:gd name="connsiteY1" fmla="*/ 287338 h 719137"/>
                <a:gd name="connsiteX2" fmla="*/ 288925 w 720726"/>
                <a:gd name="connsiteY2" fmla="*/ 287338 h 719137"/>
                <a:gd name="connsiteX3" fmla="*/ 288925 w 720726"/>
                <a:gd name="connsiteY3" fmla="*/ 0 h 719137"/>
                <a:gd name="connsiteX4" fmla="*/ 433387 w 720726"/>
                <a:gd name="connsiteY4" fmla="*/ 0 h 719137"/>
                <a:gd name="connsiteX5" fmla="*/ 433387 w 720726"/>
                <a:gd name="connsiteY5" fmla="*/ 287338 h 719137"/>
                <a:gd name="connsiteX6" fmla="*/ 720726 w 720726"/>
                <a:gd name="connsiteY6" fmla="*/ 287338 h 719137"/>
                <a:gd name="connsiteX7" fmla="*/ 720726 w 720726"/>
                <a:gd name="connsiteY7" fmla="*/ 431801 h 719137"/>
                <a:gd name="connsiteX8" fmla="*/ 433387 w 720726"/>
                <a:gd name="connsiteY8" fmla="*/ 431801 h 719137"/>
                <a:gd name="connsiteX9" fmla="*/ 433387 w 720726"/>
                <a:gd name="connsiteY9" fmla="*/ 719137 h 719137"/>
                <a:gd name="connsiteX10" fmla="*/ 288925 w 720726"/>
                <a:gd name="connsiteY10" fmla="*/ 719137 h 719137"/>
                <a:gd name="connsiteX11" fmla="*/ 288925 w 720726"/>
                <a:gd name="connsiteY11" fmla="*/ 431801 h 719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0726" h="719137">
                  <a:moveTo>
                    <a:pt x="0" y="431801"/>
                  </a:moveTo>
                  <a:lnTo>
                    <a:pt x="0" y="287338"/>
                  </a:lnTo>
                  <a:lnTo>
                    <a:pt x="288925" y="287338"/>
                  </a:lnTo>
                  <a:lnTo>
                    <a:pt x="288925" y="0"/>
                  </a:lnTo>
                  <a:lnTo>
                    <a:pt x="433387" y="0"/>
                  </a:lnTo>
                  <a:lnTo>
                    <a:pt x="433387" y="287338"/>
                  </a:lnTo>
                  <a:lnTo>
                    <a:pt x="720726" y="287338"/>
                  </a:lnTo>
                  <a:lnTo>
                    <a:pt x="720726" y="431801"/>
                  </a:lnTo>
                  <a:lnTo>
                    <a:pt x="433387" y="431801"/>
                  </a:lnTo>
                  <a:lnTo>
                    <a:pt x="433387" y="719137"/>
                  </a:lnTo>
                  <a:lnTo>
                    <a:pt x="288925" y="719137"/>
                  </a:lnTo>
                  <a:lnTo>
                    <a:pt x="288925" y="43180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8D6FCCF3-7E12-4E58-9F21-EEA681B998B8}"/>
              </a:ext>
            </a:extLst>
          </p:cNvPr>
          <p:cNvGrpSpPr/>
          <p:nvPr/>
        </p:nvGrpSpPr>
        <p:grpSpPr>
          <a:xfrm>
            <a:off x="4256813" y="938506"/>
            <a:ext cx="1374189" cy="1374189"/>
            <a:chOff x="4256813" y="938506"/>
            <a:chExt cx="1374189" cy="1374189"/>
          </a:xfrm>
        </p:grpSpPr>
        <p:grpSp>
          <p:nvGrpSpPr>
            <p:cNvPr id="266" name="グループ化 265">
              <a:extLst>
                <a:ext uri="{FF2B5EF4-FFF2-40B4-BE49-F238E27FC236}">
                  <a16:creationId xmlns:a16="http://schemas.microsoft.com/office/drawing/2014/main" id="{DDEFE5B3-A545-4092-BBDF-9F127081E6C4}"/>
                </a:ext>
              </a:extLst>
            </p:cNvPr>
            <p:cNvGrpSpPr/>
            <p:nvPr/>
          </p:nvGrpSpPr>
          <p:grpSpPr>
            <a:xfrm>
              <a:off x="4256813" y="938506"/>
              <a:ext cx="1374189" cy="1374189"/>
              <a:chOff x="-990943" y="938506"/>
              <a:chExt cx="1374189" cy="1374189"/>
            </a:xfrm>
          </p:grpSpPr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F06CD59F-8E61-476A-9F9E-905411EE70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569841CF-C069-42D6-86DE-EA51D07A01D9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E82625D5-37AF-46F0-8F97-2234551444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7100" y="1341438"/>
              <a:ext cx="431800" cy="503237"/>
            </a:xfrm>
            <a:custGeom>
              <a:avLst/>
              <a:gdLst>
                <a:gd name="connsiteX0" fmla="*/ 259080 w 431800"/>
                <a:gd name="connsiteY0" fmla="*/ 0 h 503237"/>
                <a:gd name="connsiteX1" fmla="*/ 345440 w 431800"/>
                <a:gd name="connsiteY1" fmla="*/ 0 h 503237"/>
                <a:gd name="connsiteX2" fmla="*/ 345440 w 431800"/>
                <a:gd name="connsiteY2" fmla="*/ 167252 h 503237"/>
                <a:gd name="connsiteX3" fmla="*/ 431800 w 431800"/>
                <a:gd name="connsiteY3" fmla="*/ 267900 h 503237"/>
                <a:gd name="connsiteX4" fmla="*/ 431800 w 431800"/>
                <a:gd name="connsiteY4" fmla="*/ 503237 h 503237"/>
                <a:gd name="connsiteX5" fmla="*/ 345440 w 431800"/>
                <a:gd name="connsiteY5" fmla="*/ 503237 h 503237"/>
                <a:gd name="connsiteX6" fmla="*/ 345440 w 431800"/>
                <a:gd name="connsiteY6" fmla="*/ 301942 h 503237"/>
                <a:gd name="connsiteX7" fmla="*/ 259080 w 431800"/>
                <a:gd name="connsiteY7" fmla="*/ 201295 h 503237"/>
                <a:gd name="connsiteX8" fmla="*/ 86360 w 431800"/>
                <a:gd name="connsiteY8" fmla="*/ 0 h 503237"/>
                <a:gd name="connsiteX9" fmla="*/ 172720 w 431800"/>
                <a:gd name="connsiteY9" fmla="*/ 0 h 503237"/>
                <a:gd name="connsiteX10" fmla="*/ 172720 w 431800"/>
                <a:gd name="connsiteY10" fmla="*/ 201295 h 503237"/>
                <a:gd name="connsiteX11" fmla="*/ 86360 w 431800"/>
                <a:gd name="connsiteY11" fmla="*/ 301942 h 503237"/>
                <a:gd name="connsiteX12" fmla="*/ 86360 w 431800"/>
                <a:gd name="connsiteY12" fmla="*/ 503237 h 503237"/>
                <a:gd name="connsiteX13" fmla="*/ 0 w 431800"/>
                <a:gd name="connsiteY13" fmla="*/ 503237 h 503237"/>
                <a:gd name="connsiteX14" fmla="*/ 0 w 431800"/>
                <a:gd name="connsiteY14" fmla="*/ 267900 h 503237"/>
                <a:gd name="connsiteX15" fmla="*/ 86360 w 431800"/>
                <a:gd name="connsiteY15" fmla="*/ 167252 h 503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1800" h="503237">
                  <a:moveTo>
                    <a:pt x="259080" y="0"/>
                  </a:moveTo>
                  <a:lnTo>
                    <a:pt x="345440" y="0"/>
                  </a:lnTo>
                  <a:lnTo>
                    <a:pt x="345440" y="167252"/>
                  </a:lnTo>
                  <a:lnTo>
                    <a:pt x="431800" y="267900"/>
                  </a:lnTo>
                  <a:lnTo>
                    <a:pt x="431800" y="503237"/>
                  </a:lnTo>
                  <a:lnTo>
                    <a:pt x="345440" y="503237"/>
                  </a:lnTo>
                  <a:lnTo>
                    <a:pt x="345440" y="301942"/>
                  </a:lnTo>
                  <a:lnTo>
                    <a:pt x="259080" y="201295"/>
                  </a:lnTo>
                  <a:close/>
                  <a:moveTo>
                    <a:pt x="86360" y="0"/>
                  </a:moveTo>
                  <a:lnTo>
                    <a:pt x="172720" y="0"/>
                  </a:lnTo>
                  <a:lnTo>
                    <a:pt x="172720" y="201295"/>
                  </a:lnTo>
                  <a:lnTo>
                    <a:pt x="86360" y="301942"/>
                  </a:lnTo>
                  <a:lnTo>
                    <a:pt x="86360" y="503237"/>
                  </a:lnTo>
                  <a:lnTo>
                    <a:pt x="0" y="503237"/>
                  </a:lnTo>
                  <a:lnTo>
                    <a:pt x="0" y="267900"/>
                  </a:lnTo>
                  <a:lnTo>
                    <a:pt x="86360" y="1672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B63793DF-BC5E-487F-A7B0-776564EEF550}"/>
              </a:ext>
            </a:extLst>
          </p:cNvPr>
          <p:cNvGrpSpPr/>
          <p:nvPr/>
        </p:nvGrpSpPr>
        <p:grpSpPr>
          <a:xfrm>
            <a:off x="510313" y="2887956"/>
            <a:ext cx="1374189" cy="1374189"/>
            <a:chOff x="510313" y="2887956"/>
            <a:chExt cx="1374189" cy="1374189"/>
          </a:xfrm>
        </p:grpSpPr>
        <p:grpSp>
          <p:nvGrpSpPr>
            <p:cNvPr id="188" name="グループ化 187">
              <a:extLst>
                <a:ext uri="{FF2B5EF4-FFF2-40B4-BE49-F238E27FC236}">
                  <a16:creationId xmlns:a16="http://schemas.microsoft.com/office/drawing/2014/main" id="{2FECBDC0-D5A8-42B1-BA5D-9535672BDDEA}"/>
                </a:ext>
              </a:extLst>
            </p:cNvPr>
            <p:cNvGrpSpPr/>
            <p:nvPr/>
          </p:nvGrpSpPr>
          <p:grpSpPr>
            <a:xfrm>
              <a:off x="510313" y="2887956"/>
              <a:ext cx="1374189" cy="1374189"/>
              <a:chOff x="-990943" y="938506"/>
              <a:chExt cx="1374189" cy="1374189"/>
            </a:xfrm>
          </p:grpSpPr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B507E684-05F7-4490-989D-8C4758B581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DBB76ACA-0FAE-4AA2-A70A-249CFA4F0865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C6F5F61C-EE70-446E-8C59-D4C792237A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9603" y="3296698"/>
              <a:ext cx="695609" cy="637127"/>
            </a:xfrm>
            <a:custGeom>
              <a:avLst/>
              <a:gdLst>
                <a:gd name="connsiteX0" fmla="*/ 102150 w 695609"/>
                <a:gd name="connsiteY0" fmla="*/ 0 h 637127"/>
                <a:gd name="connsiteX1" fmla="*/ 348201 w 695609"/>
                <a:gd name="connsiteY1" fmla="*/ 246052 h 637127"/>
                <a:gd name="connsiteX2" fmla="*/ 593459 w 695609"/>
                <a:gd name="connsiteY2" fmla="*/ 794 h 637127"/>
                <a:gd name="connsiteX3" fmla="*/ 695609 w 695609"/>
                <a:gd name="connsiteY3" fmla="*/ 102945 h 637127"/>
                <a:gd name="connsiteX4" fmla="*/ 420433 w 695609"/>
                <a:gd name="connsiteY4" fmla="*/ 378121 h 637127"/>
                <a:gd name="connsiteX5" fmla="*/ 420433 w 695609"/>
                <a:gd name="connsiteY5" fmla="*/ 637127 h 637127"/>
                <a:gd name="connsiteX6" fmla="*/ 275970 w 695609"/>
                <a:gd name="connsiteY6" fmla="*/ 637127 h 637127"/>
                <a:gd name="connsiteX7" fmla="*/ 275970 w 695609"/>
                <a:gd name="connsiteY7" fmla="*/ 378121 h 637127"/>
                <a:gd name="connsiteX8" fmla="*/ 0 w 695609"/>
                <a:gd name="connsiteY8" fmla="*/ 102151 h 637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5609" h="637127">
                  <a:moveTo>
                    <a:pt x="102150" y="0"/>
                  </a:moveTo>
                  <a:lnTo>
                    <a:pt x="348201" y="246052"/>
                  </a:lnTo>
                  <a:lnTo>
                    <a:pt x="593459" y="794"/>
                  </a:lnTo>
                  <a:lnTo>
                    <a:pt x="695609" y="102945"/>
                  </a:lnTo>
                  <a:lnTo>
                    <a:pt x="420433" y="378121"/>
                  </a:lnTo>
                  <a:lnTo>
                    <a:pt x="420433" y="637127"/>
                  </a:lnTo>
                  <a:lnTo>
                    <a:pt x="275970" y="637127"/>
                  </a:lnTo>
                  <a:lnTo>
                    <a:pt x="275970" y="378121"/>
                  </a:lnTo>
                  <a:lnTo>
                    <a:pt x="0" y="102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6D91BFC4-DCC0-4264-A83B-4614EFE34345}"/>
              </a:ext>
            </a:extLst>
          </p:cNvPr>
          <p:cNvGrpSpPr/>
          <p:nvPr/>
        </p:nvGrpSpPr>
        <p:grpSpPr>
          <a:xfrm>
            <a:off x="2386738" y="4821531"/>
            <a:ext cx="1374189" cy="1374189"/>
            <a:chOff x="2386738" y="4821531"/>
            <a:chExt cx="1374189" cy="1374189"/>
          </a:xfrm>
        </p:grpSpPr>
        <p:grpSp>
          <p:nvGrpSpPr>
            <p:cNvPr id="201" name="グループ化 200">
              <a:extLst>
                <a:ext uri="{FF2B5EF4-FFF2-40B4-BE49-F238E27FC236}">
                  <a16:creationId xmlns:a16="http://schemas.microsoft.com/office/drawing/2014/main" id="{B07BD7BB-F8E5-4FC2-AE4F-28809BA227D6}"/>
                </a:ext>
              </a:extLst>
            </p:cNvPr>
            <p:cNvGrpSpPr/>
            <p:nvPr/>
          </p:nvGrpSpPr>
          <p:grpSpPr>
            <a:xfrm>
              <a:off x="2386738" y="4821531"/>
              <a:ext cx="1374189" cy="1374189"/>
              <a:chOff x="-990943" y="938506"/>
              <a:chExt cx="1374189" cy="1374189"/>
            </a:xfrm>
          </p:grpSpPr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A5C6DA79-B113-4C8D-8132-8822FA0E8D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B70DCDC4-D883-4B46-8EC4-34F5CD3BE604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3AFC0843-FE04-4563-B88C-BDB356E84D90}"/>
                </a:ext>
              </a:extLst>
            </p:cNvPr>
            <p:cNvSpPr/>
            <p:nvPr/>
          </p:nvSpPr>
          <p:spPr>
            <a:xfrm>
              <a:off x="2636359" y="5122871"/>
              <a:ext cx="811722" cy="759565"/>
            </a:xfrm>
            <a:custGeom>
              <a:avLst/>
              <a:gdLst>
                <a:gd name="connsiteX0" fmla="*/ 769980 w 811722"/>
                <a:gd name="connsiteY0" fmla="*/ 206761 h 759565"/>
                <a:gd name="connsiteX1" fmla="*/ 789559 w 811722"/>
                <a:gd name="connsiteY1" fmla="*/ 507908 h 759565"/>
                <a:gd name="connsiteX2" fmla="*/ 651361 w 811722"/>
                <a:gd name="connsiteY2" fmla="*/ 690248 h 759565"/>
                <a:gd name="connsiteX3" fmla="*/ 620110 w 811722"/>
                <a:gd name="connsiteY3" fmla="*/ 707897 h 759565"/>
                <a:gd name="connsiteX4" fmla="*/ 633530 w 811722"/>
                <a:gd name="connsiteY4" fmla="*/ 751545 h 759565"/>
                <a:gd name="connsiteX5" fmla="*/ 439843 w 811722"/>
                <a:gd name="connsiteY5" fmla="*/ 720445 h 759565"/>
                <a:gd name="connsiteX6" fmla="*/ 582600 w 811722"/>
                <a:gd name="connsiteY6" fmla="*/ 585900 h 759565"/>
                <a:gd name="connsiteX7" fmla="*/ 596891 w 811722"/>
                <a:gd name="connsiteY7" fmla="*/ 632379 h 759565"/>
                <a:gd name="connsiteX8" fmla="*/ 606534 w 811722"/>
                <a:gd name="connsiteY8" fmla="*/ 626935 h 759565"/>
                <a:gd name="connsiteX9" fmla="*/ 716501 w 811722"/>
                <a:gd name="connsiteY9" fmla="*/ 481847 h 759565"/>
                <a:gd name="connsiteX10" fmla="*/ 700928 w 811722"/>
                <a:gd name="connsiteY10" fmla="*/ 242158 h 759565"/>
                <a:gd name="connsiteX11" fmla="*/ 132263 w 811722"/>
                <a:gd name="connsiteY11" fmla="*/ 199145 h 759565"/>
                <a:gd name="connsiteX12" fmla="*/ 166333 w 811722"/>
                <a:gd name="connsiteY12" fmla="*/ 392399 h 759565"/>
                <a:gd name="connsiteX13" fmla="*/ 133977 w 811722"/>
                <a:gd name="connsiteY13" fmla="*/ 383006 h 759565"/>
                <a:gd name="connsiteX14" fmla="*/ 133418 w 811722"/>
                <a:gd name="connsiteY14" fmla="*/ 402226 h 759565"/>
                <a:gd name="connsiteX15" fmla="*/ 201093 w 811722"/>
                <a:gd name="connsiteY15" fmla="*/ 570554 h 759565"/>
                <a:gd name="connsiteX16" fmla="*/ 414522 w 811722"/>
                <a:gd name="connsiteY16" fmla="*/ 678851 h 759565"/>
                <a:gd name="connsiteX17" fmla="*/ 409854 w 811722"/>
                <a:gd name="connsiteY17" fmla="*/ 759565 h 759565"/>
                <a:gd name="connsiteX18" fmla="*/ 138801 w 811722"/>
                <a:gd name="connsiteY18" fmla="*/ 622022 h 759565"/>
                <a:gd name="connsiteX19" fmla="*/ 52809 w 811722"/>
                <a:gd name="connsiteY19" fmla="*/ 408194 h 759565"/>
                <a:gd name="connsiteX20" fmla="*/ 54207 w 811722"/>
                <a:gd name="connsiteY20" fmla="*/ 359847 h 759565"/>
                <a:gd name="connsiteX21" fmla="*/ 0 w 811722"/>
                <a:gd name="connsiteY21" fmla="*/ 344109 h 759565"/>
                <a:gd name="connsiteX22" fmla="*/ 452740 w 811722"/>
                <a:gd name="connsiteY22" fmla="*/ 583 h 759565"/>
                <a:gd name="connsiteX23" fmla="*/ 618985 w 811722"/>
                <a:gd name="connsiteY23" fmla="*/ 49394 h 759565"/>
                <a:gd name="connsiteX24" fmla="*/ 628152 w 811722"/>
                <a:gd name="connsiteY24" fmla="*/ 55575 h 759565"/>
                <a:gd name="connsiteX25" fmla="*/ 672018 w 811722"/>
                <a:gd name="connsiteY25" fmla="*/ 17934 h 759565"/>
                <a:gd name="connsiteX26" fmla="*/ 720968 w 811722"/>
                <a:gd name="connsiteY26" fmla="*/ 207968 h 759565"/>
                <a:gd name="connsiteX27" fmla="*/ 540575 w 811722"/>
                <a:gd name="connsiteY27" fmla="*/ 130723 h 759565"/>
                <a:gd name="connsiteX28" fmla="*/ 566575 w 811722"/>
                <a:gd name="connsiteY28" fmla="*/ 108413 h 759565"/>
                <a:gd name="connsiteX29" fmla="*/ 509623 w 811722"/>
                <a:gd name="connsiteY29" fmla="*/ 86839 h 759565"/>
                <a:gd name="connsiteX30" fmla="*/ 386084 w 811722"/>
                <a:gd name="connsiteY30" fmla="*/ 80113 h 759565"/>
                <a:gd name="connsiteX31" fmla="*/ 181071 w 811722"/>
                <a:gd name="connsiteY31" fmla="*/ 209239 h 759565"/>
                <a:gd name="connsiteX32" fmla="*/ 117744 w 811722"/>
                <a:gd name="connsiteY32" fmla="*/ 166081 h 759565"/>
                <a:gd name="connsiteX33" fmla="*/ 374510 w 811722"/>
                <a:gd name="connsiteY33" fmla="*/ 4331 h 759565"/>
                <a:gd name="connsiteX34" fmla="*/ 452740 w 811722"/>
                <a:gd name="connsiteY34" fmla="*/ 583 h 759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11722" h="759565">
                  <a:moveTo>
                    <a:pt x="769980" y="206761"/>
                  </a:moveTo>
                  <a:cubicBezTo>
                    <a:pt x="817766" y="300117"/>
                    <a:pt x="824844" y="409132"/>
                    <a:pt x="789559" y="507908"/>
                  </a:cubicBezTo>
                  <a:cubicBezTo>
                    <a:pt x="763085" y="582016"/>
                    <a:pt x="714533" y="645460"/>
                    <a:pt x="651361" y="690248"/>
                  </a:cubicBezTo>
                  <a:lnTo>
                    <a:pt x="620110" y="707897"/>
                  </a:lnTo>
                  <a:lnTo>
                    <a:pt x="633530" y="751545"/>
                  </a:lnTo>
                  <a:lnTo>
                    <a:pt x="439843" y="720445"/>
                  </a:lnTo>
                  <a:lnTo>
                    <a:pt x="582600" y="585900"/>
                  </a:lnTo>
                  <a:lnTo>
                    <a:pt x="596891" y="632379"/>
                  </a:lnTo>
                  <a:lnTo>
                    <a:pt x="606534" y="626935"/>
                  </a:lnTo>
                  <a:cubicBezTo>
                    <a:pt x="656808" y="591301"/>
                    <a:pt x="695435" y="540815"/>
                    <a:pt x="716501" y="481847"/>
                  </a:cubicBezTo>
                  <a:cubicBezTo>
                    <a:pt x="744598" y="403190"/>
                    <a:pt x="738977" y="316450"/>
                    <a:pt x="700928" y="242158"/>
                  </a:cubicBezTo>
                  <a:close/>
                  <a:moveTo>
                    <a:pt x="132263" y="199145"/>
                  </a:moveTo>
                  <a:lnTo>
                    <a:pt x="166333" y="392399"/>
                  </a:lnTo>
                  <a:lnTo>
                    <a:pt x="133977" y="383006"/>
                  </a:lnTo>
                  <a:lnTo>
                    <a:pt x="133418" y="402226"/>
                  </a:lnTo>
                  <a:cubicBezTo>
                    <a:pt x="137982" y="463486"/>
                    <a:pt x="161347" y="522407"/>
                    <a:pt x="201093" y="570554"/>
                  </a:cubicBezTo>
                  <a:cubicBezTo>
                    <a:pt x="254109" y="634776"/>
                    <a:pt x="331427" y="674009"/>
                    <a:pt x="414522" y="678851"/>
                  </a:cubicBezTo>
                  <a:lnTo>
                    <a:pt x="409854" y="759565"/>
                  </a:lnTo>
                  <a:cubicBezTo>
                    <a:pt x="304316" y="753396"/>
                    <a:pt x="206113" y="703562"/>
                    <a:pt x="138801" y="622022"/>
                  </a:cubicBezTo>
                  <a:cubicBezTo>
                    <a:pt x="88300" y="560846"/>
                    <a:pt x="58616" y="486003"/>
                    <a:pt x="52809" y="408194"/>
                  </a:cubicBezTo>
                  <a:lnTo>
                    <a:pt x="54207" y="359847"/>
                  </a:lnTo>
                  <a:lnTo>
                    <a:pt x="0" y="344109"/>
                  </a:lnTo>
                  <a:close/>
                  <a:moveTo>
                    <a:pt x="452740" y="583"/>
                  </a:moveTo>
                  <a:cubicBezTo>
                    <a:pt x="511081" y="3823"/>
                    <a:pt x="568005" y="20494"/>
                    <a:pt x="618985" y="49394"/>
                  </a:cubicBezTo>
                  <a:lnTo>
                    <a:pt x="628152" y="55575"/>
                  </a:lnTo>
                  <a:lnTo>
                    <a:pt x="672018" y="17934"/>
                  </a:lnTo>
                  <a:lnTo>
                    <a:pt x="720968" y="207968"/>
                  </a:lnTo>
                  <a:lnTo>
                    <a:pt x="540575" y="130723"/>
                  </a:lnTo>
                  <a:lnTo>
                    <a:pt x="566575" y="108413"/>
                  </a:lnTo>
                  <a:lnTo>
                    <a:pt x="509623" y="86839"/>
                  </a:lnTo>
                  <a:cubicBezTo>
                    <a:pt x="469756" y="76237"/>
                    <a:pt x="427730" y="73771"/>
                    <a:pt x="386084" y="80113"/>
                  </a:cubicBezTo>
                  <a:cubicBezTo>
                    <a:pt x="302758" y="92801"/>
                    <a:pt x="228499" y="139568"/>
                    <a:pt x="181071" y="209239"/>
                  </a:cubicBezTo>
                  <a:lnTo>
                    <a:pt x="117744" y="166081"/>
                  </a:lnTo>
                  <a:cubicBezTo>
                    <a:pt x="177154" y="78814"/>
                    <a:pt x="270178" y="20217"/>
                    <a:pt x="374510" y="4331"/>
                  </a:cubicBezTo>
                  <a:cubicBezTo>
                    <a:pt x="400601" y="357"/>
                    <a:pt x="426811" y="-856"/>
                    <a:pt x="452740" y="58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075F0285-25EF-4110-84D2-FAAE14757132}"/>
              </a:ext>
            </a:extLst>
          </p:cNvPr>
          <p:cNvGrpSpPr/>
          <p:nvPr/>
        </p:nvGrpSpPr>
        <p:grpSpPr>
          <a:xfrm>
            <a:off x="8004572" y="4821531"/>
            <a:ext cx="1374189" cy="1374189"/>
            <a:chOff x="8004572" y="4821531"/>
            <a:chExt cx="1374189" cy="1374189"/>
          </a:xfrm>
        </p:grpSpPr>
        <p:grpSp>
          <p:nvGrpSpPr>
            <p:cNvPr id="216" name="グループ化 215">
              <a:extLst>
                <a:ext uri="{FF2B5EF4-FFF2-40B4-BE49-F238E27FC236}">
                  <a16:creationId xmlns:a16="http://schemas.microsoft.com/office/drawing/2014/main" id="{72E3DEA3-0953-4242-94F8-DC3D7A3C7471}"/>
                </a:ext>
              </a:extLst>
            </p:cNvPr>
            <p:cNvGrpSpPr/>
            <p:nvPr/>
          </p:nvGrpSpPr>
          <p:grpSpPr>
            <a:xfrm>
              <a:off x="8004572" y="4821531"/>
              <a:ext cx="1374189" cy="1374189"/>
              <a:chOff x="-990943" y="938506"/>
              <a:chExt cx="1374189" cy="1374189"/>
            </a:xfrm>
          </p:grpSpPr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9293B330-F11E-4EFD-A929-A904DD4115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D55CFF45-DA0E-4277-A167-EF10F622ED61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B5250BF2-57B1-42D3-ABF8-597305159F28}"/>
                </a:ext>
              </a:extLst>
            </p:cNvPr>
            <p:cNvSpPr/>
            <p:nvPr/>
          </p:nvSpPr>
          <p:spPr>
            <a:xfrm>
              <a:off x="8588477" y="5084763"/>
              <a:ext cx="206376" cy="865187"/>
            </a:xfrm>
            <a:custGeom>
              <a:avLst/>
              <a:gdLst>
                <a:gd name="connsiteX0" fmla="*/ 102733 w 206376"/>
                <a:gd name="connsiteY0" fmla="*/ 741719 h 865187"/>
                <a:gd name="connsiteX1" fmla="*/ 164555 w 206376"/>
                <a:gd name="connsiteY1" fmla="*/ 803453 h 865187"/>
                <a:gd name="connsiteX2" fmla="*/ 102733 w 206376"/>
                <a:gd name="connsiteY2" fmla="*/ 865187 h 865187"/>
                <a:gd name="connsiteX3" fmla="*/ 40911 w 206376"/>
                <a:gd name="connsiteY3" fmla="*/ 803453 h 865187"/>
                <a:gd name="connsiteX4" fmla="*/ 102733 w 206376"/>
                <a:gd name="connsiteY4" fmla="*/ 741719 h 865187"/>
                <a:gd name="connsiteX5" fmla="*/ 103188 w 206376"/>
                <a:gd name="connsiteY5" fmla="*/ 0 h 865187"/>
                <a:gd name="connsiteX6" fmla="*/ 206376 w 206376"/>
                <a:gd name="connsiteY6" fmla="*/ 103042 h 865187"/>
                <a:gd name="connsiteX7" fmla="*/ 206375 w 206376"/>
                <a:gd name="connsiteY7" fmla="*/ 123468 h 865187"/>
                <a:gd name="connsiteX8" fmla="*/ 103187 w 206376"/>
                <a:gd name="connsiteY8" fmla="*/ 699957 h 865187"/>
                <a:gd name="connsiteX9" fmla="*/ 0 w 206376"/>
                <a:gd name="connsiteY9" fmla="*/ 123468 h 865187"/>
                <a:gd name="connsiteX10" fmla="*/ 0 w 206376"/>
                <a:gd name="connsiteY10" fmla="*/ 103042 h 865187"/>
                <a:gd name="connsiteX11" fmla="*/ 103188 w 206376"/>
                <a:gd name="connsiteY11" fmla="*/ 0 h 865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6376" h="865187">
                  <a:moveTo>
                    <a:pt x="102733" y="741719"/>
                  </a:moveTo>
                  <a:cubicBezTo>
                    <a:pt x="136876" y="741719"/>
                    <a:pt x="164555" y="769358"/>
                    <a:pt x="164555" y="803453"/>
                  </a:cubicBezTo>
                  <a:cubicBezTo>
                    <a:pt x="164555" y="837548"/>
                    <a:pt x="136876" y="865187"/>
                    <a:pt x="102733" y="865187"/>
                  </a:cubicBezTo>
                  <a:cubicBezTo>
                    <a:pt x="68590" y="865187"/>
                    <a:pt x="40911" y="837548"/>
                    <a:pt x="40911" y="803453"/>
                  </a:cubicBezTo>
                  <a:cubicBezTo>
                    <a:pt x="40911" y="769358"/>
                    <a:pt x="68590" y="741719"/>
                    <a:pt x="102733" y="741719"/>
                  </a:cubicBezTo>
                  <a:close/>
                  <a:moveTo>
                    <a:pt x="103188" y="0"/>
                  </a:moveTo>
                  <a:cubicBezTo>
                    <a:pt x="160177" y="0"/>
                    <a:pt x="206376" y="46133"/>
                    <a:pt x="206376" y="103042"/>
                  </a:cubicBezTo>
                  <a:cubicBezTo>
                    <a:pt x="206376" y="109851"/>
                    <a:pt x="206375" y="116659"/>
                    <a:pt x="206375" y="123468"/>
                  </a:cubicBezTo>
                  <a:lnTo>
                    <a:pt x="103187" y="699957"/>
                  </a:lnTo>
                  <a:lnTo>
                    <a:pt x="0" y="123468"/>
                  </a:lnTo>
                  <a:lnTo>
                    <a:pt x="0" y="103042"/>
                  </a:lnTo>
                  <a:cubicBezTo>
                    <a:pt x="0" y="46133"/>
                    <a:pt x="46199" y="0"/>
                    <a:pt x="10318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908FDFE5-089D-4A7C-95DC-BCE116ABB7BC}"/>
              </a:ext>
            </a:extLst>
          </p:cNvPr>
          <p:cNvGrpSpPr/>
          <p:nvPr/>
        </p:nvGrpSpPr>
        <p:grpSpPr>
          <a:xfrm>
            <a:off x="6141102" y="2887956"/>
            <a:ext cx="1374189" cy="1374189"/>
            <a:chOff x="6141102" y="2887956"/>
            <a:chExt cx="1374189" cy="1374189"/>
          </a:xfrm>
        </p:grpSpPr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D575AC88-1177-4AEA-896A-173C461C1345}"/>
                </a:ext>
              </a:extLst>
            </p:cNvPr>
            <p:cNvGrpSpPr/>
            <p:nvPr/>
          </p:nvGrpSpPr>
          <p:grpSpPr>
            <a:xfrm>
              <a:off x="6141102" y="2887956"/>
              <a:ext cx="1374189" cy="1374189"/>
              <a:chOff x="-990943" y="938506"/>
              <a:chExt cx="1374189" cy="1374189"/>
            </a:xfrm>
          </p:grpSpPr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037D7234-EF81-49C8-AC7F-106DC33277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69064306-E107-4474-B5DF-E04534ED3230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3620C2E4-E9D7-49CF-86EE-44D114320E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93818" y="3435350"/>
              <a:ext cx="865187" cy="272406"/>
            </a:xfrm>
            <a:custGeom>
              <a:avLst/>
              <a:gdLst>
                <a:gd name="connsiteX0" fmla="*/ 214865 w 865187"/>
                <a:gd name="connsiteY0" fmla="*/ 0 h 235652"/>
                <a:gd name="connsiteX1" fmla="*/ 334533 w 865187"/>
                <a:gd name="connsiteY1" fmla="*/ 54041 h 235652"/>
                <a:gd name="connsiteX2" fmla="*/ 341621 w 865187"/>
                <a:gd name="connsiteY2" fmla="*/ 77961 h 235652"/>
                <a:gd name="connsiteX3" fmla="*/ 521657 w 865187"/>
                <a:gd name="connsiteY3" fmla="*/ 77961 h 235652"/>
                <a:gd name="connsiteX4" fmla="*/ 528745 w 865187"/>
                <a:gd name="connsiteY4" fmla="*/ 54041 h 235652"/>
                <a:gd name="connsiteX5" fmla="*/ 648413 w 865187"/>
                <a:gd name="connsiteY5" fmla="*/ 0 h 235652"/>
                <a:gd name="connsiteX6" fmla="*/ 768081 w 865187"/>
                <a:gd name="connsiteY6" fmla="*/ 54041 h 235652"/>
                <a:gd name="connsiteX7" fmla="*/ 775169 w 865187"/>
                <a:gd name="connsiteY7" fmla="*/ 77961 h 235652"/>
                <a:gd name="connsiteX8" fmla="*/ 865187 w 865187"/>
                <a:gd name="connsiteY8" fmla="*/ 77961 h 235652"/>
                <a:gd name="connsiteX9" fmla="*/ 865187 w 865187"/>
                <a:gd name="connsiteY9" fmla="*/ 235652 h 235652"/>
                <a:gd name="connsiteX10" fmla="*/ 0 w 865187"/>
                <a:gd name="connsiteY10" fmla="*/ 235652 h 235652"/>
                <a:gd name="connsiteX11" fmla="*/ 0 w 865187"/>
                <a:gd name="connsiteY11" fmla="*/ 77961 h 235652"/>
                <a:gd name="connsiteX12" fmla="*/ 88109 w 865187"/>
                <a:gd name="connsiteY12" fmla="*/ 77961 h 235652"/>
                <a:gd name="connsiteX13" fmla="*/ 95197 w 865187"/>
                <a:gd name="connsiteY13" fmla="*/ 54041 h 235652"/>
                <a:gd name="connsiteX14" fmla="*/ 214865 w 865187"/>
                <a:gd name="connsiteY14" fmla="*/ 0 h 235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65187" h="235652">
                  <a:moveTo>
                    <a:pt x="214865" y="0"/>
                  </a:moveTo>
                  <a:cubicBezTo>
                    <a:pt x="268661" y="0"/>
                    <a:pt x="314817" y="22284"/>
                    <a:pt x="334533" y="54041"/>
                  </a:cubicBezTo>
                  <a:lnTo>
                    <a:pt x="341621" y="77961"/>
                  </a:lnTo>
                  <a:lnTo>
                    <a:pt x="521657" y="77961"/>
                  </a:lnTo>
                  <a:lnTo>
                    <a:pt x="528745" y="54041"/>
                  </a:lnTo>
                  <a:cubicBezTo>
                    <a:pt x="548461" y="22284"/>
                    <a:pt x="594618" y="0"/>
                    <a:pt x="648413" y="0"/>
                  </a:cubicBezTo>
                  <a:cubicBezTo>
                    <a:pt x="702208" y="0"/>
                    <a:pt x="748365" y="22284"/>
                    <a:pt x="768081" y="54041"/>
                  </a:cubicBezTo>
                  <a:lnTo>
                    <a:pt x="775169" y="77961"/>
                  </a:lnTo>
                  <a:lnTo>
                    <a:pt x="865187" y="77961"/>
                  </a:lnTo>
                  <a:lnTo>
                    <a:pt x="865187" y="235652"/>
                  </a:lnTo>
                  <a:lnTo>
                    <a:pt x="0" y="235652"/>
                  </a:lnTo>
                  <a:lnTo>
                    <a:pt x="0" y="77961"/>
                  </a:lnTo>
                  <a:lnTo>
                    <a:pt x="88109" y="77961"/>
                  </a:lnTo>
                  <a:lnTo>
                    <a:pt x="95197" y="54041"/>
                  </a:lnTo>
                  <a:cubicBezTo>
                    <a:pt x="114914" y="22284"/>
                    <a:pt x="161070" y="0"/>
                    <a:pt x="21486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FED4F8D9-0D4F-4339-B23E-560BDBB447FD}"/>
              </a:ext>
            </a:extLst>
          </p:cNvPr>
          <p:cNvGrpSpPr/>
          <p:nvPr/>
        </p:nvGrpSpPr>
        <p:grpSpPr>
          <a:xfrm>
            <a:off x="516663" y="4821531"/>
            <a:ext cx="1374189" cy="1374189"/>
            <a:chOff x="516663" y="4821531"/>
            <a:chExt cx="1374189" cy="1374189"/>
          </a:xfrm>
        </p:grpSpPr>
        <p:grpSp>
          <p:nvGrpSpPr>
            <p:cNvPr id="195" name="グループ化 194">
              <a:extLst>
                <a:ext uri="{FF2B5EF4-FFF2-40B4-BE49-F238E27FC236}">
                  <a16:creationId xmlns:a16="http://schemas.microsoft.com/office/drawing/2014/main" id="{B30EBD50-B38A-4610-AA26-82B5BAFB5BBD}"/>
                </a:ext>
              </a:extLst>
            </p:cNvPr>
            <p:cNvGrpSpPr/>
            <p:nvPr/>
          </p:nvGrpSpPr>
          <p:grpSpPr>
            <a:xfrm>
              <a:off x="516663" y="4821531"/>
              <a:ext cx="1374189" cy="1374189"/>
              <a:chOff x="-990943" y="938506"/>
              <a:chExt cx="1374189" cy="1374189"/>
            </a:xfrm>
          </p:grpSpPr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BF9DCC66-DE7D-40C0-B8AA-391652C18E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6AD7BC0F-C55B-4362-8F46-D210E68B7CBD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EEA4CC74-C76E-4A30-A851-6C5692C86B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7356" y="5151437"/>
              <a:ext cx="504826" cy="719139"/>
            </a:xfrm>
            <a:custGeom>
              <a:avLst/>
              <a:gdLst>
                <a:gd name="connsiteX0" fmla="*/ 0 w 504826"/>
                <a:gd name="connsiteY0" fmla="*/ 0 h 719139"/>
                <a:gd name="connsiteX1" fmla="*/ 144463 w 504826"/>
                <a:gd name="connsiteY1" fmla="*/ 0 h 719139"/>
                <a:gd name="connsiteX2" fmla="*/ 144463 w 504826"/>
                <a:gd name="connsiteY2" fmla="*/ 286544 h 719139"/>
                <a:gd name="connsiteX3" fmla="*/ 504826 w 504826"/>
                <a:gd name="connsiteY3" fmla="*/ 286544 h 719139"/>
                <a:gd name="connsiteX4" fmla="*/ 504826 w 504826"/>
                <a:gd name="connsiteY4" fmla="*/ 431007 h 719139"/>
                <a:gd name="connsiteX5" fmla="*/ 144463 w 504826"/>
                <a:gd name="connsiteY5" fmla="*/ 431007 h 719139"/>
                <a:gd name="connsiteX6" fmla="*/ 144463 w 504826"/>
                <a:gd name="connsiteY6" fmla="*/ 719139 h 719139"/>
                <a:gd name="connsiteX7" fmla="*/ 0 w 504826"/>
                <a:gd name="connsiteY7" fmla="*/ 719139 h 719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4826" h="719139">
                  <a:moveTo>
                    <a:pt x="0" y="0"/>
                  </a:moveTo>
                  <a:lnTo>
                    <a:pt x="144463" y="0"/>
                  </a:lnTo>
                  <a:lnTo>
                    <a:pt x="144463" y="286544"/>
                  </a:lnTo>
                  <a:lnTo>
                    <a:pt x="504826" y="286544"/>
                  </a:lnTo>
                  <a:lnTo>
                    <a:pt x="504826" y="431007"/>
                  </a:lnTo>
                  <a:lnTo>
                    <a:pt x="144463" y="431007"/>
                  </a:lnTo>
                  <a:lnTo>
                    <a:pt x="144463" y="719139"/>
                  </a:lnTo>
                  <a:lnTo>
                    <a:pt x="0" y="7191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45220406-326F-4B8B-8348-C63B4D71B147}"/>
              </a:ext>
            </a:extLst>
          </p:cNvPr>
          <p:cNvGrpSpPr/>
          <p:nvPr/>
        </p:nvGrpSpPr>
        <p:grpSpPr>
          <a:xfrm>
            <a:off x="6146500" y="4821531"/>
            <a:ext cx="1374189" cy="1374189"/>
            <a:chOff x="6146500" y="4821531"/>
            <a:chExt cx="1374189" cy="1374189"/>
          </a:xfrm>
        </p:grpSpPr>
        <p:grpSp>
          <p:nvGrpSpPr>
            <p:cNvPr id="251" name="グループ化 250">
              <a:extLst>
                <a:ext uri="{FF2B5EF4-FFF2-40B4-BE49-F238E27FC236}">
                  <a16:creationId xmlns:a16="http://schemas.microsoft.com/office/drawing/2014/main" id="{F0BF8948-92DD-41CE-8557-194B7012D79E}"/>
                </a:ext>
              </a:extLst>
            </p:cNvPr>
            <p:cNvGrpSpPr/>
            <p:nvPr/>
          </p:nvGrpSpPr>
          <p:grpSpPr>
            <a:xfrm>
              <a:off x="6146500" y="4821531"/>
              <a:ext cx="1374189" cy="1374189"/>
              <a:chOff x="-990943" y="938506"/>
              <a:chExt cx="1374189" cy="1374189"/>
            </a:xfrm>
          </p:grpSpPr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1D083E13-64C6-4EE9-9274-0555A3C09A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ABB246A5-5FFB-4E24-8603-A21B313F9ACE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55" name="フリーフォーム: 図形 254">
              <a:extLst>
                <a:ext uri="{FF2B5EF4-FFF2-40B4-BE49-F238E27FC236}">
                  <a16:creationId xmlns:a16="http://schemas.microsoft.com/office/drawing/2014/main" id="{BE2026F0-5C32-4399-9B3B-6CA234AC0E78}"/>
                </a:ext>
              </a:extLst>
            </p:cNvPr>
            <p:cNvSpPr/>
            <p:nvPr/>
          </p:nvSpPr>
          <p:spPr>
            <a:xfrm>
              <a:off x="6496924" y="5169643"/>
              <a:ext cx="652302" cy="625876"/>
            </a:xfrm>
            <a:custGeom>
              <a:avLst/>
              <a:gdLst>
                <a:gd name="connsiteX0" fmla="*/ 2087840 w 2786932"/>
                <a:gd name="connsiteY0" fmla="*/ 1243348 h 2674025"/>
                <a:gd name="connsiteX1" fmla="*/ 2047158 w 2786932"/>
                <a:gd name="connsiteY1" fmla="*/ 1284030 h 2674025"/>
                <a:gd name="connsiteX2" fmla="*/ 2047158 w 2786932"/>
                <a:gd name="connsiteY2" fmla="*/ 1446752 h 2674025"/>
                <a:gd name="connsiteX3" fmla="*/ 2087840 w 2786932"/>
                <a:gd name="connsiteY3" fmla="*/ 1487434 h 2674025"/>
                <a:gd name="connsiteX4" fmla="*/ 2173436 w 2786932"/>
                <a:gd name="connsiteY4" fmla="*/ 1487434 h 2674025"/>
                <a:gd name="connsiteX5" fmla="*/ 2173436 w 2786932"/>
                <a:gd name="connsiteY5" fmla="*/ 1966737 h 2674025"/>
                <a:gd name="connsiteX6" fmla="*/ 2202132 w 2786932"/>
                <a:gd name="connsiteY6" fmla="*/ 1995433 h 2674025"/>
                <a:gd name="connsiteX7" fmla="*/ 2316912 w 2786932"/>
                <a:gd name="connsiteY7" fmla="*/ 1995433 h 2674025"/>
                <a:gd name="connsiteX8" fmla="*/ 2345608 w 2786932"/>
                <a:gd name="connsiteY8" fmla="*/ 1966737 h 2674025"/>
                <a:gd name="connsiteX9" fmla="*/ 2345608 w 2786932"/>
                <a:gd name="connsiteY9" fmla="*/ 1487434 h 2674025"/>
                <a:gd name="connsiteX10" fmla="*/ 2431204 w 2786932"/>
                <a:gd name="connsiteY10" fmla="*/ 1487434 h 2674025"/>
                <a:gd name="connsiteX11" fmla="*/ 2471886 w 2786932"/>
                <a:gd name="connsiteY11" fmla="*/ 1446752 h 2674025"/>
                <a:gd name="connsiteX12" fmla="*/ 2471886 w 2786932"/>
                <a:gd name="connsiteY12" fmla="*/ 1284030 h 2674025"/>
                <a:gd name="connsiteX13" fmla="*/ 2431204 w 2786932"/>
                <a:gd name="connsiteY13" fmla="*/ 1243348 h 2674025"/>
                <a:gd name="connsiteX14" fmla="*/ 1367350 w 2786932"/>
                <a:gd name="connsiteY14" fmla="*/ 52 h 2674025"/>
                <a:gd name="connsiteX15" fmla="*/ 1520811 w 2786932"/>
                <a:gd name="connsiteY15" fmla="*/ 56292 h 2674025"/>
                <a:gd name="connsiteX16" fmla="*/ 1535318 w 2786932"/>
                <a:gd name="connsiteY16" fmla="*/ 76774 h 2674025"/>
                <a:gd name="connsiteX17" fmla="*/ 1539945 w 2786932"/>
                <a:gd name="connsiteY17" fmla="*/ 72968 h 2674025"/>
                <a:gd name="connsiteX18" fmla="*/ 1678679 w 2786932"/>
                <a:gd name="connsiteY18" fmla="*/ 29208 h 2674025"/>
                <a:gd name="connsiteX19" fmla="*/ 1854729 w 2786932"/>
                <a:gd name="connsiteY19" fmla="*/ 99534 h 2674025"/>
                <a:gd name="connsiteX20" fmla="*/ 1919617 w 2786932"/>
                <a:gd name="connsiteY20" fmla="*/ 323568 h 2674025"/>
                <a:gd name="connsiteX21" fmla="*/ 1915632 w 2786932"/>
                <a:gd name="connsiteY21" fmla="*/ 336325 h 2674025"/>
                <a:gd name="connsiteX22" fmla="*/ 1921667 w 2786932"/>
                <a:gd name="connsiteY22" fmla="*/ 347177 h 2674025"/>
                <a:gd name="connsiteX23" fmla="*/ 1832952 w 2786932"/>
                <a:gd name="connsiteY23" fmla="*/ 592698 h 2674025"/>
                <a:gd name="connsiteX24" fmla="*/ 1667104 w 2786932"/>
                <a:gd name="connsiteY24" fmla="*/ 683347 h 2674025"/>
                <a:gd name="connsiteX25" fmla="*/ 1635673 w 2786932"/>
                <a:gd name="connsiteY25" fmla="*/ 685752 h 2674025"/>
                <a:gd name="connsiteX26" fmla="*/ 1629428 w 2786932"/>
                <a:gd name="connsiteY26" fmla="*/ 694621 h 2674025"/>
                <a:gd name="connsiteX27" fmla="*/ 1351760 w 2786932"/>
                <a:gd name="connsiteY27" fmla="*/ 715548 h 2674025"/>
                <a:gd name="connsiteX28" fmla="*/ 1335909 w 2786932"/>
                <a:gd name="connsiteY28" fmla="*/ 689968 h 2674025"/>
                <a:gd name="connsiteX29" fmla="*/ 1321453 w 2786932"/>
                <a:gd name="connsiteY29" fmla="*/ 710497 h 2674025"/>
                <a:gd name="connsiteX30" fmla="*/ 1105485 w 2786932"/>
                <a:gd name="connsiteY30" fmla="*/ 769659 h 2674025"/>
                <a:gd name="connsiteX31" fmla="*/ 1080540 w 2786932"/>
                <a:gd name="connsiteY31" fmla="*/ 757948 h 2674025"/>
                <a:gd name="connsiteX32" fmla="*/ 1035703 w 2786932"/>
                <a:gd name="connsiteY32" fmla="*/ 821622 h 2674025"/>
                <a:gd name="connsiteX33" fmla="*/ 819735 w 2786932"/>
                <a:gd name="connsiteY33" fmla="*/ 880784 h 2674025"/>
                <a:gd name="connsiteX34" fmla="*/ 789487 w 2786932"/>
                <a:gd name="connsiteY34" fmla="*/ 866583 h 2674025"/>
                <a:gd name="connsiteX35" fmla="*/ 773389 w 2786932"/>
                <a:gd name="connsiteY35" fmla="*/ 912191 h 2674025"/>
                <a:gd name="connsiteX36" fmla="*/ 703335 w 2786932"/>
                <a:gd name="connsiteY36" fmla="*/ 1009084 h 2674025"/>
                <a:gd name="connsiteX37" fmla="*/ 574751 w 2786932"/>
                <a:gd name="connsiteY37" fmla="*/ 1091638 h 2674025"/>
                <a:gd name="connsiteX38" fmla="*/ 547599 w 2786932"/>
                <a:gd name="connsiteY38" fmla="*/ 1094983 h 2674025"/>
                <a:gd name="connsiteX39" fmla="*/ 535060 w 2786932"/>
                <a:gd name="connsiteY39" fmla="*/ 1130319 h 2674025"/>
                <a:gd name="connsiteX40" fmla="*/ 528921 w 2786932"/>
                <a:gd name="connsiteY40" fmla="*/ 1138184 h 2674025"/>
                <a:gd name="connsiteX41" fmla="*/ 605708 w 2786932"/>
                <a:gd name="connsiteY41" fmla="*/ 1138184 h 2674025"/>
                <a:gd name="connsiteX42" fmla="*/ 605708 w 2786932"/>
                <a:gd name="connsiteY42" fmla="*/ 1433459 h 2674025"/>
                <a:gd name="connsiteX43" fmla="*/ 899540 w 2786932"/>
                <a:gd name="connsiteY43" fmla="*/ 1433459 h 2674025"/>
                <a:gd name="connsiteX44" fmla="*/ 899540 w 2786932"/>
                <a:gd name="connsiteY44" fmla="*/ 1387066 h 2674025"/>
                <a:gd name="connsiteX45" fmla="*/ 1021163 w 2786932"/>
                <a:gd name="connsiteY45" fmla="*/ 1265443 h 2674025"/>
                <a:gd name="connsiteX46" fmla="*/ 1122549 w 2786932"/>
                <a:gd name="connsiteY46" fmla="*/ 1265443 h 2674025"/>
                <a:gd name="connsiteX47" fmla="*/ 1244172 w 2786932"/>
                <a:gd name="connsiteY47" fmla="*/ 1387066 h 2674025"/>
                <a:gd name="connsiteX48" fmla="*/ 1244172 w 2786932"/>
                <a:gd name="connsiteY48" fmla="*/ 1433459 h 2674025"/>
                <a:gd name="connsiteX49" fmla="*/ 1465987 w 2786932"/>
                <a:gd name="connsiteY49" fmla="*/ 1433459 h 2674025"/>
                <a:gd name="connsiteX50" fmla="*/ 1465987 w 2786932"/>
                <a:gd name="connsiteY50" fmla="*/ 1383941 h 2674025"/>
                <a:gd name="connsiteX51" fmla="*/ 1498890 w 2786932"/>
                <a:gd name="connsiteY51" fmla="*/ 1351038 h 2674025"/>
                <a:gd name="connsiteX52" fmla="*/ 1522273 w 2786932"/>
                <a:gd name="connsiteY52" fmla="*/ 1351038 h 2674025"/>
                <a:gd name="connsiteX53" fmla="*/ 1555176 w 2786932"/>
                <a:gd name="connsiteY53" fmla="*/ 1383941 h 2674025"/>
                <a:gd name="connsiteX54" fmla="*/ 1555176 w 2786932"/>
                <a:gd name="connsiteY54" fmla="*/ 1433459 h 2674025"/>
                <a:gd name="connsiteX55" fmla="*/ 1780457 w 2786932"/>
                <a:gd name="connsiteY55" fmla="*/ 1433459 h 2674025"/>
                <a:gd name="connsiteX56" fmla="*/ 1780457 w 2786932"/>
                <a:gd name="connsiteY56" fmla="*/ 1233497 h 2674025"/>
                <a:gd name="connsiteX57" fmla="*/ 1732525 w 2786932"/>
                <a:gd name="connsiteY57" fmla="*/ 1192732 h 2674025"/>
                <a:gd name="connsiteX58" fmla="*/ 1732525 w 2786932"/>
                <a:gd name="connsiteY58" fmla="*/ 1126741 h 2674025"/>
                <a:gd name="connsiteX59" fmla="*/ 2644056 w 2786932"/>
                <a:gd name="connsiteY59" fmla="*/ 1126741 h 2674025"/>
                <a:gd name="connsiteX60" fmla="*/ 2644056 w 2786932"/>
                <a:gd name="connsiteY60" fmla="*/ 1192732 h 2674025"/>
                <a:gd name="connsiteX61" fmla="*/ 2572520 w 2786932"/>
                <a:gd name="connsiteY61" fmla="*/ 1253571 h 2674025"/>
                <a:gd name="connsiteX62" fmla="*/ 2572520 w 2786932"/>
                <a:gd name="connsiteY62" fmla="*/ 1509659 h 2674025"/>
                <a:gd name="connsiteX63" fmla="*/ 2786932 w 2786932"/>
                <a:gd name="connsiteY63" fmla="*/ 1509659 h 2674025"/>
                <a:gd name="connsiteX64" fmla="*/ 2786932 w 2786932"/>
                <a:gd name="connsiteY64" fmla="*/ 1620784 h 2674025"/>
                <a:gd name="connsiteX65" fmla="*/ 2685332 w 2786932"/>
                <a:gd name="connsiteY65" fmla="*/ 1862084 h 2674025"/>
                <a:gd name="connsiteX66" fmla="*/ 2685332 w 2786932"/>
                <a:gd name="connsiteY66" fmla="*/ 2236734 h 2674025"/>
                <a:gd name="connsiteX67" fmla="*/ 2726607 w 2786932"/>
                <a:gd name="connsiteY67" fmla="*/ 2236734 h 2674025"/>
                <a:gd name="connsiteX68" fmla="*/ 2726607 w 2786932"/>
                <a:gd name="connsiteY68" fmla="*/ 2363734 h 2674025"/>
                <a:gd name="connsiteX69" fmla="*/ 2303747 w 2786932"/>
                <a:gd name="connsiteY69" fmla="*/ 2363734 h 2674025"/>
                <a:gd name="connsiteX70" fmla="*/ 2308374 w 2786932"/>
                <a:gd name="connsiteY70" fmla="*/ 2409634 h 2674025"/>
                <a:gd name="connsiteX71" fmla="*/ 2043983 w 2786932"/>
                <a:gd name="connsiteY71" fmla="*/ 2674025 h 2674025"/>
                <a:gd name="connsiteX72" fmla="*/ 1779592 w 2786932"/>
                <a:gd name="connsiteY72" fmla="*/ 2409634 h 2674025"/>
                <a:gd name="connsiteX73" fmla="*/ 1784219 w 2786932"/>
                <a:gd name="connsiteY73" fmla="*/ 2363734 h 2674025"/>
                <a:gd name="connsiteX74" fmla="*/ 1525872 w 2786932"/>
                <a:gd name="connsiteY74" fmla="*/ 2363734 h 2674025"/>
                <a:gd name="connsiteX75" fmla="*/ 1530499 w 2786932"/>
                <a:gd name="connsiteY75" fmla="*/ 2409634 h 2674025"/>
                <a:gd name="connsiteX76" fmla="*/ 1266108 w 2786932"/>
                <a:gd name="connsiteY76" fmla="*/ 2674025 h 2674025"/>
                <a:gd name="connsiteX77" fmla="*/ 1001717 w 2786932"/>
                <a:gd name="connsiteY77" fmla="*/ 2409634 h 2674025"/>
                <a:gd name="connsiteX78" fmla="*/ 1006344 w 2786932"/>
                <a:gd name="connsiteY78" fmla="*/ 2363734 h 2674025"/>
                <a:gd name="connsiteX79" fmla="*/ 865472 w 2786932"/>
                <a:gd name="connsiteY79" fmla="*/ 2363734 h 2674025"/>
                <a:gd name="connsiteX80" fmla="*/ 870099 w 2786932"/>
                <a:gd name="connsiteY80" fmla="*/ 2409634 h 2674025"/>
                <a:gd name="connsiteX81" fmla="*/ 605708 w 2786932"/>
                <a:gd name="connsiteY81" fmla="*/ 2674025 h 2674025"/>
                <a:gd name="connsiteX82" fmla="*/ 341317 w 2786932"/>
                <a:gd name="connsiteY82" fmla="*/ 2409634 h 2674025"/>
                <a:gd name="connsiteX83" fmla="*/ 345944 w 2786932"/>
                <a:gd name="connsiteY83" fmla="*/ 2363734 h 2674025"/>
                <a:gd name="connsiteX84" fmla="*/ 27857 w 2786932"/>
                <a:gd name="connsiteY84" fmla="*/ 2363734 h 2674025"/>
                <a:gd name="connsiteX85" fmla="*/ 27857 w 2786932"/>
                <a:gd name="connsiteY85" fmla="*/ 2236734 h 2674025"/>
                <a:gd name="connsiteX86" fmla="*/ 164383 w 2786932"/>
                <a:gd name="connsiteY86" fmla="*/ 2236734 h 2674025"/>
                <a:gd name="connsiteX87" fmla="*/ 164383 w 2786932"/>
                <a:gd name="connsiteY87" fmla="*/ 2182759 h 2674025"/>
                <a:gd name="connsiteX88" fmla="*/ 123107 w 2786932"/>
                <a:gd name="connsiteY88" fmla="*/ 2182759 h 2674025"/>
                <a:gd name="connsiteX89" fmla="*/ 123107 w 2786932"/>
                <a:gd name="connsiteY89" fmla="*/ 2099070 h 2674025"/>
                <a:gd name="connsiteX90" fmla="*/ 105464 w 2786932"/>
                <a:gd name="connsiteY90" fmla="*/ 2089139 h 2674025"/>
                <a:gd name="connsiteX91" fmla="*/ 0 w 2786932"/>
                <a:gd name="connsiteY91" fmla="*/ 1800591 h 2674025"/>
                <a:gd name="connsiteX92" fmla="*/ 105464 w 2786932"/>
                <a:gd name="connsiteY92" fmla="*/ 1512044 h 2674025"/>
                <a:gd name="connsiteX93" fmla="*/ 123107 w 2786932"/>
                <a:gd name="connsiteY93" fmla="*/ 1502112 h 2674025"/>
                <a:gd name="connsiteX94" fmla="*/ 123107 w 2786932"/>
                <a:gd name="connsiteY94" fmla="*/ 1433459 h 2674025"/>
                <a:gd name="connsiteX95" fmla="*/ 345358 w 2786932"/>
                <a:gd name="connsiteY95" fmla="*/ 1433459 h 2674025"/>
                <a:gd name="connsiteX96" fmla="*/ 345358 w 2786932"/>
                <a:gd name="connsiteY96" fmla="*/ 1138184 h 2674025"/>
                <a:gd name="connsiteX97" fmla="*/ 384045 w 2786932"/>
                <a:gd name="connsiteY97" fmla="*/ 1138184 h 2674025"/>
                <a:gd name="connsiteX98" fmla="*/ 377906 w 2786932"/>
                <a:gd name="connsiteY98" fmla="*/ 1130319 h 2674025"/>
                <a:gd name="connsiteX99" fmla="*/ 345358 w 2786932"/>
                <a:gd name="connsiteY99" fmla="*/ 981022 h 2674025"/>
                <a:gd name="connsiteX100" fmla="*/ 434087 w 2786932"/>
                <a:gd name="connsiteY100" fmla="*/ 774173 h 2674025"/>
                <a:gd name="connsiteX101" fmla="*/ 435990 w 2786932"/>
                <a:gd name="connsiteY101" fmla="*/ 773809 h 2674025"/>
                <a:gd name="connsiteX102" fmla="*/ 428417 w 2786932"/>
                <a:gd name="connsiteY102" fmla="*/ 711225 h 2674025"/>
                <a:gd name="connsiteX103" fmla="*/ 496387 w 2786932"/>
                <a:gd name="connsiteY103" fmla="*/ 568057 h 2674025"/>
                <a:gd name="connsiteX104" fmla="*/ 639555 w 2786932"/>
                <a:gd name="connsiteY104" fmla="*/ 500087 h 2674025"/>
                <a:gd name="connsiteX105" fmla="*/ 650688 w 2786932"/>
                <a:gd name="connsiteY105" fmla="*/ 501434 h 2674025"/>
                <a:gd name="connsiteX106" fmla="*/ 643219 w 2786932"/>
                <a:gd name="connsiteY106" fmla="*/ 480544 h 2674025"/>
                <a:gd name="connsiteX107" fmla="*/ 799987 w 2786932"/>
                <a:gd name="connsiteY107" fmla="*/ 225845 h 2674025"/>
                <a:gd name="connsiteX108" fmla="*/ 945075 w 2786932"/>
                <a:gd name="connsiteY108" fmla="*/ 187377 h 2674025"/>
                <a:gd name="connsiteX109" fmla="*/ 1050784 w 2786932"/>
                <a:gd name="connsiteY109" fmla="*/ 208812 h 2674025"/>
                <a:gd name="connsiteX110" fmla="*/ 1067708 w 2786932"/>
                <a:gd name="connsiteY110" fmla="*/ 220368 h 2674025"/>
                <a:gd name="connsiteX111" fmla="*/ 1068713 w 2786932"/>
                <a:gd name="connsiteY111" fmla="*/ 214014 h 2674025"/>
                <a:gd name="connsiteX112" fmla="*/ 1222262 w 2786932"/>
                <a:gd name="connsiteY112" fmla="*/ 38520 h 2674025"/>
                <a:gd name="connsiteX113" fmla="*/ 1367350 w 2786932"/>
                <a:gd name="connsiteY113" fmla="*/ 52 h 2674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</a:cxnLst>
              <a:rect l="l" t="t" r="r" b="b"/>
              <a:pathLst>
                <a:path w="2786932" h="2674025">
                  <a:moveTo>
                    <a:pt x="2087840" y="1243348"/>
                  </a:moveTo>
                  <a:cubicBezTo>
                    <a:pt x="2065372" y="1243348"/>
                    <a:pt x="2047158" y="1261562"/>
                    <a:pt x="2047158" y="1284030"/>
                  </a:cubicBezTo>
                  <a:lnTo>
                    <a:pt x="2047158" y="1446752"/>
                  </a:lnTo>
                  <a:cubicBezTo>
                    <a:pt x="2047158" y="1469220"/>
                    <a:pt x="2065372" y="1487434"/>
                    <a:pt x="2087840" y="1487434"/>
                  </a:cubicBezTo>
                  <a:lnTo>
                    <a:pt x="2173436" y="1487434"/>
                  </a:lnTo>
                  <a:lnTo>
                    <a:pt x="2173436" y="1966737"/>
                  </a:lnTo>
                  <a:cubicBezTo>
                    <a:pt x="2173436" y="1982585"/>
                    <a:pt x="2186284" y="1995433"/>
                    <a:pt x="2202132" y="1995433"/>
                  </a:cubicBezTo>
                  <a:lnTo>
                    <a:pt x="2316912" y="1995433"/>
                  </a:lnTo>
                  <a:cubicBezTo>
                    <a:pt x="2332760" y="1995433"/>
                    <a:pt x="2345608" y="1982585"/>
                    <a:pt x="2345608" y="1966737"/>
                  </a:cubicBezTo>
                  <a:lnTo>
                    <a:pt x="2345608" y="1487434"/>
                  </a:lnTo>
                  <a:lnTo>
                    <a:pt x="2431204" y="1487434"/>
                  </a:lnTo>
                  <a:cubicBezTo>
                    <a:pt x="2453672" y="1487434"/>
                    <a:pt x="2471886" y="1469220"/>
                    <a:pt x="2471886" y="1446752"/>
                  </a:cubicBezTo>
                  <a:lnTo>
                    <a:pt x="2471886" y="1284030"/>
                  </a:lnTo>
                  <a:cubicBezTo>
                    <a:pt x="2471886" y="1261562"/>
                    <a:pt x="2453672" y="1243348"/>
                    <a:pt x="2431204" y="1243348"/>
                  </a:cubicBezTo>
                  <a:close/>
                  <a:moveTo>
                    <a:pt x="1367350" y="52"/>
                  </a:moveTo>
                  <a:cubicBezTo>
                    <a:pt x="1429565" y="-1151"/>
                    <a:pt x="1485310" y="18307"/>
                    <a:pt x="1520811" y="56292"/>
                  </a:cubicBezTo>
                  <a:lnTo>
                    <a:pt x="1535318" y="76774"/>
                  </a:lnTo>
                  <a:lnTo>
                    <a:pt x="1539945" y="72968"/>
                  </a:lnTo>
                  <a:cubicBezTo>
                    <a:pt x="1582154" y="44683"/>
                    <a:pt x="1630538" y="30059"/>
                    <a:pt x="1678679" y="29208"/>
                  </a:cubicBezTo>
                  <a:cubicBezTo>
                    <a:pt x="1742866" y="28074"/>
                    <a:pt x="1806621" y="51426"/>
                    <a:pt x="1854729" y="99534"/>
                  </a:cubicBezTo>
                  <a:cubicBezTo>
                    <a:pt x="1914864" y="159669"/>
                    <a:pt x="1936318" y="244252"/>
                    <a:pt x="1919617" y="323568"/>
                  </a:cubicBezTo>
                  <a:lnTo>
                    <a:pt x="1915632" y="336325"/>
                  </a:lnTo>
                  <a:lnTo>
                    <a:pt x="1921667" y="347177"/>
                  </a:lnTo>
                  <a:cubicBezTo>
                    <a:pt x="1940207" y="420785"/>
                    <a:pt x="1908078" y="517571"/>
                    <a:pt x="1832952" y="592698"/>
                  </a:cubicBezTo>
                  <a:cubicBezTo>
                    <a:pt x="1782868" y="642782"/>
                    <a:pt x="1723157" y="673756"/>
                    <a:pt x="1667104" y="683347"/>
                  </a:cubicBezTo>
                  <a:lnTo>
                    <a:pt x="1635673" y="685752"/>
                  </a:lnTo>
                  <a:lnTo>
                    <a:pt x="1629428" y="694621"/>
                  </a:lnTo>
                  <a:cubicBezTo>
                    <a:pt x="1546973" y="777076"/>
                    <a:pt x="1422657" y="786445"/>
                    <a:pt x="1351760" y="715548"/>
                  </a:cubicBezTo>
                  <a:lnTo>
                    <a:pt x="1335909" y="689968"/>
                  </a:lnTo>
                  <a:lnTo>
                    <a:pt x="1321453" y="710497"/>
                  </a:lnTo>
                  <a:cubicBezTo>
                    <a:pt x="1259612" y="772338"/>
                    <a:pt x="1174224" y="793068"/>
                    <a:pt x="1105485" y="769659"/>
                  </a:cubicBezTo>
                  <a:lnTo>
                    <a:pt x="1080540" y="757948"/>
                  </a:lnTo>
                  <a:lnTo>
                    <a:pt x="1035703" y="821622"/>
                  </a:lnTo>
                  <a:cubicBezTo>
                    <a:pt x="973862" y="883463"/>
                    <a:pt x="888474" y="904193"/>
                    <a:pt x="819735" y="880784"/>
                  </a:cubicBezTo>
                  <a:lnTo>
                    <a:pt x="789487" y="866583"/>
                  </a:lnTo>
                  <a:lnTo>
                    <a:pt x="773389" y="912191"/>
                  </a:lnTo>
                  <a:cubicBezTo>
                    <a:pt x="758033" y="944491"/>
                    <a:pt x="734255" y="978164"/>
                    <a:pt x="703335" y="1009084"/>
                  </a:cubicBezTo>
                  <a:cubicBezTo>
                    <a:pt x="662108" y="1050311"/>
                    <a:pt x="615988" y="1078840"/>
                    <a:pt x="574751" y="1091638"/>
                  </a:cubicBezTo>
                  <a:lnTo>
                    <a:pt x="547599" y="1094983"/>
                  </a:lnTo>
                  <a:lnTo>
                    <a:pt x="535060" y="1130319"/>
                  </a:lnTo>
                  <a:lnTo>
                    <a:pt x="528921" y="1138184"/>
                  </a:lnTo>
                  <a:lnTo>
                    <a:pt x="605708" y="1138184"/>
                  </a:lnTo>
                  <a:lnTo>
                    <a:pt x="605708" y="1433459"/>
                  </a:lnTo>
                  <a:lnTo>
                    <a:pt x="899540" y="1433459"/>
                  </a:lnTo>
                  <a:lnTo>
                    <a:pt x="899540" y="1387066"/>
                  </a:lnTo>
                  <a:cubicBezTo>
                    <a:pt x="899540" y="1319895"/>
                    <a:pt x="953992" y="1265443"/>
                    <a:pt x="1021163" y="1265443"/>
                  </a:cubicBezTo>
                  <a:lnTo>
                    <a:pt x="1122549" y="1265443"/>
                  </a:lnTo>
                  <a:cubicBezTo>
                    <a:pt x="1189720" y="1265443"/>
                    <a:pt x="1244172" y="1319895"/>
                    <a:pt x="1244172" y="1387066"/>
                  </a:cubicBezTo>
                  <a:lnTo>
                    <a:pt x="1244172" y="1433459"/>
                  </a:lnTo>
                  <a:lnTo>
                    <a:pt x="1465987" y="1433459"/>
                  </a:lnTo>
                  <a:lnTo>
                    <a:pt x="1465987" y="1383941"/>
                  </a:lnTo>
                  <a:cubicBezTo>
                    <a:pt x="1465987" y="1365769"/>
                    <a:pt x="1480718" y="1351038"/>
                    <a:pt x="1498890" y="1351038"/>
                  </a:cubicBezTo>
                  <a:lnTo>
                    <a:pt x="1522273" y="1351038"/>
                  </a:lnTo>
                  <a:cubicBezTo>
                    <a:pt x="1540445" y="1351038"/>
                    <a:pt x="1555176" y="1365769"/>
                    <a:pt x="1555176" y="1383941"/>
                  </a:cubicBezTo>
                  <a:lnTo>
                    <a:pt x="1555176" y="1433459"/>
                  </a:lnTo>
                  <a:lnTo>
                    <a:pt x="1780457" y="1433459"/>
                  </a:lnTo>
                  <a:lnTo>
                    <a:pt x="1780457" y="1233497"/>
                  </a:lnTo>
                  <a:lnTo>
                    <a:pt x="1732525" y="1192732"/>
                  </a:lnTo>
                  <a:lnTo>
                    <a:pt x="1732525" y="1126741"/>
                  </a:lnTo>
                  <a:lnTo>
                    <a:pt x="2644056" y="1126741"/>
                  </a:lnTo>
                  <a:lnTo>
                    <a:pt x="2644056" y="1192732"/>
                  </a:lnTo>
                  <a:lnTo>
                    <a:pt x="2572520" y="1253571"/>
                  </a:lnTo>
                  <a:lnTo>
                    <a:pt x="2572520" y="1509659"/>
                  </a:lnTo>
                  <a:lnTo>
                    <a:pt x="2786932" y="1509659"/>
                  </a:lnTo>
                  <a:lnTo>
                    <a:pt x="2786932" y="1620784"/>
                  </a:lnTo>
                  <a:lnTo>
                    <a:pt x="2685332" y="1862084"/>
                  </a:lnTo>
                  <a:lnTo>
                    <a:pt x="2685332" y="2236734"/>
                  </a:lnTo>
                  <a:lnTo>
                    <a:pt x="2726607" y="2236734"/>
                  </a:lnTo>
                  <a:lnTo>
                    <a:pt x="2726607" y="2363734"/>
                  </a:lnTo>
                  <a:lnTo>
                    <a:pt x="2303747" y="2363734"/>
                  </a:lnTo>
                  <a:lnTo>
                    <a:pt x="2308374" y="2409634"/>
                  </a:lnTo>
                  <a:cubicBezTo>
                    <a:pt x="2308374" y="2555653"/>
                    <a:pt x="2190002" y="2674025"/>
                    <a:pt x="2043983" y="2674025"/>
                  </a:cubicBezTo>
                  <a:cubicBezTo>
                    <a:pt x="1897964" y="2674025"/>
                    <a:pt x="1779592" y="2555653"/>
                    <a:pt x="1779592" y="2409634"/>
                  </a:cubicBezTo>
                  <a:lnTo>
                    <a:pt x="1784219" y="2363734"/>
                  </a:lnTo>
                  <a:lnTo>
                    <a:pt x="1525872" y="2363734"/>
                  </a:lnTo>
                  <a:lnTo>
                    <a:pt x="1530499" y="2409634"/>
                  </a:lnTo>
                  <a:cubicBezTo>
                    <a:pt x="1530499" y="2555653"/>
                    <a:pt x="1412127" y="2674025"/>
                    <a:pt x="1266108" y="2674025"/>
                  </a:cubicBezTo>
                  <a:cubicBezTo>
                    <a:pt x="1120089" y="2674025"/>
                    <a:pt x="1001717" y="2555653"/>
                    <a:pt x="1001717" y="2409634"/>
                  </a:cubicBezTo>
                  <a:lnTo>
                    <a:pt x="1006344" y="2363734"/>
                  </a:lnTo>
                  <a:lnTo>
                    <a:pt x="865472" y="2363734"/>
                  </a:lnTo>
                  <a:lnTo>
                    <a:pt x="870099" y="2409634"/>
                  </a:lnTo>
                  <a:cubicBezTo>
                    <a:pt x="870099" y="2555653"/>
                    <a:pt x="751727" y="2674025"/>
                    <a:pt x="605708" y="2674025"/>
                  </a:cubicBezTo>
                  <a:cubicBezTo>
                    <a:pt x="459689" y="2674025"/>
                    <a:pt x="341317" y="2555653"/>
                    <a:pt x="341317" y="2409634"/>
                  </a:cubicBezTo>
                  <a:lnTo>
                    <a:pt x="345944" y="2363734"/>
                  </a:lnTo>
                  <a:lnTo>
                    <a:pt x="27857" y="2363734"/>
                  </a:lnTo>
                  <a:lnTo>
                    <a:pt x="27857" y="2236734"/>
                  </a:lnTo>
                  <a:lnTo>
                    <a:pt x="164383" y="2236734"/>
                  </a:lnTo>
                  <a:lnTo>
                    <a:pt x="164383" y="2182759"/>
                  </a:lnTo>
                  <a:lnTo>
                    <a:pt x="123107" y="2182759"/>
                  </a:lnTo>
                  <a:lnTo>
                    <a:pt x="123107" y="2099070"/>
                  </a:lnTo>
                  <a:lnTo>
                    <a:pt x="105464" y="2089139"/>
                  </a:lnTo>
                  <a:cubicBezTo>
                    <a:pt x="43487" y="2041599"/>
                    <a:pt x="0" y="1930305"/>
                    <a:pt x="0" y="1800591"/>
                  </a:cubicBezTo>
                  <a:cubicBezTo>
                    <a:pt x="0" y="1670877"/>
                    <a:pt x="43487" y="1559583"/>
                    <a:pt x="105464" y="1512044"/>
                  </a:cubicBezTo>
                  <a:lnTo>
                    <a:pt x="123107" y="1502112"/>
                  </a:lnTo>
                  <a:lnTo>
                    <a:pt x="123107" y="1433459"/>
                  </a:lnTo>
                  <a:lnTo>
                    <a:pt x="345358" y="1433459"/>
                  </a:lnTo>
                  <a:lnTo>
                    <a:pt x="345358" y="1138184"/>
                  </a:lnTo>
                  <a:lnTo>
                    <a:pt x="384045" y="1138184"/>
                  </a:lnTo>
                  <a:lnTo>
                    <a:pt x="377906" y="1130319"/>
                  </a:lnTo>
                  <a:cubicBezTo>
                    <a:pt x="357796" y="1092110"/>
                    <a:pt x="345358" y="1039326"/>
                    <a:pt x="345358" y="981022"/>
                  </a:cubicBezTo>
                  <a:cubicBezTo>
                    <a:pt x="345358" y="878990"/>
                    <a:pt x="383449" y="793861"/>
                    <a:pt x="434087" y="774173"/>
                  </a:cubicBezTo>
                  <a:lnTo>
                    <a:pt x="435990" y="773809"/>
                  </a:lnTo>
                  <a:lnTo>
                    <a:pt x="428417" y="711225"/>
                  </a:lnTo>
                  <a:cubicBezTo>
                    <a:pt x="432204" y="660977"/>
                    <a:pt x="455160" y="609284"/>
                    <a:pt x="496387" y="568057"/>
                  </a:cubicBezTo>
                  <a:cubicBezTo>
                    <a:pt x="537614" y="526830"/>
                    <a:pt x="589307" y="503874"/>
                    <a:pt x="639555" y="500087"/>
                  </a:cubicBezTo>
                  <a:lnTo>
                    <a:pt x="650688" y="501434"/>
                  </a:lnTo>
                  <a:lnTo>
                    <a:pt x="643219" y="480544"/>
                  </a:lnTo>
                  <a:cubicBezTo>
                    <a:pt x="624430" y="391519"/>
                    <a:pt x="687690" y="284279"/>
                    <a:pt x="799987" y="225845"/>
                  </a:cubicBezTo>
                  <a:cubicBezTo>
                    <a:pt x="848114" y="200802"/>
                    <a:pt x="898414" y="188279"/>
                    <a:pt x="945075" y="187377"/>
                  </a:cubicBezTo>
                  <a:cubicBezTo>
                    <a:pt x="983959" y="186625"/>
                    <a:pt x="1020317" y="193944"/>
                    <a:pt x="1050784" y="208812"/>
                  </a:cubicBezTo>
                  <a:lnTo>
                    <a:pt x="1067708" y="220368"/>
                  </a:lnTo>
                  <a:lnTo>
                    <a:pt x="1068713" y="214014"/>
                  </a:lnTo>
                  <a:cubicBezTo>
                    <a:pt x="1086857" y="146898"/>
                    <a:pt x="1142050" y="80259"/>
                    <a:pt x="1222262" y="38520"/>
                  </a:cubicBezTo>
                  <a:cubicBezTo>
                    <a:pt x="1270389" y="13477"/>
                    <a:pt x="1320689" y="954"/>
                    <a:pt x="1367350" y="5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57" name="テキスト ボックス 256">
            <a:extLst>
              <a:ext uri="{FF2B5EF4-FFF2-40B4-BE49-F238E27FC236}">
                <a16:creationId xmlns:a16="http://schemas.microsoft.com/office/drawing/2014/main" id="{3E30EA69-42AC-4418-83E6-AF7724CDDAA7}"/>
              </a:ext>
            </a:extLst>
          </p:cNvPr>
          <p:cNvSpPr txBox="1"/>
          <p:nvPr/>
        </p:nvSpPr>
        <p:spPr>
          <a:xfrm>
            <a:off x="224443" y="20813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警戒標識</a:t>
            </a: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A1398602-DE56-4463-A5D6-2DFD9F012939}"/>
              </a:ext>
            </a:extLst>
          </p:cNvPr>
          <p:cNvGrpSpPr/>
          <p:nvPr/>
        </p:nvGrpSpPr>
        <p:grpSpPr>
          <a:xfrm>
            <a:off x="8000109" y="2878431"/>
            <a:ext cx="1374189" cy="1374189"/>
            <a:chOff x="8000109" y="2878431"/>
            <a:chExt cx="1374189" cy="1374189"/>
          </a:xfrm>
        </p:grpSpPr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09C6FA17-A345-42E3-A791-CAC33E5930B3}"/>
                </a:ext>
              </a:extLst>
            </p:cNvPr>
            <p:cNvGrpSpPr/>
            <p:nvPr/>
          </p:nvGrpSpPr>
          <p:grpSpPr>
            <a:xfrm>
              <a:off x="8000109" y="2878431"/>
              <a:ext cx="1374189" cy="1374189"/>
              <a:chOff x="-990943" y="938506"/>
              <a:chExt cx="1374189" cy="1374189"/>
            </a:xfrm>
          </p:grpSpPr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4BBD8509-B386-4745-945F-2DBB6B1264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39CE4AD3-E187-42BE-8AD9-ABDB2051F9A8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FD052440-2870-4DA9-A825-DC03B360A48A}"/>
                </a:ext>
              </a:extLst>
            </p:cNvPr>
            <p:cNvSpPr/>
            <p:nvPr/>
          </p:nvSpPr>
          <p:spPr>
            <a:xfrm>
              <a:off x="8390443" y="3160175"/>
              <a:ext cx="593522" cy="773650"/>
            </a:xfrm>
            <a:custGeom>
              <a:avLst/>
              <a:gdLst>
                <a:gd name="connsiteX0" fmla="*/ 566761 w 1617809"/>
                <a:gd name="connsiteY0" fmla="*/ 1470629 h 2108804"/>
                <a:gd name="connsiteX1" fmla="*/ 1614511 w 1617809"/>
                <a:gd name="connsiteY1" fmla="*/ 1775429 h 2108804"/>
                <a:gd name="connsiteX2" fmla="*/ 1131117 w 1617809"/>
                <a:gd name="connsiteY2" fmla="*/ 2108804 h 2108804"/>
                <a:gd name="connsiteX3" fmla="*/ 1414486 w 1617809"/>
                <a:gd name="connsiteY3" fmla="*/ 1820673 h 2108804"/>
                <a:gd name="connsiteX4" fmla="*/ 566761 w 1617809"/>
                <a:gd name="connsiteY4" fmla="*/ 1470629 h 2108804"/>
                <a:gd name="connsiteX5" fmla="*/ 947759 w 1617809"/>
                <a:gd name="connsiteY5" fmla="*/ 1170591 h 2108804"/>
                <a:gd name="connsiteX6" fmla="*/ 490559 w 1617809"/>
                <a:gd name="connsiteY6" fmla="*/ 1399191 h 2108804"/>
                <a:gd name="connsiteX7" fmla="*/ 542946 w 1617809"/>
                <a:gd name="connsiteY7" fmla="*/ 1775428 h 2108804"/>
                <a:gd name="connsiteX8" fmla="*/ 50028 w 1617809"/>
                <a:gd name="connsiteY8" fmla="*/ 1811147 h 2108804"/>
                <a:gd name="connsiteX9" fmla="*/ 481034 w 1617809"/>
                <a:gd name="connsiteY9" fmla="*/ 1663510 h 2108804"/>
                <a:gd name="connsiteX10" fmla="*/ 388165 w 1617809"/>
                <a:gd name="connsiteY10" fmla="*/ 1346803 h 2108804"/>
                <a:gd name="connsiteX11" fmla="*/ 947759 w 1617809"/>
                <a:gd name="connsiteY11" fmla="*/ 1170591 h 2108804"/>
                <a:gd name="connsiteX12" fmla="*/ 221918 w 1617809"/>
                <a:gd name="connsiteY12" fmla="*/ 1004501 h 2108804"/>
                <a:gd name="connsiteX13" fmla="*/ 650101 w 1617809"/>
                <a:gd name="connsiteY13" fmla="*/ 1072961 h 2108804"/>
                <a:gd name="connsiteX14" fmla="*/ 152420 w 1617809"/>
                <a:gd name="connsiteY14" fmla="*/ 1146780 h 2108804"/>
                <a:gd name="connsiteX15" fmla="*/ 304819 w 1617809"/>
                <a:gd name="connsiteY15" fmla="*/ 1365854 h 2108804"/>
                <a:gd name="connsiteX16" fmla="*/ 30976 w 1617809"/>
                <a:gd name="connsiteY16" fmla="*/ 1070580 h 2108804"/>
                <a:gd name="connsiteX17" fmla="*/ 221918 w 1617809"/>
                <a:gd name="connsiteY17" fmla="*/ 1004501 h 2108804"/>
                <a:gd name="connsiteX18" fmla="*/ 718652 w 1617809"/>
                <a:gd name="connsiteY18" fmla="*/ 82148 h 2108804"/>
                <a:gd name="connsiteX19" fmla="*/ 544340 w 1617809"/>
                <a:gd name="connsiteY19" fmla="*/ 289822 h 2108804"/>
                <a:gd name="connsiteX20" fmla="*/ 1394089 w 1617809"/>
                <a:gd name="connsiteY20" fmla="*/ 604248 h 2108804"/>
                <a:gd name="connsiteX21" fmla="*/ 1396941 w 1617809"/>
                <a:gd name="connsiteY21" fmla="*/ 333130 h 2108804"/>
                <a:gd name="connsiteX22" fmla="*/ 702403 w 1617809"/>
                <a:gd name="connsiteY22" fmla="*/ 0 h 2108804"/>
                <a:gd name="connsiteX23" fmla="*/ 1462750 w 1617809"/>
                <a:gd name="connsiteY23" fmla="*/ 281345 h 2108804"/>
                <a:gd name="connsiteX24" fmla="*/ 1478185 w 1617809"/>
                <a:gd name="connsiteY24" fmla="*/ 589929 h 2108804"/>
                <a:gd name="connsiteX25" fmla="*/ 1550039 w 1617809"/>
                <a:gd name="connsiteY25" fmla="*/ 746048 h 2108804"/>
                <a:gd name="connsiteX26" fmla="*/ 1409308 w 1617809"/>
                <a:gd name="connsiteY26" fmla="*/ 1126378 h 2108804"/>
                <a:gd name="connsiteX27" fmla="*/ 1346777 w 1617809"/>
                <a:gd name="connsiteY27" fmla="*/ 1103240 h 2108804"/>
                <a:gd name="connsiteX28" fmla="*/ 1291272 w 1617809"/>
                <a:gd name="connsiteY28" fmla="*/ 1253246 h 2108804"/>
                <a:gd name="connsiteX29" fmla="*/ 1261969 w 1617809"/>
                <a:gd name="connsiteY29" fmla="*/ 1266721 h 2108804"/>
                <a:gd name="connsiteX30" fmla="*/ 1152883 w 1617809"/>
                <a:gd name="connsiteY30" fmla="*/ 1226357 h 2108804"/>
                <a:gd name="connsiteX31" fmla="*/ 1139409 w 1617809"/>
                <a:gd name="connsiteY31" fmla="*/ 1197054 h 2108804"/>
                <a:gd name="connsiteX32" fmla="*/ 1194914 w 1617809"/>
                <a:gd name="connsiteY32" fmla="*/ 1047048 h 2108804"/>
                <a:gd name="connsiteX33" fmla="*/ 942878 w 1617809"/>
                <a:gd name="connsiteY33" fmla="*/ 953789 h 2108804"/>
                <a:gd name="connsiteX34" fmla="*/ 941435 w 1617809"/>
                <a:gd name="connsiteY34" fmla="*/ 955640 h 2108804"/>
                <a:gd name="connsiteX35" fmla="*/ 778406 w 1617809"/>
                <a:gd name="connsiteY35" fmla="*/ 962704 h 2108804"/>
                <a:gd name="connsiteX36" fmla="*/ 659243 w 1617809"/>
                <a:gd name="connsiteY36" fmla="*/ 851223 h 2108804"/>
                <a:gd name="connsiteX37" fmla="*/ 659352 w 1617809"/>
                <a:gd name="connsiteY37" fmla="*/ 848878 h 2108804"/>
                <a:gd name="connsiteX38" fmla="*/ 404338 w 1617809"/>
                <a:gd name="connsiteY38" fmla="*/ 754517 h 2108804"/>
                <a:gd name="connsiteX39" fmla="*/ 348832 w 1617809"/>
                <a:gd name="connsiteY39" fmla="*/ 904523 h 2108804"/>
                <a:gd name="connsiteX40" fmla="*/ 319529 w 1617809"/>
                <a:gd name="connsiteY40" fmla="*/ 917998 h 2108804"/>
                <a:gd name="connsiteX41" fmla="*/ 210443 w 1617809"/>
                <a:gd name="connsiteY41" fmla="*/ 877633 h 2108804"/>
                <a:gd name="connsiteX42" fmla="*/ 196969 w 1617809"/>
                <a:gd name="connsiteY42" fmla="*/ 848330 h 2108804"/>
                <a:gd name="connsiteX43" fmla="*/ 252475 w 1617809"/>
                <a:gd name="connsiteY43" fmla="*/ 698324 h 2108804"/>
                <a:gd name="connsiteX44" fmla="*/ 192921 w 1617809"/>
                <a:gd name="connsiteY44" fmla="*/ 676288 h 2108804"/>
                <a:gd name="connsiteX45" fmla="*/ 333651 w 1617809"/>
                <a:gd name="connsiteY45" fmla="*/ 295957 h 2108804"/>
                <a:gd name="connsiteX46" fmla="*/ 489819 w 1617809"/>
                <a:gd name="connsiteY46" fmla="*/ 224212 h 2108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617809" h="2108804">
                  <a:moveTo>
                    <a:pt x="566761" y="1470629"/>
                  </a:moveTo>
                  <a:cubicBezTo>
                    <a:pt x="1085874" y="1470627"/>
                    <a:pt x="1576410" y="1584930"/>
                    <a:pt x="1614511" y="1775429"/>
                  </a:cubicBezTo>
                  <a:cubicBezTo>
                    <a:pt x="1652612" y="1965928"/>
                    <a:pt x="1352573" y="2093722"/>
                    <a:pt x="1131117" y="2108804"/>
                  </a:cubicBezTo>
                  <a:cubicBezTo>
                    <a:pt x="1266054" y="2050860"/>
                    <a:pt x="1406548" y="1968310"/>
                    <a:pt x="1414486" y="1820673"/>
                  </a:cubicBezTo>
                  <a:cubicBezTo>
                    <a:pt x="1422424" y="1673036"/>
                    <a:pt x="849336" y="1530158"/>
                    <a:pt x="566761" y="1470629"/>
                  </a:cubicBezTo>
                  <a:close/>
                  <a:moveTo>
                    <a:pt x="947759" y="1170591"/>
                  </a:moveTo>
                  <a:cubicBezTo>
                    <a:pt x="695346" y="1208691"/>
                    <a:pt x="478653" y="1296797"/>
                    <a:pt x="490559" y="1399191"/>
                  </a:cubicBezTo>
                  <a:cubicBezTo>
                    <a:pt x="502465" y="1501585"/>
                    <a:pt x="663596" y="1673829"/>
                    <a:pt x="542946" y="1775428"/>
                  </a:cubicBezTo>
                  <a:cubicBezTo>
                    <a:pt x="422296" y="1877027"/>
                    <a:pt x="209571" y="1832579"/>
                    <a:pt x="50028" y="1811147"/>
                  </a:cubicBezTo>
                  <a:cubicBezTo>
                    <a:pt x="206397" y="1796065"/>
                    <a:pt x="460397" y="1784161"/>
                    <a:pt x="481034" y="1663510"/>
                  </a:cubicBezTo>
                  <a:cubicBezTo>
                    <a:pt x="501671" y="1542859"/>
                    <a:pt x="310378" y="1486106"/>
                    <a:pt x="388165" y="1346803"/>
                  </a:cubicBezTo>
                  <a:cubicBezTo>
                    <a:pt x="465952" y="1207500"/>
                    <a:pt x="727890" y="1165034"/>
                    <a:pt x="947759" y="1170591"/>
                  </a:cubicBezTo>
                  <a:close/>
                  <a:moveTo>
                    <a:pt x="221918" y="1004501"/>
                  </a:moveTo>
                  <a:cubicBezTo>
                    <a:pt x="353251" y="998486"/>
                    <a:pt x="515163" y="1035259"/>
                    <a:pt x="650101" y="1072961"/>
                  </a:cubicBezTo>
                  <a:cubicBezTo>
                    <a:pt x="476270" y="1074548"/>
                    <a:pt x="257195" y="1068993"/>
                    <a:pt x="152420" y="1146780"/>
                  </a:cubicBezTo>
                  <a:cubicBezTo>
                    <a:pt x="47645" y="1224567"/>
                    <a:pt x="238939" y="1307910"/>
                    <a:pt x="304819" y="1365854"/>
                  </a:cubicBezTo>
                  <a:cubicBezTo>
                    <a:pt x="161150" y="1317436"/>
                    <a:pt x="-87293" y="1186467"/>
                    <a:pt x="30976" y="1070580"/>
                  </a:cubicBezTo>
                  <a:cubicBezTo>
                    <a:pt x="75327" y="1027123"/>
                    <a:pt x="143118" y="1008110"/>
                    <a:pt x="221918" y="1004501"/>
                  </a:cubicBezTo>
                  <a:close/>
                  <a:moveTo>
                    <a:pt x="718652" y="82148"/>
                  </a:moveTo>
                  <a:lnTo>
                    <a:pt x="544340" y="289822"/>
                  </a:lnTo>
                  <a:lnTo>
                    <a:pt x="1394089" y="604248"/>
                  </a:lnTo>
                  <a:lnTo>
                    <a:pt x="1396941" y="333130"/>
                  </a:lnTo>
                  <a:close/>
                  <a:moveTo>
                    <a:pt x="702403" y="0"/>
                  </a:moveTo>
                  <a:lnTo>
                    <a:pt x="1462750" y="281345"/>
                  </a:lnTo>
                  <a:lnTo>
                    <a:pt x="1478185" y="589929"/>
                  </a:lnTo>
                  <a:lnTo>
                    <a:pt x="1550039" y="746048"/>
                  </a:lnTo>
                  <a:lnTo>
                    <a:pt x="1409308" y="1126378"/>
                  </a:lnTo>
                  <a:lnTo>
                    <a:pt x="1346777" y="1103240"/>
                  </a:lnTo>
                  <a:lnTo>
                    <a:pt x="1291272" y="1253246"/>
                  </a:lnTo>
                  <a:cubicBezTo>
                    <a:pt x="1286901" y="1265059"/>
                    <a:pt x="1273781" y="1271092"/>
                    <a:pt x="1261969" y="1266721"/>
                  </a:cubicBezTo>
                  <a:lnTo>
                    <a:pt x="1152883" y="1226357"/>
                  </a:lnTo>
                  <a:cubicBezTo>
                    <a:pt x="1141071" y="1221986"/>
                    <a:pt x="1135038" y="1208866"/>
                    <a:pt x="1139409" y="1197054"/>
                  </a:cubicBezTo>
                  <a:lnTo>
                    <a:pt x="1194914" y="1047048"/>
                  </a:lnTo>
                  <a:lnTo>
                    <a:pt x="942878" y="953789"/>
                  </a:lnTo>
                  <a:lnTo>
                    <a:pt x="941435" y="955640"/>
                  </a:lnTo>
                  <a:cubicBezTo>
                    <a:pt x="905299" y="981871"/>
                    <a:pt x="841835" y="986174"/>
                    <a:pt x="778406" y="962704"/>
                  </a:cubicBezTo>
                  <a:cubicBezTo>
                    <a:pt x="714979" y="939235"/>
                    <a:pt x="669601" y="894657"/>
                    <a:pt x="659243" y="851223"/>
                  </a:cubicBezTo>
                  <a:lnTo>
                    <a:pt x="659352" y="848878"/>
                  </a:lnTo>
                  <a:lnTo>
                    <a:pt x="404338" y="754517"/>
                  </a:lnTo>
                  <a:lnTo>
                    <a:pt x="348832" y="904523"/>
                  </a:lnTo>
                  <a:cubicBezTo>
                    <a:pt x="344461" y="916335"/>
                    <a:pt x="331341" y="922368"/>
                    <a:pt x="319529" y="917998"/>
                  </a:cubicBezTo>
                  <a:lnTo>
                    <a:pt x="210443" y="877633"/>
                  </a:lnTo>
                  <a:cubicBezTo>
                    <a:pt x="198631" y="873263"/>
                    <a:pt x="192598" y="860143"/>
                    <a:pt x="196969" y="848330"/>
                  </a:cubicBezTo>
                  <a:lnTo>
                    <a:pt x="252475" y="698324"/>
                  </a:lnTo>
                  <a:lnTo>
                    <a:pt x="192921" y="676288"/>
                  </a:lnTo>
                  <a:lnTo>
                    <a:pt x="333651" y="295957"/>
                  </a:lnTo>
                  <a:lnTo>
                    <a:pt x="489819" y="22421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3">
            <a:extLst>
              <a:ext uri="{FF2B5EF4-FFF2-40B4-BE49-F238E27FC236}">
                <a16:creationId xmlns:a16="http://schemas.microsoft.com/office/drawing/2014/main" id="{60F32FCC-80C9-4A96-8050-F378844D9F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合流交通蟻</a:t>
            </a:r>
          </a:p>
        </p:txBody>
      </p:sp>
      <p:sp>
        <p:nvSpPr>
          <p:cNvPr id="9220" name="Text Box 4">
            <a:extLst>
              <a:ext uri="{FF2B5EF4-FFF2-40B4-BE49-F238E27FC236}">
                <a16:creationId xmlns:a16="http://schemas.microsoft.com/office/drawing/2014/main" id="{C5439302-39F7-42D7-A635-F4106E1798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上り急勾配あり</a:t>
            </a:r>
          </a:p>
        </p:txBody>
      </p:sp>
      <p:sp>
        <p:nvSpPr>
          <p:cNvPr id="9221" name="Text Box 5">
            <a:extLst>
              <a:ext uri="{FF2B5EF4-FFF2-40B4-BE49-F238E27FC236}">
                <a16:creationId xmlns:a16="http://schemas.microsoft.com/office/drawing/2014/main" id="{4D4833A3-1886-494B-B7D8-E6CE8C5EE5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下り急勾配あり</a:t>
            </a:r>
          </a:p>
        </p:txBody>
      </p:sp>
      <p:sp>
        <p:nvSpPr>
          <p:cNvPr id="9222" name="Text Box 6">
            <a:extLst>
              <a:ext uri="{FF2B5EF4-FFF2-40B4-BE49-F238E27FC236}">
                <a16:creationId xmlns:a16="http://schemas.microsoft.com/office/drawing/2014/main" id="{9BCD0A76-C9D5-4C6F-A6E2-D320EACD41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二方向交通</a:t>
            </a:r>
          </a:p>
        </p:txBody>
      </p:sp>
      <p:sp>
        <p:nvSpPr>
          <p:cNvPr id="9223" name="Text Box 7">
            <a:extLst>
              <a:ext uri="{FF2B5EF4-FFF2-40B4-BE49-F238E27FC236}">
                <a16:creationId xmlns:a16="http://schemas.microsoft.com/office/drawing/2014/main" id="{70D18C63-0F50-4979-A873-1E775E7A9F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横風注意</a:t>
            </a:r>
          </a:p>
        </p:txBody>
      </p:sp>
      <p:sp>
        <p:nvSpPr>
          <p:cNvPr id="112" name="Text Box 1090">
            <a:extLst>
              <a:ext uri="{FF2B5EF4-FFF2-40B4-BE49-F238E27FC236}">
                <a16:creationId xmlns:a16="http://schemas.microsoft.com/office/drawing/2014/main" id="{7395921A-1649-4635-8F69-2601DE70F9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動物注意</a:t>
            </a:r>
          </a:p>
        </p:txBody>
      </p:sp>
      <p:sp>
        <p:nvSpPr>
          <p:cNvPr id="113" name="Text Box 1091">
            <a:extLst>
              <a:ext uri="{FF2B5EF4-FFF2-40B4-BE49-F238E27FC236}">
                <a16:creationId xmlns:a16="http://schemas.microsoft.com/office/drawing/2014/main" id="{4ACFE141-1EEE-4B3A-869C-F79DD1FE89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右方屈曲あり</a:t>
            </a:r>
          </a:p>
        </p:txBody>
      </p:sp>
      <p:sp>
        <p:nvSpPr>
          <p:cNvPr id="114" name="Text Box 1092">
            <a:extLst>
              <a:ext uri="{FF2B5EF4-FFF2-40B4-BE49-F238E27FC236}">
                <a16:creationId xmlns:a16="http://schemas.microsoft.com/office/drawing/2014/main" id="{A57E6923-E1C1-4FE7-ABF6-0421078120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左方屈曲あり</a:t>
            </a:r>
          </a:p>
        </p:txBody>
      </p:sp>
      <p:sp>
        <p:nvSpPr>
          <p:cNvPr id="115" name="Text Box 1093">
            <a:extLst>
              <a:ext uri="{FF2B5EF4-FFF2-40B4-BE49-F238E27FC236}">
                <a16:creationId xmlns:a16="http://schemas.microsoft.com/office/drawing/2014/main" id="{73917CA8-7993-40F4-9767-3885EBF840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右方屈折あり</a:t>
            </a:r>
          </a:p>
        </p:txBody>
      </p:sp>
      <p:sp>
        <p:nvSpPr>
          <p:cNvPr id="116" name="Text Box 1094">
            <a:extLst>
              <a:ext uri="{FF2B5EF4-FFF2-40B4-BE49-F238E27FC236}">
                <a16:creationId xmlns:a16="http://schemas.microsoft.com/office/drawing/2014/main" id="{B9014018-5B37-4369-9CDA-60A28B6540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左方屈折あり</a:t>
            </a:r>
          </a:p>
        </p:txBody>
      </p:sp>
      <p:sp>
        <p:nvSpPr>
          <p:cNvPr id="117" name="Text Box 1100">
            <a:extLst>
              <a:ext uri="{FF2B5EF4-FFF2-40B4-BE49-F238E27FC236}">
                <a16:creationId xmlns:a16="http://schemas.microsoft.com/office/drawing/2014/main" id="{DBC6DFE7-21AF-4489-92F2-F479480172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右方背向屈曲あり</a:t>
            </a:r>
          </a:p>
        </p:txBody>
      </p:sp>
      <p:sp>
        <p:nvSpPr>
          <p:cNvPr id="118" name="Text Box 1101">
            <a:extLst>
              <a:ext uri="{FF2B5EF4-FFF2-40B4-BE49-F238E27FC236}">
                <a16:creationId xmlns:a16="http://schemas.microsoft.com/office/drawing/2014/main" id="{7672E331-2ABE-4EBA-B36F-4473CC6C66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左方背向屈曲あり</a:t>
            </a:r>
          </a:p>
        </p:txBody>
      </p:sp>
      <p:sp>
        <p:nvSpPr>
          <p:cNvPr id="119" name="Text Box 1102">
            <a:extLst>
              <a:ext uri="{FF2B5EF4-FFF2-40B4-BE49-F238E27FC236}">
                <a16:creationId xmlns:a16="http://schemas.microsoft.com/office/drawing/2014/main" id="{79DD6CCD-D744-45D4-B41E-0A520D163C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右方背向屈折あり</a:t>
            </a:r>
          </a:p>
        </p:txBody>
      </p:sp>
      <p:sp>
        <p:nvSpPr>
          <p:cNvPr id="120" name="Text Box 1103">
            <a:extLst>
              <a:ext uri="{FF2B5EF4-FFF2-40B4-BE49-F238E27FC236}">
                <a16:creationId xmlns:a16="http://schemas.microsoft.com/office/drawing/2014/main" id="{9B1CBEF6-7A47-41F7-A94C-35DAAEDF3E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左方背向屈折あり</a:t>
            </a:r>
          </a:p>
        </p:txBody>
      </p:sp>
      <p:sp>
        <p:nvSpPr>
          <p:cNvPr id="121" name="Text Box 1104">
            <a:extLst>
              <a:ext uri="{FF2B5EF4-FFF2-40B4-BE49-F238E27FC236}">
                <a16:creationId xmlns:a16="http://schemas.microsoft.com/office/drawing/2014/main" id="{08B45F43-EEDA-40CD-9906-2D732E1F2E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道路工事中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FE12F02D-D587-4788-9ABF-2DDDCD7F6043}"/>
              </a:ext>
            </a:extLst>
          </p:cNvPr>
          <p:cNvGrpSpPr/>
          <p:nvPr/>
        </p:nvGrpSpPr>
        <p:grpSpPr>
          <a:xfrm>
            <a:off x="510313" y="938506"/>
            <a:ext cx="1374189" cy="1374189"/>
            <a:chOff x="510313" y="938506"/>
            <a:chExt cx="1374189" cy="1374189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0CC19348-7C7E-4D19-B701-09B5F71E8616}"/>
                </a:ext>
              </a:extLst>
            </p:cNvPr>
            <p:cNvGrpSpPr/>
            <p:nvPr/>
          </p:nvGrpSpPr>
          <p:grpSpPr>
            <a:xfrm>
              <a:off x="510313" y="938506"/>
              <a:ext cx="1374189" cy="1374189"/>
              <a:chOff x="-990943" y="938506"/>
              <a:chExt cx="1374189" cy="1374189"/>
            </a:xfrm>
          </p:grpSpPr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756A6AA3-B8ED-46F4-8662-A7826BB6DE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6B03BC1C-4123-4814-A58D-3DDDFCD594DA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29C636AE-EAED-430A-9E7A-E1676179B283}"/>
                </a:ext>
              </a:extLst>
            </p:cNvPr>
            <p:cNvSpPr/>
            <p:nvPr/>
          </p:nvSpPr>
          <p:spPr>
            <a:xfrm>
              <a:off x="837211" y="1195388"/>
              <a:ext cx="462070" cy="860424"/>
            </a:xfrm>
            <a:custGeom>
              <a:avLst/>
              <a:gdLst>
                <a:gd name="connsiteX0" fmla="*/ 312051 w 462070"/>
                <a:gd name="connsiteY0" fmla="*/ 0 h 860424"/>
                <a:gd name="connsiteX1" fmla="*/ 462070 w 462070"/>
                <a:gd name="connsiteY1" fmla="*/ 0 h 860424"/>
                <a:gd name="connsiteX2" fmla="*/ 462070 w 462070"/>
                <a:gd name="connsiteY2" fmla="*/ 860424 h 860424"/>
                <a:gd name="connsiteX3" fmla="*/ 312051 w 462070"/>
                <a:gd name="connsiteY3" fmla="*/ 860424 h 860424"/>
                <a:gd name="connsiteX4" fmla="*/ 312051 w 462070"/>
                <a:gd name="connsiteY4" fmla="*/ 442080 h 860424"/>
                <a:gd name="connsiteX5" fmla="*/ 58212 w 462070"/>
                <a:gd name="connsiteY5" fmla="*/ 643341 h 860424"/>
                <a:gd name="connsiteX6" fmla="*/ 0 w 462070"/>
                <a:gd name="connsiteY6" fmla="*/ 569921 h 860424"/>
                <a:gd name="connsiteX7" fmla="*/ 312051 w 462070"/>
                <a:gd name="connsiteY7" fmla="*/ 322506 h 860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2070" h="860424">
                  <a:moveTo>
                    <a:pt x="312051" y="0"/>
                  </a:moveTo>
                  <a:lnTo>
                    <a:pt x="462070" y="0"/>
                  </a:lnTo>
                  <a:lnTo>
                    <a:pt x="462070" y="860424"/>
                  </a:lnTo>
                  <a:lnTo>
                    <a:pt x="312051" y="860424"/>
                  </a:lnTo>
                  <a:lnTo>
                    <a:pt x="312051" y="442080"/>
                  </a:lnTo>
                  <a:lnTo>
                    <a:pt x="58212" y="643341"/>
                  </a:lnTo>
                  <a:lnTo>
                    <a:pt x="0" y="569921"/>
                  </a:lnTo>
                  <a:lnTo>
                    <a:pt x="312051" y="32250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E7935AD3-1F11-4618-A610-8BF0DBB03DD6}"/>
              </a:ext>
            </a:extLst>
          </p:cNvPr>
          <p:cNvGrpSpPr/>
          <p:nvPr/>
        </p:nvGrpSpPr>
        <p:grpSpPr>
          <a:xfrm>
            <a:off x="4257547" y="938506"/>
            <a:ext cx="1374189" cy="1374189"/>
            <a:chOff x="4257547" y="938506"/>
            <a:chExt cx="1374189" cy="1374189"/>
          </a:xfrm>
        </p:grpSpPr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32AB3204-D774-485D-9DDD-3EB43770744D}"/>
                </a:ext>
              </a:extLst>
            </p:cNvPr>
            <p:cNvGrpSpPr/>
            <p:nvPr/>
          </p:nvGrpSpPr>
          <p:grpSpPr>
            <a:xfrm>
              <a:off x="4257547" y="938506"/>
              <a:ext cx="1374189" cy="1374189"/>
              <a:chOff x="-990943" y="938506"/>
              <a:chExt cx="1374189" cy="1374189"/>
            </a:xfrm>
          </p:grpSpPr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9CFB242B-16A7-42B0-B85D-8BC59C3E64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544C54C5-E826-4D14-A68B-812F4E4A8268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99D4D8FD-42AD-4E3E-9157-C2B279189882}"/>
                </a:ext>
              </a:extLst>
            </p:cNvPr>
            <p:cNvGrpSpPr/>
            <p:nvPr/>
          </p:nvGrpSpPr>
          <p:grpSpPr>
            <a:xfrm>
              <a:off x="4573718" y="1402306"/>
              <a:ext cx="758563" cy="428082"/>
              <a:chOff x="4291013" y="3083720"/>
              <a:chExt cx="1054893" cy="595311"/>
            </a:xfrm>
          </p:grpSpPr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8EAB9EB0-09C1-4174-B462-A8BB01DAB121}"/>
                  </a:ext>
                </a:extLst>
              </p:cNvPr>
              <p:cNvSpPr/>
              <p:nvPr/>
            </p:nvSpPr>
            <p:spPr>
              <a:xfrm>
                <a:off x="4291013" y="3138488"/>
                <a:ext cx="1054893" cy="540543"/>
              </a:xfrm>
              <a:custGeom>
                <a:avLst/>
                <a:gdLst>
                  <a:gd name="connsiteX0" fmla="*/ 180111 w 1054893"/>
                  <a:gd name="connsiteY0" fmla="*/ 181766 h 540543"/>
                  <a:gd name="connsiteX1" fmla="*/ 153634 w 1054893"/>
                  <a:gd name="connsiteY1" fmla="*/ 235233 h 540543"/>
                  <a:gd name="connsiteX2" fmla="*/ 554882 w 1054893"/>
                  <a:gd name="connsiteY2" fmla="*/ 433932 h 540543"/>
                  <a:gd name="connsiteX3" fmla="*/ 541644 w 1054893"/>
                  <a:gd name="connsiteY3" fmla="*/ 460665 h 540543"/>
                  <a:gd name="connsiteX4" fmla="*/ 666467 w 1054893"/>
                  <a:gd name="connsiteY4" fmla="*/ 455899 h 540543"/>
                  <a:gd name="connsiteX5" fmla="*/ 594598 w 1054893"/>
                  <a:gd name="connsiteY5" fmla="*/ 353731 h 540543"/>
                  <a:gd name="connsiteX6" fmla="*/ 581359 w 1054893"/>
                  <a:gd name="connsiteY6" fmla="*/ 380464 h 540543"/>
                  <a:gd name="connsiteX7" fmla="*/ 0 w 1054893"/>
                  <a:gd name="connsiteY7" fmla="*/ 0 h 540543"/>
                  <a:gd name="connsiteX8" fmla="*/ 1054893 w 1054893"/>
                  <a:gd name="connsiteY8" fmla="*/ 540543 h 540543"/>
                  <a:gd name="connsiteX9" fmla="*/ 4762 w 1054893"/>
                  <a:gd name="connsiteY9" fmla="*/ 540543 h 540543"/>
                  <a:gd name="connsiteX10" fmla="*/ 0 w 1054893"/>
                  <a:gd name="connsiteY10" fmla="*/ 0 h 540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54893" h="540543">
                    <a:moveTo>
                      <a:pt x="180111" y="181766"/>
                    </a:moveTo>
                    <a:lnTo>
                      <a:pt x="153634" y="235233"/>
                    </a:lnTo>
                    <a:lnTo>
                      <a:pt x="554882" y="433932"/>
                    </a:lnTo>
                    <a:lnTo>
                      <a:pt x="541644" y="460665"/>
                    </a:lnTo>
                    <a:lnTo>
                      <a:pt x="666467" y="455899"/>
                    </a:lnTo>
                    <a:lnTo>
                      <a:pt x="594598" y="353731"/>
                    </a:lnTo>
                    <a:lnTo>
                      <a:pt x="581359" y="380464"/>
                    </a:lnTo>
                    <a:close/>
                    <a:moveTo>
                      <a:pt x="0" y="0"/>
                    </a:moveTo>
                    <a:lnTo>
                      <a:pt x="1054893" y="540543"/>
                    </a:lnTo>
                    <a:lnTo>
                      <a:pt x="4762" y="540543"/>
                    </a:lnTo>
                    <a:cubicBezTo>
                      <a:pt x="3175" y="360362"/>
                      <a:pt x="1587" y="180181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テキスト ボックス 158">
                <a:extLst>
                  <a:ext uri="{FF2B5EF4-FFF2-40B4-BE49-F238E27FC236}">
                    <a16:creationId xmlns:a16="http://schemas.microsoft.com/office/drawing/2014/main" id="{B79A3091-9532-4A86-9C5D-6F394CED1FA0}"/>
                  </a:ext>
                </a:extLst>
              </p:cNvPr>
              <p:cNvSpPr txBox="1"/>
              <p:nvPr/>
            </p:nvSpPr>
            <p:spPr>
              <a:xfrm rot="1658805">
                <a:off x="4481513" y="3083720"/>
                <a:ext cx="735806" cy="2812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 </a:t>
                </a:r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％</a:t>
                </a:r>
              </a:p>
            </p:txBody>
          </p:sp>
        </p:grp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84D5B56-24BF-4ED5-AE05-1ED84ADEAFCD}"/>
              </a:ext>
            </a:extLst>
          </p:cNvPr>
          <p:cNvGrpSpPr/>
          <p:nvPr/>
        </p:nvGrpSpPr>
        <p:grpSpPr>
          <a:xfrm>
            <a:off x="2394242" y="938506"/>
            <a:ext cx="1374189" cy="1374189"/>
            <a:chOff x="2394242" y="938506"/>
            <a:chExt cx="1374189" cy="1374189"/>
          </a:xfrm>
        </p:grpSpPr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A055085E-24AF-482B-B7DC-241C5636112C}"/>
                </a:ext>
              </a:extLst>
            </p:cNvPr>
            <p:cNvGrpSpPr/>
            <p:nvPr/>
          </p:nvGrpSpPr>
          <p:grpSpPr>
            <a:xfrm>
              <a:off x="2394242" y="938506"/>
              <a:ext cx="1374189" cy="1374189"/>
              <a:chOff x="-990943" y="938506"/>
              <a:chExt cx="1374189" cy="1374189"/>
            </a:xfrm>
          </p:grpSpPr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C6DEF470-AD52-4E16-B8B3-5F42D98C9E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EDD80019-3C62-493E-8AB1-101ECA39C7C0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F9A954EC-5179-4C4C-89BC-C38237AC8F09}"/>
                </a:ext>
              </a:extLst>
            </p:cNvPr>
            <p:cNvGrpSpPr/>
            <p:nvPr/>
          </p:nvGrpSpPr>
          <p:grpSpPr>
            <a:xfrm>
              <a:off x="2692003" y="1430461"/>
              <a:ext cx="758563" cy="399927"/>
              <a:chOff x="1765300" y="3122874"/>
              <a:chExt cx="1054893" cy="556157"/>
            </a:xfrm>
          </p:grpSpPr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09EFFB5F-9F72-42D1-B53C-3F883BCAC74A}"/>
                  </a:ext>
                </a:extLst>
              </p:cNvPr>
              <p:cNvSpPr/>
              <p:nvPr/>
            </p:nvSpPr>
            <p:spPr>
              <a:xfrm flipH="1">
                <a:off x="1765300" y="3138488"/>
                <a:ext cx="1054893" cy="540543"/>
              </a:xfrm>
              <a:custGeom>
                <a:avLst/>
                <a:gdLst>
                  <a:gd name="connsiteX0" fmla="*/ 273490 w 1054893"/>
                  <a:gd name="connsiteY0" fmla="*/ 179105 h 540543"/>
                  <a:gd name="connsiteX1" fmla="*/ 260076 w 1054893"/>
                  <a:gd name="connsiteY1" fmla="*/ 205752 h 540543"/>
                  <a:gd name="connsiteX2" fmla="*/ 660015 w 1054893"/>
                  <a:gd name="connsiteY2" fmla="*/ 407074 h 540543"/>
                  <a:gd name="connsiteX3" fmla="*/ 633188 w 1054893"/>
                  <a:gd name="connsiteY3" fmla="*/ 460366 h 540543"/>
                  <a:gd name="connsiteX4" fmla="*/ 233250 w 1054893"/>
                  <a:gd name="connsiteY4" fmla="*/ 259045 h 540543"/>
                  <a:gd name="connsiteX5" fmla="*/ 219836 w 1054893"/>
                  <a:gd name="connsiteY5" fmla="*/ 285691 h 540543"/>
                  <a:gd name="connsiteX6" fmla="*/ 148638 w 1054893"/>
                  <a:gd name="connsiteY6" fmla="*/ 183054 h 540543"/>
                  <a:gd name="connsiteX7" fmla="*/ 0 w 1054893"/>
                  <a:gd name="connsiteY7" fmla="*/ 0 h 540543"/>
                  <a:gd name="connsiteX8" fmla="*/ 4762 w 1054893"/>
                  <a:gd name="connsiteY8" fmla="*/ 540543 h 540543"/>
                  <a:gd name="connsiteX9" fmla="*/ 1054893 w 1054893"/>
                  <a:gd name="connsiteY9" fmla="*/ 540543 h 540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54893" h="540543">
                    <a:moveTo>
                      <a:pt x="273490" y="179105"/>
                    </a:moveTo>
                    <a:lnTo>
                      <a:pt x="260076" y="205752"/>
                    </a:lnTo>
                    <a:lnTo>
                      <a:pt x="660015" y="407074"/>
                    </a:lnTo>
                    <a:lnTo>
                      <a:pt x="633188" y="460366"/>
                    </a:lnTo>
                    <a:lnTo>
                      <a:pt x="233250" y="259045"/>
                    </a:lnTo>
                    <a:lnTo>
                      <a:pt x="219836" y="285691"/>
                    </a:lnTo>
                    <a:lnTo>
                      <a:pt x="148638" y="183054"/>
                    </a:lnTo>
                    <a:close/>
                    <a:moveTo>
                      <a:pt x="0" y="0"/>
                    </a:moveTo>
                    <a:cubicBezTo>
                      <a:pt x="1587" y="180181"/>
                      <a:pt x="3175" y="360362"/>
                      <a:pt x="4762" y="540543"/>
                    </a:cubicBezTo>
                    <a:lnTo>
                      <a:pt x="1054893" y="54054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テキスト ボックス 161">
                <a:extLst>
                  <a:ext uri="{FF2B5EF4-FFF2-40B4-BE49-F238E27FC236}">
                    <a16:creationId xmlns:a16="http://schemas.microsoft.com/office/drawing/2014/main" id="{A666A314-C15B-429F-B545-F72839E4FA77}"/>
                  </a:ext>
                </a:extLst>
              </p:cNvPr>
              <p:cNvSpPr txBox="1"/>
              <p:nvPr/>
            </p:nvSpPr>
            <p:spPr>
              <a:xfrm rot="19894161">
                <a:off x="1824834" y="3122874"/>
                <a:ext cx="735806" cy="2812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 </a:t>
                </a:r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％</a:t>
                </a:r>
              </a:p>
            </p:txBody>
          </p:sp>
        </p:grp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0B1C9D5F-1744-482E-ADB2-4DBBD37AA24F}"/>
              </a:ext>
            </a:extLst>
          </p:cNvPr>
          <p:cNvGrpSpPr/>
          <p:nvPr/>
        </p:nvGrpSpPr>
        <p:grpSpPr>
          <a:xfrm>
            <a:off x="8008740" y="938506"/>
            <a:ext cx="1374189" cy="1374189"/>
            <a:chOff x="8008740" y="938506"/>
            <a:chExt cx="1374189" cy="1374189"/>
          </a:xfrm>
        </p:grpSpPr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AB353E1D-FD70-4629-8C82-E4D9374F8838}"/>
                </a:ext>
              </a:extLst>
            </p:cNvPr>
            <p:cNvGrpSpPr/>
            <p:nvPr/>
          </p:nvGrpSpPr>
          <p:grpSpPr>
            <a:xfrm>
              <a:off x="8008740" y="938506"/>
              <a:ext cx="1374189" cy="1374189"/>
              <a:chOff x="-990943" y="938506"/>
              <a:chExt cx="1374189" cy="1374189"/>
            </a:xfrm>
          </p:grpSpPr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695FD4CE-46C3-4DD0-9A11-3E3F1E49E0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F5CE6136-D2DF-44FF-92CA-77D6007BFB72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787C0C26-9CDB-4658-A7BD-CBB7B62B4DE2}"/>
                </a:ext>
              </a:extLst>
            </p:cNvPr>
            <p:cNvSpPr/>
            <p:nvPr/>
          </p:nvSpPr>
          <p:spPr>
            <a:xfrm>
              <a:off x="8374839" y="1286328"/>
              <a:ext cx="828692" cy="625094"/>
            </a:xfrm>
            <a:custGeom>
              <a:avLst/>
              <a:gdLst>
                <a:gd name="connsiteX0" fmla="*/ 2477790 w 2521269"/>
                <a:gd name="connsiteY0" fmla="*/ 853593 h 1901827"/>
                <a:gd name="connsiteX1" fmla="*/ 2358499 w 2521269"/>
                <a:gd name="connsiteY1" fmla="*/ 1033524 h 1901827"/>
                <a:gd name="connsiteX2" fmla="*/ 2335534 w 2521269"/>
                <a:gd name="connsiteY2" fmla="*/ 1248183 h 1901827"/>
                <a:gd name="connsiteX3" fmla="*/ 2454827 w 2521269"/>
                <a:gd name="connsiteY3" fmla="*/ 1068252 h 1901827"/>
                <a:gd name="connsiteX4" fmla="*/ 2477790 w 2521269"/>
                <a:gd name="connsiteY4" fmla="*/ 853593 h 1901827"/>
                <a:gd name="connsiteX5" fmla="*/ 2252828 w 2521269"/>
                <a:gd name="connsiteY5" fmla="*/ 741686 h 1901827"/>
                <a:gd name="connsiteX6" fmla="*/ 2085520 w 2521269"/>
                <a:gd name="connsiteY6" fmla="*/ 935261 h 1901827"/>
                <a:gd name="connsiteX7" fmla="*/ 2110924 w 2521269"/>
                <a:gd name="connsiteY7" fmla="*/ 1203576 h 1901827"/>
                <a:gd name="connsiteX8" fmla="*/ 2227150 w 2521269"/>
                <a:gd name="connsiteY8" fmla="*/ 1224790 h 1901827"/>
                <a:gd name="connsiteX9" fmla="*/ 2281842 w 2521269"/>
                <a:gd name="connsiteY9" fmla="*/ 1230611 h 1901827"/>
                <a:gd name="connsiteX10" fmla="*/ 2281016 w 2521269"/>
                <a:gd name="connsiteY10" fmla="*/ 1220637 h 1901827"/>
                <a:gd name="connsiteX11" fmla="*/ 2324503 w 2521269"/>
                <a:gd name="connsiteY11" fmla="*/ 1021418 h 1901827"/>
                <a:gd name="connsiteX12" fmla="*/ 2418141 w 2521269"/>
                <a:gd name="connsiteY12" fmla="*/ 840280 h 1901827"/>
                <a:gd name="connsiteX13" fmla="*/ 2425806 w 2521269"/>
                <a:gd name="connsiteY13" fmla="*/ 832447 h 1901827"/>
                <a:gd name="connsiteX14" fmla="*/ 2379522 w 2521269"/>
                <a:gd name="connsiteY14" fmla="*/ 802142 h 1901827"/>
                <a:gd name="connsiteX15" fmla="*/ 2276291 w 2521269"/>
                <a:gd name="connsiteY15" fmla="*/ 744880 h 1901827"/>
                <a:gd name="connsiteX16" fmla="*/ 2252828 w 2521269"/>
                <a:gd name="connsiteY16" fmla="*/ 741686 h 1901827"/>
                <a:gd name="connsiteX17" fmla="*/ 1722852 w 2521269"/>
                <a:gd name="connsiteY17" fmla="*/ 497587 h 1901827"/>
                <a:gd name="connsiteX18" fmla="*/ 1524078 w 2521269"/>
                <a:gd name="connsiteY18" fmla="*/ 731364 h 1901827"/>
                <a:gd name="connsiteX19" fmla="*/ 1551507 w 2521269"/>
                <a:gd name="connsiteY19" fmla="*/ 1053024 h 1901827"/>
                <a:gd name="connsiteX20" fmla="*/ 1688154 w 2521269"/>
                <a:gd name="connsiteY20" fmla="*/ 1077400 h 1901827"/>
                <a:gd name="connsiteX21" fmla="*/ 1783510 w 2521269"/>
                <a:gd name="connsiteY21" fmla="*/ 1087000 h 1901827"/>
                <a:gd name="connsiteX22" fmla="*/ 1771385 w 2521269"/>
                <a:gd name="connsiteY22" fmla="*/ 1058693 h 1901827"/>
                <a:gd name="connsiteX23" fmla="*/ 1790625 w 2521269"/>
                <a:gd name="connsiteY23" fmla="*/ 827458 h 1901827"/>
                <a:gd name="connsiteX24" fmla="*/ 1923361 w 2521269"/>
                <a:gd name="connsiteY24" fmla="*/ 637143 h 1901827"/>
                <a:gd name="connsiteX25" fmla="*/ 1952110 w 2521269"/>
                <a:gd name="connsiteY25" fmla="*/ 622390 h 1901827"/>
                <a:gd name="connsiteX26" fmla="*/ 1871461 w 2521269"/>
                <a:gd name="connsiteY26" fmla="*/ 568943 h 1901827"/>
                <a:gd name="connsiteX27" fmla="*/ 1750448 w 2521269"/>
                <a:gd name="connsiteY27" fmla="*/ 501202 h 1901827"/>
                <a:gd name="connsiteX28" fmla="*/ 1722852 w 2521269"/>
                <a:gd name="connsiteY28" fmla="*/ 497587 h 1901827"/>
                <a:gd name="connsiteX29" fmla="*/ 1218875 w 2521269"/>
                <a:gd name="connsiteY29" fmla="*/ 288131 h 1901827"/>
                <a:gd name="connsiteX30" fmla="*/ 1010325 w 2521269"/>
                <a:gd name="connsiteY30" fmla="*/ 546147 h 1901827"/>
                <a:gd name="connsiteX31" fmla="*/ 1029861 w 2521269"/>
                <a:gd name="connsiteY31" fmla="*/ 893302 h 1901827"/>
                <a:gd name="connsiteX32" fmla="*/ 1168395 w 2521269"/>
                <a:gd name="connsiteY32" fmla="*/ 916097 h 1901827"/>
                <a:gd name="connsiteX33" fmla="*/ 1221389 w 2521269"/>
                <a:gd name="connsiteY33" fmla="*/ 920414 h 1901827"/>
                <a:gd name="connsiteX34" fmla="*/ 1220136 w 2521269"/>
                <a:gd name="connsiteY34" fmla="*/ 918620 h 1901827"/>
                <a:gd name="connsiteX35" fmla="*/ 1238292 w 2521269"/>
                <a:gd name="connsiteY35" fmla="*/ 628333 h 1901827"/>
                <a:gd name="connsiteX36" fmla="*/ 1409544 w 2521269"/>
                <a:gd name="connsiteY36" fmla="*/ 393240 h 1901827"/>
                <a:gd name="connsiteX37" fmla="*/ 1413080 w 2521269"/>
                <a:gd name="connsiteY37" fmla="*/ 392265 h 1901827"/>
                <a:gd name="connsiteX38" fmla="*/ 1368365 w 2521269"/>
                <a:gd name="connsiteY38" fmla="*/ 361420 h 1901827"/>
                <a:gd name="connsiteX39" fmla="*/ 1246886 w 2521269"/>
                <a:gd name="connsiteY39" fmla="*/ 291320 h 1901827"/>
                <a:gd name="connsiteX40" fmla="*/ 1218875 w 2521269"/>
                <a:gd name="connsiteY40" fmla="*/ 288131 h 1901827"/>
                <a:gd name="connsiteX41" fmla="*/ 545892 w 2521269"/>
                <a:gd name="connsiteY41" fmla="*/ 85662 h 1901827"/>
                <a:gd name="connsiteX42" fmla="*/ 155206 w 2521269"/>
                <a:gd name="connsiteY42" fmla="*/ 236015 h 1901827"/>
                <a:gd name="connsiteX43" fmla="*/ 358239 w 2521269"/>
                <a:gd name="connsiteY43" fmla="*/ 597799 h 1901827"/>
                <a:gd name="connsiteX44" fmla="*/ 359184 w 2521269"/>
                <a:gd name="connsiteY44" fmla="*/ 554735 h 1901827"/>
                <a:gd name="connsiteX45" fmla="*/ 409756 w 2521269"/>
                <a:gd name="connsiteY45" fmla="*/ 330971 h 1901827"/>
                <a:gd name="connsiteX46" fmla="*/ 513601 w 2521269"/>
                <a:gd name="connsiteY46" fmla="*/ 126411 h 1901827"/>
                <a:gd name="connsiteX47" fmla="*/ 672145 w 2521269"/>
                <a:gd name="connsiteY47" fmla="*/ 45621 h 1901827"/>
                <a:gd name="connsiteX48" fmla="*/ 447982 w 2521269"/>
                <a:gd name="connsiteY48" fmla="*/ 344752 h 1901827"/>
                <a:gd name="connsiteX49" fmla="*/ 453172 w 2521269"/>
                <a:gd name="connsiteY49" fmla="*/ 734446 h 1901827"/>
                <a:gd name="connsiteX50" fmla="*/ 593811 w 2521269"/>
                <a:gd name="connsiteY50" fmla="*/ 754191 h 1901827"/>
                <a:gd name="connsiteX51" fmla="*/ 647973 w 2521269"/>
                <a:gd name="connsiteY51" fmla="*/ 756801 h 1901827"/>
                <a:gd name="connsiteX52" fmla="*/ 642651 w 2521269"/>
                <a:gd name="connsiteY52" fmla="*/ 748457 h 1901827"/>
                <a:gd name="connsiteX53" fmla="*/ 670320 w 2521269"/>
                <a:gd name="connsiteY53" fmla="*/ 424908 h 1901827"/>
                <a:gd name="connsiteX54" fmla="*/ 855472 w 2521269"/>
                <a:gd name="connsiteY54" fmla="*/ 158134 h 1901827"/>
                <a:gd name="connsiteX55" fmla="*/ 866396 w 2521269"/>
                <a:gd name="connsiteY55" fmla="*/ 154623 h 1901827"/>
                <a:gd name="connsiteX56" fmla="*/ 821833 w 2521269"/>
                <a:gd name="connsiteY56" fmla="*/ 121703 h 1901827"/>
                <a:gd name="connsiteX57" fmla="*/ 700641 w 2521269"/>
                <a:gd name="connsiteY57" fmla="*/ 48015 h 1901827"/>
                <a:gd name="connsiteX58" fmla="*/ 672145 w 2521269"/>
                <a:gd name="connsiteY58" fmla="*/ 45621 h 1901827"/>
                <a:gd name="connsiteX59" fmla="*/ 669573 w 2521269"/>
                <a:gd name="connsiteY59" fmla="*/ 606 h 1901827"/>
                <a:gd name="connsiteX60" fmla="*/ 703809 w 2521269"/>
                <a:gd name="connsiteY60" fmla="*/ 4156 h 1901827"/>
                <a:gd name="connsiteX61" fmla="*/ 851311 w 2521269"/>
                <a:gd name="connsiteY61" fmla="*/ 90810 h 1901827"/>
                <a:gd name="connsiteX62" fmla="*/ 905723 w 2521269"/>
                <a:gd name="connsiteY62" fmla="*/ 129235 h 1901827"/>
                <a:gd name="connsiteX63" fmla="*/ 929516 w 2521269"/>
                <a:gd name="connsiteY63" fmla="*/ 122588 h 1901827"/>
                <a:gd name="connsiteX64" fmla="*/ 963566 w 2521269"/>
                <a:gd name="connsiteY64" fmla="*/ 126658 h 1901827"/>
                <a:gd name="connsiteX65" fmla="*/ 1111780 w 2521269"/>
                <a:gd name="connsiteY65" fmla="*/ 211336 h 1901827"/>
                <a:gd name="connsiteX66" fmla="*/ 1173683 w 2521269"/>
                <a:gd name="connsiteY66" fmla="*/ 253479 h 1901827"/>
                <a:gd name="connsiteX67" fmla="*/ 1180463 w 2521269"/>
                <a:gd name="connsiteY67" fmla="*/ 249259 h 1901827"/>
                <a:gd name="connsiteX68" fmla="*/ 1247799 w 2521269"/>
                <a:gd name="connsiteY68" fmla="*/ 242869 h 1901827"/>
                <a:gd name="connsiteX69" fmla="*/ 1388130 w 2521269"/>
                <a:gd name="connsiteY69" fmla="*/ 323641 h 1901827"/>
                <a:gd name="connsiteX70" fmla="*/ 1439795 w 2521269"/>
                <a:gd name="connsiteY70" fmla="*/ 359162 h 1901827"/>
                <a:gd name="connsiteX71" fmla="*/ 1469754 w 2521269"/>
                <a:gd name="connsiteY71" fmla="*/ 351007 h 1901827"/>
                <a:gd name="connsiteX72" fmla="*/ 1501315 w 2521269"/>
                <a:gd name="connsiteY72" fmla="*/ 354876 h 1901827"/>
                <a:gd name="connsiteX73" fmla="*/ 1638973 w 2521269"/>
                <a:gd name="connsiteY73" fmla="*/ 433091 h 1901827"/>
                <a:gd name="connsiteX74" fmla="*/ 1690516 w 2521269"/>
                <a:gd name="connsiteY74" fmla="*/ 467929 h 1901827"/>
                <a:gd name="connsiteX75" fmla="*/ 1718559 w 2521269"/>
                <a:gd name="connsiteY75" fmla="*/ 460897 h 1901827"/>
                <a:gd name="connsiteX76" fmla="*/ 1749577 w 2521269"/>
                <a:gd name="connsiteY76" fmla="*/ 464990 h 1901827"/>
                <a:gd name="connsiteX77" fmla="*/ 1950081 w 2521269"/>
                <a:gd name="connsiteY77" fmla="*/ 582815 h 1901827"/>
                <a:gd name="connsiteX78" fmla="*/ 1976230 w 2521269"/>
                <a:gd name="connsiteY78" fmla="*/ 601117 h 1901827"/>
                <a:gd name="connsiteX79" fmla="*/ 1978145 w 2521269"/>
                <a:gd name="connsiteY79" fmla="*/ 600141 h 1901827"/>
                <a:gd name="connsiteX80" fmla="*/ 2042537 w 2521269"/>
                <a:gd name="connsiteY80" fmla="*/ 598088 h 1901827"/>
                <a:gd name="connsiteX81" fmla="*/ 2181382 w 2521269"/>
                <a:gd name="connsiteY81" fmla="*/ 673011 h 1901827"/>
                <a:gd name="connsiteX82" fmla="*/ 2242382 w 2521269"/>
                <a:gd name="connsiteY82" fmla="*/ 711522 h 1901827"/>
                <a:gd name="connsiteX83" fmla="*/ 2242716 w 2521269"/>
                <a:gd name="connsiteY83" fmla="*/ 711348 h 1901827"/>
                <a:gd name="connsiteX84" fmla="*/ 2303108 w 2521269"/>
                <a:gd name="connsiteY84" fmla="*/ 709204 h 1901827"/>
                <a:gd name="connsiteX85" fmla="*/ 2433070 w 2521269"/>
                <a:gd name="connsiteY85" fmla="*/ 779597 h 1901827"/>
                <a:gd name="connsiteX86" fmla="*/ 2488391 w 2521269"/>
                <a:gd name="connsiteY86" fmla="*/ 814695 h 1901827"/>
                <a:gd name="connsiteX87" fmla="*/ 2491929 w 2521269"/>
                <a:gd name="connsiteY87" fmla="*/ 814375 h 1901827"/>
                <a:gd name="connsiteX88" fmla="*/ 2483442 w 2521269"/>
                <a:gd name="connsiteY88" fmla="*/ 1077538 h 1901827"/>
                <a:gd name="connsiteX89" fmla="*/ 2483248 w 2521269"/>
                <a:gd name="connsiteY89" fmla="*/ 1077984 h 1901827"/>
                <a:gd name="connsiteX90" fmla="*/ 2483114 w 2521269"/>
                <a:gd name="connsiteY90" fmla="*/ 1078450 h 1901827"/>
                <a:gd name="connsiteX91" fmla="*/ 2321724 w 2521269"/>
                <a:gd name="connsiteY91" fmla="*/ 1286489 h 1901827"/>
                <a:gd name="connsiteX92" fmla="*/ 2318047 w 2521269"/>
                <a:gd name="connsiteY92" fmla="*/ 1283710 h 1901827"/>
                <a:gd name="connsiteX93" fmla="*/ 2254126 w 2521269"/>
                <a:gd name="connsiteY93" fmla="*/ 1275953 h 1901827"/>
                <a:gd name="connsiteX94" fmla="*/ 2108902 w 2521269"/>
                <a:gd name="connsiteY94" fmla="*/ 1247892 h 1901827"/>
                <a:gd name="connsiteX95" fmla="*/ 2063772 w 2521269"/>
                <a:gd name="connsiteY95" fmla="*/ 1207705 h 1901827"/>
                <a:gd name="connsiteX96" fmla="*/ 2063103 w 2521269"/>
                <a:gd name="connsiteY96" fmla="*/ 1206130 h 1901827"/>
                <a:gd name="connsiteX97" fmla="*/ 1992339 w 2521269"/>
                <a:gd name="connsiteY97" fmla="*/ 1197379 h 1901827"/>
                <a:gd name="connsiteX98" fmla="*/ 1837372 w 2521269"/>
                <a:gd name="connsiteY98" fmla="*/ 1167177 h 1901827"/>
                <a:gd name="connsiteX99" fmla="*/ 1789102 w 2521269"/>
                <a:gd name="connsiteY99" fmla="*/ 1124508 h 1901827"/>
                <a:gd name="connsiteX100" fmla="*/ 1787592 w 2521269"/>
                <a:gd name="connsiteY100" fmla="*/ 1121005 h 1901827"/>
                <a:gd name="connsiteX101" fmla="*/ 1756885 w 2521269"/>
                <a:gd name="connsiteY101" fmla="*/ 1118702 h 1901827"/>
                <a:gd name="connsiteX102" fmla="*/ 1526875 w 2521269"/>
                <a:gd name="connsiteY102" fmla="*/ 1082719 h 1901827"/>
                <a:gd name="connsiteX103" fmla="*/ 1500382 w 2521269"/>
                <a:gd name="connsiteY103" fmla="*/ 1066077 h 1901827"/>
                <a:gd name="connsiteX104" fmla="*/ 1482290 w 2521269"/>
                <a:gd name="connsiteY104" fmla="*/ 1041424 h 1901827"/>
                <a:gd name="connsiteX105" fmla="*/ 1421654 w 2521269"/>
                <a:gd name="connsiteY105" fmla="*/ 1035890 h 1901827"/>
                <a:gd name="connsiteX106" fmla="*/ 1265462 w 2521269"/>
                <a:gd name="connsiteY106" fmla="*/ 1009086 h 1901827"/>
                <a:gd name="connsiteX107" fmla="*/ 1238692 w 2521269"/>
                <a:gd name="connsiteY107" fmla="*/ 991925 h 1901827"/>
                <a:gd name="connsiteX108" fmla="*/ 1219850 w 2521269"/>
                <a:gd name="connsiteY108" fmla="*/ 965135 h 1901827"/>
                <a:gd name="connsiteX109" fmla="*/ 1158693 w 2521269"/>
                <a:gd name="connsiteY109" fmla="*/ 960054 h 1901827"/>
                <a:gd name="connsiteX110" fmla="*/ 998794 w 2521269"/>
                <a:gd name="connsiteY110" fmla="*/ 933558 h 1901827"/>
                <a:gd name="connsiteX111" fmla="*/ 951026 w 2521269"/>
                <a:gd name="connsiteY111" fmla="*/ 885671 h 1901827"/>
                <a:gd name="connsiteX112" fmla="*/ 948012 w 2521269"/>
                <a:gd name="connsiteY112" fmla="*/ 876631 h 1901827"/>
                <a:gd name="connsiteX113" fmla="*/ 874264 w 2521269"/>
                <a:gd name="connsiteY113" fmla="*/ 870157 h 1901827"/>
                <a:gd name="connsiteX114" fmla="*/ 705793 w 2521269"/>
                <a:gd name="connsiteY114" fmla="*/ 841667 h 1901827"/>
                <a:gd name="connsiteX115" fmla="*/ 676980 w 2521269"/>
                <a:gd name="connsiteY115" fmla="*/ 823072 h 1901827"/>
                <a:gd name="connsiteX116" fmla="*/ 661845 w 2521269"/>
                <a:gd name="connsiteY116" fmla="*/ 801247 h 1901827"/>
                <a:gd name="connsiteX117" fmla="*/ 596830 w 2521269"/>
                <a:gd name="connsiteY117" fmla="*/ 796689 h 1901827"/>
                <a:gd name="connsiteX118" fmla="*/ 427624 w 2521269"/>
                <a:gd name="connsiteY118" fmla="*/ 770238 h 1901827"/>
                <a:gd name="connsiteX119" fmla="*/ 377770 w 2521269"/>
                <a:gd name="connsiteY119" fmla="*/ 718251 h 1901827"/>
                <a:gd name="connsiteX120" fmla="*/ 371525 w 2521269"/>
                <a:gd name="connsiteY120" fmla="*/ 697890 h 1901827"/>
                <a:gd name="connsiteX121" fmla="*/ 130175 w 2521269"/>
                <a:gd name="connsiteY121" fmla="*/ 267830 h 1901827"/>
                <a:gd name="connsiteX122" fmla="*/ 130175 w 2521269"/>
                <a:gd name="connsiteY122" fmla="*/ 1901827 h 1901827"/>
                <a:gd name="connsiteX123" fmla="*/ 0 w 2521269"/>
                <a:gd name="connsiteY123" fmla="*/ 1901827 h 1901827"/>
                <a:gd name="connsiteX124" fmla="*/ 0 w 2521269"/>
                <a:gd name="connsiteY124" fmla="*/ 206377 h 1901827"/>
                <a:gd name="connsiteX125" fmla="*/ 128091 w 2521269"/>
                <a:gd name="connsiteY125" fmla="*/ 206377 h 1901827"/>
                <a:gd name="connsiteX126" fmla="*/ 651999 w 2521269"/>
                <a:gd name="connsiteY126" fmla="*/ 4755 h 1901827"/>
                <a:gd name="connsiteX127" fmla="*/ 651433 w 2521269"/>
                <a:gd name="connsiteY127" fmla="*/ 6324 h 1901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2521269" h="1901827">
                  <a:moveTo>
                    <a:pt x="2477790" y="853593"/>
                  </a:moveTo>
                  <a:cubicBezTo>
                    <a:pt x="2451190" y="844003"/>
                    <a:pt x="2397782" y="924561"/>
                    <a:pt x="2358499" y="1033524"/>
                  </a:cubicBezTo>
                  <a:cubicBezTo>
                    <a:pt x="2319215" y="1142488"/>
                    <a:pt x="2308934" y="1238593"/>
                    <a:pt x="2335534" y="1248183"/>
                  </a:cubicBezTo>
                  <a:cubicBezTo>
                    <a:pt x="2362135" y="1257773"/>
                    <a:pt x="2415544" y="1177216"/>
                    <a:pt x="2454827" y="1068252"/>
                  </a:cubicBezTo>
                  <a:cubicBezTo>
                    <a:pt x="2494110" y="959289"/>
                    <a:pt x="2504391" y="863183"/>
                    <a:pt x="2477790" y="853593"/>
                  </a:cubicBezTo>
                  <a:close/>
                  <a:moveTo>
                    <a:pt x="2252828" y="741686"/>
                  </a:moveTo>
                  <a:cubicBezTo>
                    <a:pt x="2195864" y="745315"/>
                    <a:pt x="2125477" y="824428"/>
                    <a:pt x="2085520" y="935261"/>
                  </a:cubicBezTo>
                  <a:cubicBezTo>
                    <a:pt x="2039855" y="1061926"/>
                    <a:pt x="2051229" y="1182055"/>
                    <a:pt x="2110924" y="1203576"/>
                  </a:cubicBezTo>
                  <a:cubicBezTo>
                    <a:pt x="2125846" y="1208956"/>
                    <a:pt x="2169440" y="1217291"/>
                    <a:pt x="2227150" y="1224790"/>
                  </a:cubicBezTo>
                  <a:lnTo>
                    <a:pt x="2281842" y="1230611"/>
                  </a:lnTo>
                  <a:lnTo>
                    <a:pt x="2281016" y="1220637"/>
                  </a:lnTo>
                  <a:cubicBezTo>
                    <a:pt x="2280746" y="1173967"/>
                    <a:pt x="2295962" y="1100584"/>
                    <a:pt x="2324503" y="1021418"/>
                  </a:cubicBezTo>
                  <a:cubicBezTo>
                    <a:pt x="2353043" y="942252"/>
                    <a:pt x="2388154" y="876041"/>
                    <a:pt x="2418141" y="840280"/>
                  </a:cubicBezTo>
                  <a:lnTo>
                    <a:pt x="2425806" y="832447"/>
                  </a:lnTo>
                  <a:lnTo>
                    <a:pt x="2379522" y="802142"/>
                  </a:lnTo>
                  <a:cubicBezTo>
                    <a:pt x="2330180" y="771431"/>
                    <a:pt x="2291214" y="750260"/>
                    <a:pt x="2276291" y="744880"/>
                  </a:cubicBezTo>
                  <a:cubicBezTo>
                    <a:pt x="2268829" y="742190"/>
                    <a:pt x="2260965" y="741168"/>
                    <a:pt x="2252828" y="741686"/>
                  </a:cubicBezTo>
                  <a:close/>
                  <a:moveTo>
                    <a:pt x="1722852" y="497587"/>
                  </a:moveTo>
                  <a:cubicBezTo>
                    <a:pt x="1655751" y="502467"/>
                    <a:pt x="1572147" y="598030"/>
                    <a:pt x="1524078" y="731364"/>
                  </a:cubicBezTo>
                  <a:cubicBezTo>
                    <a:pt x="1469142" y="883745"/>
                    <a:pt x="1481422" y="1027757"/>
                    <a:pt x="1551507" y="1053024"/>
                  </a:cubicBezTo>
                  <a:cubicBezTo>
                    <a:pt x="1569027" y="1059340"/>
                    <a:pt x="1620278" y="1068939"/>
                    <a:pt x="1688154" y="1077400"/>
                  </a:cubicBezTo>
                  <a:lnTo>
                    <a:pt x="1783510" y="1087000"/>
                  </a:lnTo>
                  <a:lnTo>
                    <a:pt x="1771385" y="1058693"/>
                  </a:lnTo>
                  <a:cubicBezTo>
                    <a:pt x="1753614" y="1000670"/>
                    <a:pt x="1758993" y="915199"/>
                    <a:pt x="1790625" y="827458"/>
                  </a:cubicBezTo>
                  <a:cubicBezTo>
                    <a:pt x="1822256" y="739719"/>
                    <a:pt x="1872654" y="670477"/>
                    <a:pt x="1923361" y="637143"/>
                  </a:cubicBezTo>
                  <a:lnTo>
                    <a:pt x="1952110" y="622390"/>
                  </a:lnTo>
                  <a:lnTo>
                    <a:pt x="1871461" y="568943"/>
                  </a:lnTo>
                  <a:cubicBezTo>
                    <a:pt x="1813652" y="532557"/>
                    <a:pt x="1767968" y="507518"/>
                    <a:pt x="1750448" y="501202"/>
                  </a:cubicBezTo>
                  <a:cubicBezTo>
                    <a:pt x="1741688" y="498043"/>
                    <a:pt x="1732438" y="496890"/>
                    <a:pt x="1722852" y="497587"/>
                  </a:cubicBezTo>
                  <a:close/>
                  <a:moveTo>
                    <a:pt x="1218875" y="288131"/>
                  </a:moveTo>
                  <a:cubicBezTo>
                    <a:pt x="1150406" y="295161"/>
                    <a:pt x="1062763" y="400693"/>
                    <a:pt x="1010325" y="546147"/>
                  </a:cubicBezTo>
                  <a:cubicBezTo>
                    <a:pt x="950395" y="712381"/>
                    <a:pt x="959142" y="867806"/>
                    <a:pt x="1029861" y="893302"/>
                  </a:cubicBezTo>
                  <a:cubicBezTo>
                    <a:pt x="1047540" y="899676"/>
                    <a:pt x="1099486" y="908718"/>
                    <a:pt x="1168395" y="916097"/>
                  </a:cubicBezTo>
                  <a:lnTo>
                    <a:pt x="1221389" y="920414"/>
                  </a:lnTo>
                  <a:lnTo>
                    <a:pt x="1220136" y="918620"/>
                  </a:lnTo>
                  <a:cubicBezTo>
                    <a:pt x="1190755" y="859123"/>
                    <a:pt x="1195719" y="746423"/>
                    <a:pt x="1238292" y="628333"/>
                  </a:cubicBezTo>
                  <a:cubicBezTo>
                    <a:pt x="1280866" y="510243"/>
                    <a:pt x="1348957" y="420302"/>
                    <a:pt x="1409544" y="393240"/>
                  </a:cubicBezTo>
                  <a:lnTo>
                    <a:pt x="1413080" y="392265"/>
                  </a:lnTo>
                  <a:lnTo>
                    <a:pt x="1368365" y="361420"/>
                  </a:lnTo>
                  <a:cubicBezTo>
                    <a:pt x="1310439" y="323578"/>
                    <a:pt x="1264565" y="297693"/>
                    <a:pt x="1246886" y="291320"/>
                  </a:cubicBezTo>
                  <a:cubicBezTo>
                    <a:pt x="1238046" y="288133"/>
                    <a:pt x="1228656" y="287127"/>
                    <a:pt x="1218875" y="288131"/>
                  </a:cubicBezTo>
                  <a:close/>
                  <a:moveTo>
                    <a:pt x="545892" y="85662"/>
                  </a:moveTo>
                  <a:lnTo>
                    <a:pt x="155206" y="236015"/>
                  </a:lnTo>
                  <a:lnTo>
                    <a:pt x="358239" y="597799"/>
                  </a:lnTo>
                  <a:lnTo>
                    <a:pt x="359184" y="554735"/>
                  </a:lnTo>
                  <a:cubicBezTo>
                    <a:pt x="364407" y="487539"/>
                    <a:pt x="381157" y="410301"/>
                    <a:pt x="409756" y="330971"/>
                  </a:cubicBezTo>
                  <a:cubicBezTo>
                    <a:pt x="438356" y="251640"/>
                    <a:pt x="474745" y="181482"/>
                    <a:pt x="513601" y="126411"/>
                  </a:cubicBezTo>
                  <a:close/>
                  <a:moveTo>
                    <a:pt x="672145" y="45621"/>
                  </a:moveTo>
                  <a:cubicBezTo>
                    <a:pt x="601859" y="56445"/>
                    <a:pt x="507777" y="178893"/>
                    <a:pt x="447982" y="344752"/>
                  </a:cubicBezTo>
                  <a:cubicBezTo>
                    <a:pt x="379645" y="534305"/>
                    <a:pt x="381969" y="708776"/>
                    <a:pt x="453172" y="734446"/>
                  </a:cubicBezTo>
                  <a:cubicBezTo>
                    <a:pt x="470973" y="740864"/>
                    <a:pt x="523687" y="748824"/>
                    <a:pt x="593811" y="754191"/>
                  </a:cubicBezTo>
                  <a:lnTo>
                    <a:pt x="647973" y="756801"/>
                  </a:lnTo>
                  <a:lnTo>
                    <a:pt x="642651" y="748457"/>
                  </a:lnTo>
                  <a:cubicBezTo>
                    <a:pt x="613910" y="683145"/>
                    <a:pt x="622484" y="557596"/>
                    <a:pt x="670320" y="424908"/>
                  </a:cubicBezTo>
                  <a:cubicBezTo>
                    <a:pt x="718156" y="292221"/>
                    <a:pt x="791668" y="190081"/>
                    <a:pt x="855472" y="158134"/>
                  </a:cubicBezTo>
                  <a:lnTo>
                    <a:pt x="866396" y="154623"/>
                  </a:lnTo>
                  <a:lnTo>
                    <a:pt x="821833" y="121703"/>
                  </a:lnTo>
                  <a:cubicBezTo>
                    <a:pt x="764232" y="81600"/>
                    <a:pt x="718442" y="54432"/>
                    <a:pt x="700641" y="48015"/>
                  </a:cubicBezTo>
                  <a:cubicBezTo>
                    <a:pt x="691741" y="44806"/>
                    <a:pt x="682186" y="44075"/>
                    <a:pt x="672145" y="45621"/>
                  </a:cubicBezTo>
                  <a:close/>
                  <a:moveTo>
                    <a:pt x="669573" y="606"/>
                  </a:moveTo>
                  <a:cubicBezTo>
                    <a:pt x="681565" y="-836"/>
                    <a:pt x="693042" y="274"/>
                    <a:pt x="703809" y="4156"/>
                  </a:cubicBezTo>
                  <a:cubicBezTo>
                    <a:pt x="725342" y="11919"/>
                    <a:pt x="781052" y="43900"/>
                    <a:pt x="851311" y="90810"/>
                  </a:cubicBezTo>
                  <a:lnTo>
                    <a:pt x="905723" y="129235"/>
                  </a:lnTo>
                  <a:lnTo>
                    <a:pt x="929516" y="122588"/>
                  </a:lnTo>
                  <a:cubicBezTo>
                    <a:pt x="941385" y="121487"/>
                    <a:pt x="952799" y="122776"/>
                    <a:pt x="963566" y="126658"/>
                  </a:cubicBezTo>
                  <a:cubicBezTo>
                    <a:pt x="985099" y="134421"/>
                    <a:pt x="1041062" y="165699"/>
                    <a:pt x="1111780" y="211336"/>
                  </a:cubicBezTo>
                  <a:lnTo>
                    <a:pt x="1173683" y="253479"/>
                  </a:lnTo>
                  <a:lnTo>
                    <a:pt x="1180463" y="249259"/>
                  </a:lnTo>
                  <a:cubicBezTo>
                    <a:pt x="1204453" y="238160"/>
                    <a:pt x="1227383" y="235509"/>
                    <a:pt x="1247799" y="242869"/>
                  </a:cubicBezTo>
                  <a:cubicBezTo>
                    <a:pt x="1268213" y="250228"/>
                    <a:pt x="1321203" y="280057"/>
                    <a:pt x="1388130" y="323641"/>
                  </a:cubicBezTo>
                  <a:lnTo>
                    <a:pt x="1439795" y="359162"/>
                  </a:lnTo>
                  <a:lnTo>
                    <a:pt x="1469754" y="351007"/>
                  </a:lnTo>
                  <a:cubicBezTo>
                    <a:pt x="1480745" y="350045"/>
                    <a:pt x="1491324" y="351274"/>
                    <a:pt x="1501315" y="354876"/>
                  </a:cubicBezTo>
                  <a:cubicBezTo>
                    <a:pt x="1521296" y="362079"/>
                    <a:pt x="1573270" y="390976"/>
                    <a:pt x="1638973" y="433091"/>
                  </a:cubicBezTo>
                  <a:lnTo>
                    <a:pt x="1690516" y="467929"/>
                  </a:lnTo>
                  <a:lnTo>
                    <a:pt x="1718559" y="460897"/>
                  </a:lnTo>
                  <a:cubicBezTo>
                    <a:pt x="1729331" y="460132"/>
                    <a:pt x="1739726" y="461439"/>
                    <a:pt x="1749577" y="464990"/>
                  </a:cubicBezTo>
                  <a:cubicBezTo>
                    <a:pt x="1775433" y="474311"/>
                    <a:pt x="1855855" y="519830"/>
                    <a:pt x="1950081" y="582815"/>
                  </a:cubicBezTo>
                  <a:lnTo>
                    <a:pt x="1976230" y="601117"/>
                  </a:lnTo>
                  <a:lnTo>
                    <a:pt x="1978145" y="600141"/>
                  </a:lnTo>
                  <a:cubicBezTo>
                    <a:pt x="2000650" y="591984"/>
                    <a:pt x="2022555" y="590884"/>
                    <a:pt x="2042537" y="598088"/>
                  </a:cubicBezTo>
                  <a:cubicBezTo>
                    <a:pt x="2062518" y="605291"/>
                    <a:pt x="2114914" y="633017"/>
                    <a:pt x="2181382" y="673011"/>
                  </a:cubicBezTo>
                  <a:lnTo>
                    <a:pt x="2242382" y="711522"/>
                  </a:lnTo>
                  <a:lnTo>
                    <a:pt x="2242716" y="711348"/>
                  </a:lnTo>
                  <a:cubicBezTo>
                    <a:pt x="2263847" y="703565"/>
                    <a:pt x="2284392" y="702456"/>
                    <a:pt x="2303108" y="709204"/>
                  </a:cubicBezTo>
                  <a:cubicBezTo>
                    <a:pt x="2321822" y="715950"/>
                    <a:pt x="2370867" y="741997"/>
                    <a:pt x="2433070" y="779597"/>
                  </a:cubicBezTo>
                  <a:lnTo>
                    <a:pt x="2488391" y="814695"/>
                  </a:lnTo>
                  <a:lnTo>
                    <a:pt x="2491929" y="814375"/>
                  </a:lnTo>
                  <a:cubicBezTo>
                    <a:pt x="2534153" y="829598"/>
                    <a:pt x="2530352" y="947420"/>
                    <a:pt x="2483442" y="1077538"/>
                  </a:cubicBezTo>
                  <a:lnTo>
                    <a:pt x="2483248" y="1077984"/>
                  </a:lnTo>
                  <a:lnTo>
                    <a:pt x="2483114" y="1078450"/>
                  </a:lnTo>
                  <a:cubicBezTo>
                    <a:pt x="2436204" y="1208569"/>
                    <a:pt x="2363948" y="1301711"/>
                    <a:pt x="2321724" y="1286489"/>
                  </a:cubicBezTo>
                  <a:lnTo>
                    <a:pt x="2318047" y="1283710"/>
                  </a:lnTo>
                  <a:lnTo>
                    <a:pt x="2254126" y="1275953"/>
                  </a:lnTo>
                  <a:cubicBezTo>
                    <a:pt x="2182095" y="1265612"/>
                    <a:pt x="2127616" y="1254639"/>
                    <a:pt x="2108902" y="1247892"/>
                  </a:cubicBezTo>
                  <a:cubicBezTo>
                    <a:pt x="2090186" y="1241145"/>
                    <a:pt x="2075075" y="1227182"/>
                    <a:pt x="2063772" y="1207705"/>
                  </a:cubicBezTo>
                  <a:lnTo>
                    <a:pt x="2063103" y="1206130"/>
                  </a:lnTo>
                  <a:lnTo>
                    <a:pt x="1992339" y="1197379"/>
                  </a:lnTo>
                  <a:cubicBezTo>
                    <a:pt x="1915489" y="1186183"/>
                    <a:pt x="1857352" y="1174381"/>
                    <a:pt x="1837372" y="1167177"/>
                  </a:cubicBezTo>
                  <a:cubicBezTo>
                    <a:pt x="1817390" y="1159973"/>
                    <a:pt x="1801225" y="1145149"/>
                    <a:pt x="1789102" y="1124508"/>
                  </a:cubicBezTo>
                  <a:lnTo>
                    <a:pt x="1787592" y="1121005"/>
                  </a:lnTo>
                  <a:lnTo>
                    <a:pt x="1756885" y="1118702"/>
                  </a:lnTo>
                  <a:cubicBezTo>
                    <a:pt x="1643889" y="1107783"/>
                    <a:pt x="1552731" y="1092041"/>
                    <a:pt x="1526875" y="1082719"/>
                  </a:cubicBezTo>
                  <a:cubicBezTo>
                    <a:pt x="1517025" y="1079168"/>
                    <a:pt x="1508188" y="1073540"/>
                    <a:pt x="1500382" y="1066077"/>
                  </a:cubicBezTo>
                  <a:lnTo>
                    <a:pt x="1482290" y="1041424"/>
                  </a:lnTo>
                  <a:lnTo>
                    <a:pt x="1421654" y="1035890"/>
                  </a:lnTo>
                  <a:cubicBezTo>
                    <a:pt x="1344017" y="1026879"/>
                    <a:pt x="1285443" y="1016289"/>
                    <a:pt x="1265462" y="1009086"/>
                  </a:cubicBezTo>
                  <a:cubicBezTo>
                    <a:pt x="1255471" y="1005484"/>
                    <a:pt x="1246542" y="999679"/>
                    <a:pt x="1238692" y="991925"/>
                  </a:cubicBezTo>
                  <a:lnTo>
                    <a:pt x="1219850" y="965135"/>
                  </a:lnTo>
                  <a:lnTo>
                    <a:pt x="1158693" y="960054"/>
                  </a:lnTo>
                  <a:cubicBezTo>
                    <a:pt x="1079166" y="951420"/>
                    <a:pt x="1019208" y="940918"/>
                    <a:pt x="998794" y="933558"/>
                  </a:cubicBezTo>
                  <a:cubicBezTo>
                    <a:pt x="978378" y="926198"/>
                    <a:pt x="962415" y="909523"/>
                    <a:pt x="951026" y="885671"/>
                  </a:cubicBezTo>
                  <a:lnTo>
                    <a:pt x="948012" y="876631"/>
                  </a:lnTo>
                  <a:lnTo>
                    <a:pt x="874264" y="870157"/>
                  </a:lnTo>
                  <a:cubicBezTo>
                    <a:pt x="790501" y="860702"/>
                    <a:pt x="727327" y="849430"/>
                    <a:pt x="705793" y="841667"/>
                  </a:cubicBezTo>
                  <a:cubicBezTo>
                    <a:pt x="695027" y="837786"/>
                    <a:pt x="685416" y="831494"/>
                    <a:pt x="676980" y="823072"/>
                  </a:cubicBezTo>
                  <a:lnTo>
                    <a:pt x="661845" y="801247"/>
                  </a:lnTo>
                  <a:lnTo>
                    <a:pt x="596830" y="796689"/>
                  </a:lnTo>
                  <a:cubicBezTo>
                    <a:pt x="512595" y="788545"/>
                    <a:pt x="449158" y="778001"/>
                    <a:pt x="427624" y="770238"/>
                  </a:cubicBezTo>
                  <a:cubicBezTo>
                    <a:pt x="406091" y="762475"/>
                    <a:pt x="389440" y="744361"/>
                    <a:pt x="377770" y="718251"/>
                  </a:cubicBezTo>
                  <a:lnTo>
                    <a:pt x="371525" y="697890"/>
                  </a:lnTo>
                  <a:lnTo>
                    <a:pt x="130175" y="267830"/>
                  </a:lnTo>
                  <a:lnTo>
                    <a:pt x="130175" y="1901827"/>
                  </a:lnTo>
                  <a:lnTo>
                    <a:pt x="0" y="1901827"/>
                  </a:lnTo>
                  <a:lnTo>
                    <a:pt x="0" y="206377"/>
                  </a:lnTo>
                  <a:lnTo>
                    <a:pt x="128091" y="206377"/>
                  </a:lnTo>
                  <a:lnTo>
                    <a:pt x="651999" y="4755"/>
                  </a:lnTo>
                  <a:lnTo>
                    <a:pt x="651433" y="632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706EA34-BDBC-40E2-BADF-FB07C7EE005F}"/>
              </a:ext>
            </a:extLst>
          </p:cNvPr>
          <p:cNvGrpSpPr/>
          <p:nvPr/>
        </p:nvGrpSpPr>
        <p:grpSpPr>
          <a:xfrm>
            <a:off x="6141840" y="938506"/>
            <a:ext cx="1374189" cy="1374189"/>
            <a:chOff x="6141840" y="938506"/>
            <a:chExt cx="1374189" cy="1374189"/>
          </a:xfrm>
        </p:grpSpPr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4231049A-962B-4EC1-A82F-167739114899}"/>
                </a:ext>
              </a:extLst>
            </p:cNvPr>
            <p:cNvGrpSpPr/>
            <p:nvPr/>
          </p:nvGrpSpPr>
          <p:grpSpPr>
            <a:xfrm>
              <a:off x="6141840" y="938506"/>
              <a:ext cx="1374189" cy="1374189"/>
              <a:chOff x="-990943" y="938506"/>
              <a:chExt cx="1374189" cy="1374189"/>
            </a:xfrm>
          </p:grpSpPr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513EE946-D145-4094-9F6C-E5BC283FA0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72E266F8-653F-462A-801C-F7C0DE26F10E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E2ECFD06-1864-4354-AC7A-EA999B8A9A83}"/>
                </a:ext>
              </a:extLst>
            </p:cNvPr>
            <p:cNvSpPr/>
            <p:nvPr/>
          </p:nvSpPr>
          <p:spPr>
            <a:xfrm>
              <a:off x="6526999" y="1323124"/>
              <a:ext cx="603077" cy="624017"/>
            </a:xfrm>
            <a:custGeom>
              <a:avLst/>
              <a:gdLst>
                <a:gd name="connsiteX0" fmla="*/ 425379 w 603077"/>
                <a:gd name="connsiteY0" fmla="*/ 0 h 624017"/>
                <a:gd name="connsiteX1" fmla="*/ 505514 w 603077"/>
                <a:gd name="connsiteY1" fmla="*/ 0 h 624017"/>
                <a:gd name="connsiteX2" fmla="*/ 505514 w 603077"/>
                <a:gd name="connsiteY2" fmla="*/ 438539 h 624017"/>
                <a:gd name="connsiteX3" fmla="*/ 584834 w 603077"/>
                <a:gd name="connsiteY3" fmla="*/ 398574 h 624017"/>
                <a:gd name="connsiteX4" fmla="*/ 592989 w 603077"/>
                <a:gd name="connsiteY4" fmla="*/ 395757 h 624017"/>
                <a:gd name="connsiteX5" fmla="*/ 603077 w 603077"/>
                <a:gd name="connsiteY5" fmla="*/ 408135 h 624017"/>
                <a:gd name="connsiteX6" fmla="*/ 600919 w 603077"/>
                <a:gd name="connsiteY6" fmla="*/ 415200 h 624017"/>
                <a:gd name="connsiteX7" fmla="*/ 479413 w 603077"/>
                <a:gd name="connsiteY7" fmla="*/ 614760 h 624017"/>
                <a:gd name="connsiteX8" fmla="*/ 465447 w 603077"/>
                <a:gd name="connsiteY8" fmla="*/ 624017 h 624017"/>
                <a:gd name="connsiteX9" fmla="*/ 451481 w 603077"/>
                <a:gd name="connsiteY9" fmla="*/ 614760 h 624017"/>
                <a:gd name="connsiteX10" fmla="*/ 329772 w 603077"/>
                <a:gd name="connsiteY10" fmla="*/ 415200 h 624017"/>
                <a:gd name="connsiteX11" fmla="*/ 327614 w 603077"/>
                <a:gd name="connsiteY11" fmla="*/ 408135 h 624017"/>
                <a:gd name="connsiteX12" fmla="*/ 337703 w 603077"/>
                <a:gd name="connsiteY12" fmla="*/ 395757 h 624017"/>
                <a:gd name="connsiteX13" fmla="*/ 347736 w 603077"/>
                <a:gd name="connsiteY13" fmla="*/ 399528 h 624017"/>
                <a:gd name="connsiteX14" fmla="*/ 425379 w 603077"/>
                <a:gd name="connsiteY14" fmla="*/ 438818 h 624017"/>
                <a:gd name="connsiteX15" fmla="*/ 137833 w 603077"/>
                <a:gd name="connsiteY15" fmla="*/ 0 h 624017"/>
                <a:gd name="connsiteX16" fmla="*/ 151799 w 603077"/>
                <a:gd name="connsiteY16" fmla="*/ 9257 h 624017"/>
                <a:gd name="connsiteX17" fmla="*/ 273305 w 603077"/>
                <a:gd name="connsiteY17" fmla="*/ 208818 h 624017"/>
                <a:gd name="connsiteX18" fmla="*/ 275463 w 603077"/>
                <a:gd name="connsiteY18" fmla="*/ 215882 h 624017"/>
                <a:gd name="connsiteX19" fmla="*/ 265375 w 603077"/>
                <a:gd name="connsiteY19" fmla="*/ 228260 h 624017"/>
                <a:gd name="connsiteX20" fmla="*/ 257220 w 603077"/>
                <a:gd name="connsiteY20" fmla="*/ 225443 h 624017"/>
                <a:gd name="connsiteX21" fmla="*/ 177900 w 603077"/>
                <a:gd name="connsiteY21" fmla="*/ 185478 h 624017"/>
                <a:gd name="connsiteX22" fmla="*/ 177900 w 603077"/>
                <a:gd name="connsiteY22" fmla="*/ 624017 h 624017"/>
                <a:gd name="connsiteX23" fmla="*/ 97765 w 603077"/>
                <a:gd name="connsiteY23" fmla="*/ 624017 h 624017"/>
                <a:gd name="connsiteX24" fmla="*/ 97765 w 603077"/>
                <a:gd name="connsiteY24" fmla="*/ 185199 h 624017"/>
                <a:gd name="connsiteX25" fmla="*/ 20122 w 603077"/>
                <a:gd name="connsiteY25" fmla="*/ 224489 h 624017"/>
                <a:gd name="connsiteX26" fmla="*/ 10089 w 603077"/>
                <a:gd name="connsiteY26" fmla="*/ 228260 h 624017"/>
                <a:gd name="connsiteX27" fmla="*/ 0 w 603077"/>
                <a:gd name="connsiteY27" fmla="*/ 215882 h 624017"/>
                <a:gd name="connsiteX28" fmla="*/ 2158 w 603077"/>
                <a:gd name="connsiteY28" fmla="*/ 208818 h 624017"/>
                <a:gd name="connsiteX29" fmla="*/ 123867 w 603077"/>
                <a:gd name="connsiteY29" fmla="*/ 9257 h 624017"/>
                <a:gd name="connsiteX30" fmla="*/ 137833 w 603077"/>
                <a:gd name="connsiteY30" fmla="*/ 0 h 62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03077" h="624017">
                  <a:moveTo>
                    <a:pt x="425379" y="0"/>
                  </a:moveTo>
                  <a:lnTo>
                    <a:pt x="505514" y="0"/>
                  </a:lnTo>
                  <a:lnTo>
                    <a:pt x="505514" y="438539"/>
                  </a:lnTo>
                  <a:lnTo>
                    <a:pt x="584834" y="398574"/>
                  </a:lnTo>
                  <a:cubicBezTo>
                    <a:pt x="587552" y="397635"/>
                    <a:pt x="588419" y="396233"/>
                    <a:pt x="592989" y="395757"/>
                  </a:cubicBezTo>
                  <a:cubicBezTo>
                    <a:pt x="598746" y="396935"/>
                    <a:pt x="603077" y="402029"/>
                    <a:pt x="603077" y="408135"/>
                  </a:cubicBezTo>
                  <a:cubicBezTo>
                    <a:pt x="603077" y="410752"/>
                    <a:pt x="602282" y="413183"/>
                    <a:pt x="600919" y="415200"/>
                  </a:cubicBezTo>
                  <a:lnTo>
                    <a:pt x="479413" y="614760"/>
                  </a:lnTo>
                  <a:cubicBezTo>
                    <a:pt x="477112" y="620200"/>
                    <a:pt x="471725" y="624017"/>
                    <a:pt x="465447" y="624017"/>
                  </a:cubicBezTo>
                  <a:cubicBezTo>
                    <a:pt x="459169" y="624017"/>
                    <a:pt x="453782" y="620200"/>
                    <a:pt x="451481" y="614760"/>
                  </a:cubicBezTo>
                  <a:lnTo>
                    <a:pt x="329772" y="415200"/>
                  </a:lnTo>
                  <a:cubicBezTo>
                    <a:pt x="328410" y="413183"/>
                    <a:pt x="327614" y="410752"/>
                    <a:pt x="327614" y="408135"/>
                  </a:cubicBezTo>
                  <a:cubicBezTo>
                    <a:pt x="327614" y="402029"/>
                    <a:pt x="331945" y="396935"/>
                    <a:pt x="337703" y="395757"/>
                  </a:cubicBezTo>
                  <a:cubicBezTo>
                    <a:pt x="341741" y="396088"/>
                    <a:pt x="344391" y="398271"/>
                    <a:pt x="347736" y="399528"/>
                  </a:cubicBezTo>
                  <a:lnTo>
                    <a:pt x="425379" y="438818"/>
                  </a:lnTo>
                  <a:close/>
                  <a:moveTo>
                    <a:pt x="137833" y="0"/>
                  </a:moveTo>
                  <a:cubicBezTo>
                    <a:pt x="144111" y="0"/>
                    <a:pt x="149498" y="3817"/>
                    <a:pt x="151799" y="9257"/>
                  </a:cubicBezTo>
                  <a:lnTo>
                    <a:pt x="273305" y="208818"/>
                  </a:lnTo>
                  <a:cubicBezTo>
                    <a:pt x="274668" y="210834"/>
                    <a:pt x="275463" y="213265"/>
                    <a:pt x="275463" y="215882"/>
                  </a:cubicBezTo>
                  <a:cubicBezTo>
                    <a:pt x="275463" y="221988"/>
                    <a:pt x="271132" y="227082"/>
                    <a:pt x="265375" y="228260"/>
                  </a:cubicBezTo>
                  <a:cubicBezTo>
                    <a:pt x="260805" y="227784"/>
                    <a:pt x="259938" y="226382"/>
                    <a:pt x="257220" y="225443"/>
                  </a:cubicBezTo>
                  <a:lnTo>
                    <a:pt x="177900" y="185478"/>
                  </a:lnTo>
                  <a:lnTo>
                    <a:pt x="177900" y="624017"/>
                  </a:lnTo>
                  <a:lnTo>
                    <a:pt x="97765" y="624017"/>
                  </a:lnTo>
                  <a:lnTo>
                    <a:pt x="97765" y="185199"/>
                  </a:lnTo>
                  <a:lnTo>
                    <a:pt x="20122" y="224489"/>
                  </a:lnTo>
                  <a:cubicBezTo>
                    <a:pt x="16777" y="225746"/>
                    <a:pt x="14127" y="227929"/>
                    <a:pt x="10089" y="228260"/>
                  </a:cubicBezTo>
                  <a:cubicBezTo>
                    <a:pt x="4331" y="227082"/>
                    <a:pt x="0" y="221988"/>
                    <a:pt x="0" y="215882"/>
                  </a:cubicBezTo>
                  <a:cubicBezTo>
                    <a:pt x="0" y="213265"/>
                    <a:pt x="796" y="210834"/>
                    <a:pt x="2158" y="208818"/>
                  </a:cubicBezTo>
                  <a:lnTo>
                    <a:pt x="123867" y="9257"/>
                  </a:lnTo>
                  <a:cubicBezTo>
                    <a:pt x="126168" y="3817"/>
                    <a:pt x="131555" y="0"/>
                    <a:pt x="13783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F4268B2F-F1F0-44E8-A467-74BB3A1B4593}"/>
              </a:ext>
            </a:extLst>
          </p:cNvPr>
          <p:cNvGrpSpPr/>
          <p:nvPr/>
        </p:nvGrpSpPr>
        <p:grpSpPr>
          <a:xfrm>
            <a:off x="510313" y="2872081"/>
            <a:ext cx="1374189" cy="1374189"/>
            <a:chOff x="510313" y="2872081"/>
            <a:chExt cx="1374189" cy="1374189"/>
          </a:xfrm>
        </p:grpSpPr>
        <p:grpSp>
          <p:nvGrpSpPr>
            <p:cNvPr id="208" name="グループ化 207">
              <a:extLst>
                <a:ext uri="{FF2B5EF4-FFF2-40B4-BE49-F238E27FC236}">
                  <a16:creationId xmlns:a16="http://schemas.microsoft.com/office/drawing/2014/main" id="{8E452E89-A6F5-4FC2-8901-A7E8A7BA613C}"/>
                </a:ext>
              </a:extLst>
            </p:cNvPr>
            <p:cNvGrpSpPr/>
            <p:nvPr/>
          </p:nvGrpSpPr>
          <p:grpSpPr>
            <a:xfrm>
              <a:off x="510313" y="2872081"/>
              <a:ext cx="1374189" cy="1374189"/>
              <a:chOff x="-990943" y="938506"/>
              <a:chExt cx="1374189" cy="1374189"/>
            </a:xfrm>
          </p:grpSpPr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B03CE015-BC89-4B6F-8A32-58FD7A7896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A60DFDBF-7279-46D9-9A76-DFAF0C4D8688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ACEC08C0-16A1-4635-8692-58F9E88F9C7D}"/>
                </a:ext>
              </a:extLst>
            </p:cNvPr>
            <p:cNvSpPr/>
            <p:nvPr/>
          </p:nvSpPr>
          <p:spPr>
            <a:xfrm>
              <a:off x="949324" y="3113993"/>
              <a:ext cx="517526" cy="805202"/>
            </a:xfrm>
            <a:custGeom>
              <a:avLst/>
              <a:gdLst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45244 w 1483519"/>
                <a:gd name="connsiteY43" fmla="*/ 1933575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9544 w 1483519"/>
                <a:gd name="connsiteY46" fmla="*/ 1535906 h 2307431"/>
                <a:gd name="connsiteX47" fmla="*/ 178594 w 1483519"/>
                <a:gd name="connsiteY47" fmla="*/ 1385887 h 2307431"/>
                <a:gd name="connsiteX48" fmla="*/ 33338 w 1483519"/>
                <a:gd name="connsiteY48" fmla="*/ 1314450 h 2307431"/>
                <a:gd name="connsiteX49" fmla="*/ 90488 w 1483519"/>
                <a:gd name="connsiteY49" fmla="*/ 1173956 h 2307431"/>
                <a:gd name="connsiteX50" fmla="*/ 102394 w 1483519"/>
                <a:gd name="connsiteY50" fmla="*/ 1295400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45244 w 1483519"/>
                <a:gd name="connsiteY43" fmla="*/ 1933575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9544 w 1483519"/>
                <a:gd name="connsiteY46" fmla="*/ 1535906 h 2307431"/>
                <a:gd name="connsiteX47" fmla="*/ 178594 w 1483519"/>
                <a:gd name="connsiteY47" fmla="*/ 1385887 h 2307431"/>
                <a:gd name="connsiteX48" fmla="*/ 33338 w 1483519"/>
                <a:gd name="connsiteY48" fmla="*/ 1314450 h 2307431"/>
                <a:gd name="connsiteX49" fmla="*/ 90488 w 1483519"/>
                <a:gd name="connsiteY49" fmla="*/ 1173956 h 2307431"/>
                <a:gd name="connsiteX50" fmla="*/ 102394 w 1483519"/>
                <a:gd name="connsiteY50" fmla="*/ 1295400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45244 w 1483519"/>
                <a:gd name="connsiteY43" fmla="*/ 1933575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9544 w 1483519"/>
                <a:gd name="connsiteY46" fmla="*/ 1535906 h 2307431"/>
                <a:gd name="connsiteX47" fmla="*/ 178594 w 1483519"/>
                <a:gd name="connsiteY47" fmla="*/ 1385887 h 2307431"/>
                <a:gd name="connsiteX48" fmla="*/ 33338 w 1483519"/>
                <a:gd name="connsiteY48" fmla="*/ 1314450 h 2307431"/>
                <a:gd name="connsiteX49" fmla="*/ 96868 w 1483519"/>
                <a:gd name="connsiteY49" fmla="*/ 1172893 h 2307431"/>
                <a:gd name="connsiteX50" fmla="*/ 102394 w 1483519"/>
                <a:gd name="connsiteY50" fmla="*/ 1295400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45244 w 1483519"/>
                <a:gd name="connsiteY43" fmla="*/ 1933575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9544 w 1483519"/>
                <a:gd name="connsiteY46" fmla="*/ 1535906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02394 w 1483519"/>
                <a:gd name="connsiteY50" fmla="*/ 1295400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45244 w 1483519"/>
                <a:gd name="connsiteY43" fmla="*/ 1933575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9544 w 1483519"/>
                <a:gd name="connsiteY46" fmla="*/ 1535906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02394 w 1483519"/>
                <a:gd name="connsiteY50" fmla="*/ 1295400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45244 w 1483519"/>
                <a:gd name="connsiteY43" fmla="*/ 1933575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9544 w 1483519"/>
                <a:gd name="connsiteY46" fmla="*/ 1535906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02394 w 1483519"/>
                <a:gd name="connsiteY50" fmla="*/ 1295400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45244 w 1483519"/>
                <a:gd name="connsiteY43" fmla="*/ 1933575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9544 w 1483519"/>
                <a:gd name="connsiteY46" fmla="*/ 1535906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45244 w 1483519"/>
                <a:gd name="connsiteY43" fmla="*/ 1933575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9544 w 1483519"/>
                <a:gd name="connsiteY46" fmla="*/ 1535906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45244 w 1483519"/>
                <a:gd name="connsiteY43" fmla="*/ 1933575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9544 w 1483519"/>
                <a:gd name="connsiteY46" fmla="*/ 1535906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45244 w 1483519"/>
                <a:gd name="connsiteY43" fmla="*/ 1933575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45244 w 1483519"/>
                <a:gd name="connsiteY43" fmla="*/ 1933575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45244 w 1483519"/>
                <a:gd name="connsiteY43" fmla="*/ 1933575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27328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27328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648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49060 w 1483519"/>
                <a:gd name="connsiteY28" fmla="*/ 1215846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49060 w 1483519"/>
                <a:gd name="connsiteY28" fmla="*/ 1215846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91493 w 1483519"/>
                <a:gd name="connsiteY26" fmla="*/ 1428796 h 2307431"/>
                <a:gd name="connsiteX27" fmla="*/ 1340644 w 1483519"/>
                <a:gd name="connsiteY27" fmla="*/ 1366837 h 2307431"/>
                <a:gd name="connsiteX28" fmla="*/ 1349060 w 1483519"/>
                <a:gd name="connsiteY28" fmla="*/ 1215846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91493 w 1483519"/>
                <a:gd name="connsiteY26" fmla="*/ 1428796 h 2307431"/>
                <a:gd name="connsiteX27" fmla="*/ 1340644 w 1483519"/>
                <a:gd name="connsiteY27" fmla="*/ 1366837 h 2307431"/>
                <a:gd name="connsiteX28" fmla="*/ 1349060 w 1483519"/>
                <a:gd name="connsiteY28" fmla="*/ 1215846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79254 w 1483519"/>
                <a:gd name="connsiteY23" fmla="*/ 1429905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91493 w 1483519"/>
                <a:gd name="connsiteY26" fmla="*/ 1428796 h 2307431"/>
                <a:gd name="connsiteX27" fmla="*/ 1340644 w 1483519"/>
                <a:gd name="connsiteY27" fmla="*/ 1366837 h 2307431"/>
                <a:gd name="connsiteX28" fmla="*/ 1349060 w 1483519"/>
                <a:gd name="connsiteY28" fmla="*/ 1215846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79254 w 1483519"/>
                <a:gd name="connsiteY23" fmla="*/ 1429905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91493 w 1483519"/>
                <a:gd name="connsiteY26" fmla="*/ 1428796 h 2307431"/>
                <a:gd name="connsiteX27" fmla="*/ 1340644 w 1483519"/>
                <a:gd name="connsiteY27" fmla="*/ 1366837 h 2307431"/>
                <a:gd name="connsiteX28" fmla="*/ 1349060 w 1483519"/>
                <a:gd name="connsiteY28" fmla="*/ 1215846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79254 w 1483519"/>
                <a:gd name="connsiteY23" fmla="*/ 1429905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91493 w 1483519"/>
                <a:gd name="connsiteY26" fmla="*/ 1428796 h 2307431"/>
                <a:gd name="connsiteX27" fmla="*/ 1340644 w 1483519"/>
                <a:gd name="connsiteY27" fmla="*/ 1366837 h 2307431"/>
                <a:gd name="connsiteX28" fmla="*/ 1349060 w 1483519"/>
                <a:gd name="connsiteY28" fmla="*/ 1215846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79254 w 1483519"/>
                <a:gd name="connsiteY23" fmla="*/ 1429905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91493 w 1483519"/>
                <a:gd name="connsiteY26" fmla="*/ 1428796 h 2307431"/>
                <a:gd name="connsiteX27" fmla="*/ 1340644 w 1483519"/>
                <a:gd name="connsiteY27" fmla="*/ 1366837 h 2307431"/>
                <a:gd name="connsiteX28" fmla="*/ 1349060 w 1483519"/>
                <a:gd name="connsiteY28" fmla="*/ 1215846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79254 w 1483519"/>
                <a:gd name="connsiteY23" fmla="*/ 1429905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91493 w 1483519"/>
                <a:gd name="connsiteY26" fmla="*/ 1428796 h 2307431"/>
                <a:gd name="connsiteX27" fmla="*/ 1340644 w 1483519"/>
                <a:gd name="connsiteY27" fmla="*/ 1366837 h 2307431"/>
                <a:gd name="connsiteX28" fmla="*/ 1349060 w 1483519"/>
                <a:gd name="connsiteY28" fmla="*/ 1215846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829"/>
                <a:gd name="connsiteY0" fmla="*/ 0 h 2307431"/>
                <a:gd name="connsiteX1" fmla="*/ 1038225 w 1483829"/>
                <a:gd name="connsiteY1" fmla="*/ 59531 h 2307431"/>
                <a:gd name="connsiteX2" fmla="*/ 1040607 w 1483829"/>
                <a:gd name="connsiteY2" fmla="*/ 150018 h 2307431"/>
                <a:gd name="connsiteX3" fmla="*/ 1073944 w 1483829"/>
                <a:gd name="connsiteY3" fmla="*/ 119062 h 2307431"/>
                <a:gd name="connsiteX4" fmla="*/ 1109663 w 1483829"/>
                <a:gd name="connsiteY4" fmla="*/ 30956 h 2307431"/>
                <a:gd name="connsiteX5" fmla="*/ 1123950 w 1483829"/>
                <a:gd name="connsiteY5" fmla="*/ 145256 h 2307431"/>
                <a:gd name="connsiteX6" fmla="*/ 1076325 w 1483829"/>
                <a:gd name="connsiteY6" fmla="*/ 211931 h 2307431"/>
                <a:gd name="connsiteX7" fmla="*/ 921544 w 1483829"/>
                <a:gd name="connsiteY7" fmla="*/ 307181 h 2307431"/>
                <a:gd name="connsiteX8" fmla="*/ 909638 w 1483829"/>
                <a:gd name="connsiteY8" fmla="*/ 400050 h 2307431"/>
                <a:gd name="connsiteX9" fmla="*/ 973932 w 1483829"/>
                <a:gd name="connsiteY9" fmla="*/ 452437 h 2307431"/>
                <a:gd name="connsiteX10" fmla="*/ 1078707 w 1483829"/>
                <a:gd name="connsiteY10" fmla="*/ 447675 h 2307431"/>
                <a:gd name="connsiteX11" fmla="*/ 1143000 w 1483829"/>
                <a:gd name="connsiteY11" fmla="*/ 492918 h 2307431"/>
                <a:gd name="connsiteX12" fmla="*/ 1271588 w 1483829"/>
                <a:gd name="connsiteY12" fmla="*/ 495300 h 2307431"/>
                <a:gd name="connsiteX13" fmla="*/ 1202532 w 1483829"/>
                <a:gd name="connsiteY13" fmla="*/ 635793 h 2307431"/>
                <a:gd name="connsiteX14" fmla="*/ 1123950 w 1483829"/>
                <a:gd name="connsiteY14" fmla="*/ 664368 h 2307431"/>
                <a:gd name="connsiteX15" fmla="*/ 1104900 w 1483829"/>
                <a:gd name="connsiteY15" fmla="*/ 840581 h 2307431"/>
                <a:gd name="connsiteX16" fmla="*/ 1216819 w 1483829"/>
                <a:gd name="connsiteY16" fmla="*/ 1021556 h 2307431"/>
                <a:gd name="connsiteX17" fmla="*/ 1209675 w 1483829"/>
                <a:gd name="connsiteY17" fmla="*/ 1104900 h 2307431"/>
                <a:gd name="connsiteX18" fmla="*/ 1433513 w 1483829"/>
                <a:gd name="connsiteY18" fmla="*/ 1052512 h 2307431"/>
                <a:gd name="connsiteX19" fmla="*/ 1483519 w 1483829"/>
                <a:gd name="connsiteY19" fmla="*/ 1147762 h 2307431"/>
                <a:gd name="connsiteX20" fmla="*/ 1419225 w 1483829"/>
                <a:gd name="connsiteY20" fmla="*/ 1247775 h 2307431"/>
                <a:gd name="connsiteX21" fmla="*/ 1433513 w 1483829"/>
                <a:gd name="connsiteY21" fmla="*/ 1347787 h 2307431"/>
                <a:gd name="connsiteX22" fmla="*/ 1419225 w 1483829"/>
                <a:gd name="connsiteY22" fmla="*/ 1395412 h 2307431"/>
                <a:gd name="connsiteX23" fmla="*/ 1379254 w 1483829"/>
                <a:gd name="connsiteY23" fmla="*/ 1429905 h 2307431"/>
                <a:gd name="connsiteX24" fmla="*/ 1316832 w 1483829"/>
                <a:gd name="connsiteY24" fmla="*/ 1512093 h 2307431"/>
                <a:gd name="connsiteX25" fmla="*/ 1297782 w 1483829"/>
                <a:gd name="connsiteY25" fmla="*/ 1514475 h 2307431"/>
                <a:gd name="connsiteX26" fmla="*/ 1291493 w 1483829"/>
                <a:gd name="connsiteY26" fmla="*/ 1428796 h 2307431"/>
                <a:gd name="connsiteX27" fmla="*/ 1340644 w 1483829"/>
                <a:gd name="connsiteY27" fmla="*/ 1366837 h 2307431"/>
                <a:gd name="connsiteX28" fmla="*/ 1349060 w 1483829"/>
                <a:gd name="connsiteY28" fmla="*/ 1215846 h 2307431"/>
                <a:gd name="connsiteX29" fmla="*/ 1200150 w 1483829"/>
                <a:gd name="connsiteY29" fmla="*/ 1333500 h 2307431"/>
                <a:gd name="connsiteX30" fmla="*/ 988219 w 1483829"/>
                <a:gd name="connsiteY30" fmla="*/ 1423987 h 2307431"/>
                <a:gd name="connsiteX31" fmla="*/ 866775 w 1483829"/>
                <a:gd name="connsiteY31" fmla="*/ 1438275 h 2307431"/>
                <a:gd name="connsiteX32" fmla="*/ 545307 w 1483829"/>
                <a:gd name="connsiteY32" fmla="*/ 1578768 h 2307431"/>
                <a:gd name="connsiteX33" fmla="*/ 492919 w 1483829"/>
                <a:gd name="connsiteY33" fmla="*/ 1707356 h 2307431"/>
                <a:gd name="connsiteX34" fmla="*/ 392907 w 1483829"/>
                <a:gd name="connsiteY34" fmla="*/ 1762125 h 2307431"/>
                <a:gd name="connsiteX35" fmla="*/ 357811 w 1483829"/>
                <a:gd name="connsiteY35" fmla="*/ 1790232 h 2307431"/>
                <a:gd name="connsiteX36" fmla="*/ 247532 w 1483829"/>
                <a:gd name="connsiteY36" fmla="*/ 1877997 h 2307431"/>
                <a:gd name="connsiteX37" fmla="*/ 159544 w 1483829"/>
                <a:gd name="connsiteY37" fmla="*/ 1976437 h 2307431"/>
                <a:gd name="connsiteX38" fmla="*/ 151037 w 1483829"/>
                <a:gd name="connsiteY38" fmla="*/ 2139679 h 2307431"/>
                <a:gd name="connsiteX39" fmla="*/ 104475 w 1483829"/>
                <a:gd name="connsiteY39" fmla="*/ 2246028 h 2307431"/>
                <a:gd name="connsiteX40" fmla="*/ 0 w 1483829"/>
                <a:gd name="connsiteY40" fmla="*/ 2307431 h 2307431"/>
                <a:gd name="connsiteX41" fmla="*/ 0 w 1483829"/>
                <a:gd name="connsiteY41" fmla="*/ 2231231 h 2307431"/>
                <a:gd name="connsiteX42" fmla="*/ 64294 w 1483829"/>
                <a:gd name="connsiteY42" fmla="*/ 2155031 h 2307431"/>
                <a:gd name="connsiteX43" fmla="*/ 58005 w 1483829"/>
                <a:gd name="connsiteY43" fmla="*/ 1937829 h 2307431"/>
                <a:gd name="connsiteX44" fmla="*/ 173832 w 1483829"/>
                <a:gd name="connsiteY44" fmla="*/ 1793081 h 2307431"/>
                <a:gd name="connsiteX45" fmla="*/ 207860 w 1483829"/>
                <a:gd name="connsiteY45" fmla="*/ 1651865 h 2307431"/>
                <a:gd name="connsiteX46" fmla="*/ 156354 w 1483829"/>
                <a:gd name="connsiteY46" fmla="*/ 1505068 h 2307431"/>
                <a:gd name="connsiteX47" fmla="*/ 178594 w 1483829"/>
                <a:gd name="connsiteY47" fmla="*/ 1385887 h 2307431"/>
                <a:gd name="connsiteX48" fmla="*/ 21640 w 1483829"/>
                <a:gd name="connsiteY48" fmla="*/ 1257026 h 2307431"/>
                <a:gd name="connsiteX49" fmla="*/ 96868 w 1483829"/>
                <a:gd name="connsiteY49" fmla="*/ 1172893 h 2307431"/>
                <a:gd name="connsiteX50" fmla="*/ 115155 w 1483829"/>
                <a:gd name="connsiteY50" fmla="*/ 1283703 h 2307431"/>
                <a:gd name="connsiteX51" fmla="*/ 211932 w 1483829"/>
                <a:gd name="connsiteY51" fmla="*/ 1316831 h 2307431"/>
                <a:gd name="connsiteX52" fmla="*/ 330994 w 1483829"/>
                <a:gd name="connsiteY52" fmla="*/ 1238250 h 2307431"/>
                <a:gd name="connsiteX53" fmla="*/ 504825 w 1483829"/>
                <a:gd name="connsiteY53" fmla="*/ 1221581 h 2307431"/>
                <a:gd name="connsiteX54" fmla="*/ 576263 w 1483829"/>
                <a:gd name="connsiteY54" fmla="*/ 1162050 h 2307431"/>
                <a:gd name="connsiteX55" fmla="*/ 690563 w 1483829"/>
                <a:gd name="connsiteY55" fmla="*/ 1109662 h 2307431"/>
                <a:gd name="connsiteX56" fmla="*/ 833438 w 1483829"/>
                <a:gd name="connsiteY56" fmla="*/ 928687 h 2307431"/>
                <a:gd name="connsiteX57" fmla="*/ 895350 w 1483829"/>
                <a:gd name="connsiteY57" fmla="*/ 735806 h 2307431"/>
                <a:gd name="connsiteX58" fmla="*/ 862013 w 1483829"/>
                <a:gd name="connsiteY58" fmla="*/ 535781 h 2307431"/>
                <a:gd name="connsiteX59" fmla="*/ 781050 w 1483829"/>
                <a:gd name="connsiteY59" fmla="*/ 495300 h 2307431"/>
                <a:gd name="connsiteX60" fmla="*/ 762000 w 1483829"/>
                <a:gd name="connsiteY60" fmla="*/ 409575 h 2307431"/>
                <a:gd name="connsiteX61" fmla="*/ 864394 w 1483829"/>
                <a:gd name="connsiteY61" fmla="*/ 447675 h 2307431"/>
                <a:gd name="connsiteX62" fmla="*/ 778669 w 1483829"/>
                <a:gd name="connsiteY62" fmla="*/ 280987 h 2307431"/>
                <a:gd name="connsiteX63" fmla="*/ 778669 w 1483829"/>
                <a:gd name="connsiteY63" fmla="*/ 200025 h 2307431"/>
                <a:gd name="connsiteX64" fmla="*/ 809625 w 1483829"/>
                <a:gd name="connsiteY64" fmla="*/ 145256 h 2307431"/>
                <a:gd name="connsiteX65" fmla="*/ 821532 w 1483829"/>
                <a:gd name="connsiteY65" fmla="*/ 219075 h 2307431"/>
                <a:gd name="connsiteX66" fmla="*/ 859632 w 1483829"/>
                <a:gd name="connsiteY66" fmla="*/ 261937 h 2307431"/>
                <a:gd name="connsiteX67" fmla="*/ 902494 w 1483829"/>
                <a:gd name="connsiteY67" fmla="*/ 164306 h 2307431"/>
                <a:gd name="connsiteX68" fmla="*/ 895350 w 1483829"/>
                <a:gd name="connsiteY68" fmla="*/ 59531 h 2307431"/>
                <a:gd name="connsiteX69" fmla="*/ 933450 w 1483829"/>
                <a:gd name="connsiteY69" fmla="*/ 85725 h 2307431"/>
                <a:gd name="connsiteX70" fmla="*/ 983457 w 1483829"/>
                <a:gd name="connsiteY70" fmla="*/ 145256 h 2307431"/>
                <a:gd name="connsiteX71" fmla="*/ 988219 w 1483829"/>
                <a:gd name="connsiteY71" fmla="*/ 111918 h 2307431"/>
                <a:gd name="connsiteX72" fmla="*/ 1000125 w 1483829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216819 w 1483521"/>
                <a:gd name="connsiteY16" fmla="*/ 102155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0994 w 1483521"/>
                <a:gd name="connsiteY52" fmla="*/ 1238250 h 2307431"/>
                <a:gd name="connsiteX53" fmla="*/ 504825 w 1483521"/>
                <a:gd name="connsiteY53" fmla="*/ 1221581 h 2307431"/>
                <a:gd name="connsiteX54" fmla="*/ 576263 w 1483521"/>
                <a:gd name="connsiteY54" fmla="*/ 1162050 h 2307431"/>
                <a:gd name="connsiteX55" fmla="*/ 690563 w 1483521"/>
                <a:gd name="connsiteY55" fmla="*/ 1109662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0994 w 1483521"/>
                <a:gd name="connsiteY52" fmla="*/ 1238250 h 2307431"/>
                <a:gd name="connsiteX53" fmla="*/ 504825 w 1483521"/>
                <a:gd name="connsiteY53" fmla="*/ 1221581 h 2307431"/>
                <a:gd name="connsiteX54" fmla="*/ 576263 w 1483521"/>
                <a:gd name="connsiteY54" fmla="*/ 1162050 h 2307431"/>
                <a:gd name="connsiteX55" fmla="*/ 690563 w 1483521"/>
                <a:gd name="connsiteY55" fmla="*/ 1109662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0994 w 1483521"/>
                <a:gd name="connsiteY52" fmla="*/ 1238250 h 2307431"/>
                <a:gd name="connsiteX53" fmla="*/ 504825 w 1483521"/>
                <a:gd name="connsiteY53" fmla="*/ 1221581 h 2307431"/>
                <a:gd name="connsiteX54" fmla="*/ 576263 w 1483521"/>
                <a:gd name="connsiteY54" fmla="*/ 1162050 h 2307431"/>
                <a:gd name="connsiteX55" fmla="*/ 690563 w 1483521"/>
                <a:gd name="connsiteY55" fmla="*/ 1109662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0994 w 1483521"/>
                <a:gd name="connsiteY52" fmla="*/ 1238250 h 2307431"/>
                <a:gd name="connsiteX53" fmla="*/ 504825 w 1483521"/>
                <a:gd name="connsiteY53" fmla="*/ 1221581 h 2307431"/>
                <a:gd name="connsiteX54" fmla="*/ 576263 w 1483521"/>
                <a:gd name="connsiteY54" fmla="*/ 1162050 h 2307431"/>
                <a:gd name="connsiteX55" fmla="*/ 690563 w 1483521"/>
                <a:gd name="connsiteY55" fmla="*/ 1109662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0994 w 1483521"/>
                <a:gd name="connsiteY52" fmla="*/ 1238250 h 2307431"/>
                <a:gd name="connsiteX53" fmla="*/ 504825 w 1483521"/>
                <a:gd name="connsiteY53" fmla="*/ 1221581 h 2307431"/>
                <a:gd name="connsiteX54" fmla="*/ 576263 w 1483521"/>
                <a:gd name="connsiteY54" fmla="*/ 1162050 h 2307431"/>
                <a:gd name="connsiteX55" fmla="*/ 690563 w 1483521"/>
                <a:gd name="connsiteY55" fmla="*/ 1109662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0994 w 1483521"/>
                <a:gd name="connsiteY52" fmla="*/ 1238250 h 2307431"/>
                <a:gd name="connsiteX53" fmla="*/ 504825 w 1483521"/>
                <a:gd name="connsiteY53" fmla="*/ 1221581 h 2307431"/>
                <a:gd name="connsiteX54" fmla="*/ 576263 w 1483521"/>
                <a:gd name="connsiteY54" fmla="*/ 1162050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0994 w 1483521"/>
                <a:gd name="connsiteY52" fmla="*/ 1238250 h 2307431"/>
                <a:gd name="connsiteX53" fmla="*/ 504825 w 1483521"/>
                <a:gd name="connsiteY53" fmla="*/ 1221581 h 2307431"/>
                <a:gd name="connsiteX54" fmla="*/ 576263 w 1483521"/>
                <a:gd name="connsiteY54" fmla="*/ 1162050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0994 w 1483521"/>
                <a:gd name="connsiteY52" fmla="*/ 1238250 h 2307431"/>
                <a:gd name="connsiteX53" fmla="*/ 504825 w 1483521"/>
                <a:gd name="connsiteY53" fmla="*/ 1221581 h 2307431"/>
                <a:gd name="connsiteX54" fmla="*/ 576263 w 1483521"/>
                <a:gd name="connsiteY54" fmla="*/ 1162050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0994 w 1483521"/>
                <a:gd name="connsiteY52" fmla="*/ 1238250 h 2307431"/>
                <a:gd name="connsiteX53" fmla="*/ 504825 w 1483521"/>
                <a:gd name="connsiteY53" fmla="*/ 1221581 h 2307431"/>
                <a:gd name="connsiteX54" fmla="*/ 576263 w 1483521"/>
                <a:gd name="connsiteY54" fmla="*/ 1162050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0994 w 1483521"/>
                <a:gd name="connsiteY52" fmla="*/ 1238250 h 2307431"/>
                <a:gd name="connsiteX53" fmla="*/ 492064 w 1483521"/>
                <a:gd name="connsiteY53" fmla="*/ 1213074 h 2307431"/>
                <a:gd name="connsiteX54" fmla="*/ 576263 w 1483521"/>
                <a:gd name="connsiteY54" fmla="*/ 1162050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0994 w 1483521"/>
                <a:gd name="connsiteY52" fmla="*/ 1238250 h 2307431"/>
                <a:gd name="connsiteX53" fmla="*/ 492064 w 1483521"/>
                <a:gd name="connsiteY53" fmla="*/ 1213074 h 2307431"/>
                <a:gd name="connsiteX54" fmla="*/ 576263 w 1483521"/>
                <a:gd name="connsiteY54" fmla="*/ 1162050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76263 w 1483521"/>
                <a:gd name="connsiteY54" fmla="*/ 1162050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76263 w 1483521"/>
                <a:gd name="connsiteY54" fmla="*/ 1162050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76263 w 1483521"/>
                <a:gd name="connsiteY54" fmla="*/ 1162050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75145 w 1483521"/>
                <a:gd name="connsiteY57" fmla="*/ 742187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75145 w 1483521"/>
                <a:gd name="connsiteY57" fmla="*/ 742187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79203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79203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79203 w 1483521"/>
                <a:gd name="connsiteY70" fmla="*/ 145256 h 2307431"/>
                <a:gd name="connsiteX71" fmla="*/ 997790 w 1483521"/>
                <a:gd name="connsiteY71" fmla="*/ 93840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79203 w 1483521"/>
                <a:gd name="connsiteY70" fmla="*/ 145256 h 2307431"/>
                <a:gd name="connsiteX71" fmla="*/ 997790 w 1483521"/>
                <a:gd name="connsiteY71" fmla="*/ 93840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40894 w 1483521"/>
                <a:gd name="connsiteY69" fmla="*/ 86788 h 2307431"/>
                <a:gd name="connsiteX70" fmla="*/ 979203 w 1483521"/>
                <a:gd name="connsiteY70" fmla="*/ 145256 h 2307431"/>
                <a:gd name="connsiteX71" fmla="*/ 997790 w 1483521"/>
                <a:gd name="connsiteY71" fmla="*/ 93840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40894 w 1483521"/>
                <a:gd name="connsiteY69" fmla="*/ 86788 h 2307431"/>
                <a:gd name="connsiteX70" fmla="*/ 979203 w 1483521"/>
                <a:gd name="connsiteY70" fmla="*/ 145256 h 2307431"/>
                <a:gd name="connsiteX71" fmla="*/ 997790 w 1483521"/>
                <a:gd name="connsiteY71" fmla="*/ 93840 h 2307431"/>
                <a:gd name="connsiteX72" fmla="*/ 1000125 w 1483521"/>
                <a:gd name="connsiteY72" fmla="*/ 0 h 2307431"/>
                <a:gd name="connsiteX0" fmla="*/ 1000125 w 1483521"/>
                <a:gd name="connsiteY0" fmla="*/ 662 h 2308093"/>
                <a:gd name="connsiteX1" fmla="*/ 1038225 w 1483521"/>
                <a:gd name="connsiteY1" fmla="*/ 60193 h 2308093"/>
                <a:gd name="connsiteX2" fmla="*/ 1040607 w 1483521"/>
                <a:gd name="connsiteY2" fmla="*/ 150680 h 2308093"/>
                <a:gd name="connsiteX3" fmla="*/ 1073944 w 1483521"/>
                <a:gd name="connsiteY3" fmla="*/ 119724 h 2308093"/>
                <a:gd name="connsiteX4" fmla="*/ 1109663 w 1483521"/>
                <a:gd name="connsiteY4" fmla="*/ 31618 h 2308093"/>
                <a:gd name="connsiteX5" fmla="*/ 1123950 w 1483521"/>
                <a:gd name="connsiteY5" fmla="*/ 145918 h 2308093"/>
                <a:gd name="connsiteX6" fmla="*/ 1076325 w 1483521"/>
                <a:gd name="connsiteY6" fmla="*/ 212593 h 2308093"/>
                <a:gd name="connsiteX7" fmla="*/ 921544 w 1483521"/>
                <a:gd name="connsiteY7" fmla="*/ 307843 h 2308093"/>
                <a:gd name="connsiteX8" fmla="*/ 909638 w 1483521"/>
                <a:gd name="connsiteY8" fmla="*/ 400712 h 2308093"/>
                <a:gd name="connsiteX9" fmla="*/ 973932 w 1483521"/>
                <a:gd name="connsiteY9" fmla="*/ 453099 h 2308093"/>
                <a:gd name="connsiteX10" fmla="*/ 1078707 w 1483521"/>
                <a:gd name="connsiteY10" fmla="*/ 448337 h 2308093"/>
                <a:gd name="connsiteX11" fmla="*/ 1143000 w 1483521"/>
                <a:gd name="connsiteY11" fmla="*/ 493580 h 2308093"/>
                <a:gd name="connsiteX12" fmla="*/ 1271588 w 1483521"/>
                <a:gd name="connsiteY12" fmla="*/ 495962 h 2308093"/>
                <a:gd name="connsiteX13" fmla="*/ 1202532 w 1483521"/>
                <a:gd name="connsiteY13" fmla="*/ 636455 h 2308093"/>
                <a:gd name="connsiteX14" fmla="*/ 1115443 w 1483521"/>
                <a:gd name="connsiteY14" fmla="*/ 672474 h 2308093"/>
                <a:gd name="connsiteX15" fmla="*/ 1120851 w 1483521"/>
                <a:gd name="connsiteY15" fmla="*/ 841243 h 2308093"/>
                <a:gd name="connsiteX16" fmla="*/ 1198741 w 1483521"/>
                <a:gd name="connsiteY16" fmla="*/ 1015838 h 2308093"/>
                <a:gd name="connsiteX17" fmla="*/ 1209675 w 1483521"/>
                <a:gd name="connsiteY17" fmla="*/ 1105562 h 2308093"/>
                <a:gd name="connsiteX18" fmla="*/ 1416499 w 1483521"/>
                <a:gd name="connsiteY18" fmla="*/ 1060618 h 2308093"/>
                <a:gd name="connsiteX19" fmla="*/ 1483519 w 1483521"/>
                <a:gd name="connsiteY19" fmla="*/ 1148424 h 2308093"/>
                <a:gd name="connsiteX20" fmla="*/ 1419225 w 1483521"/>
                <a:gd name="connsiteY20" fmla="*/ 1248437 h 2308093"/>
                <a:gd name="connsiteX21" fmla="*/ 1433513 w 1483521"/>
                <a:gd name="connsiteY21" fmla="*/ 1348449 h 2308093"/>
                <a:gd name="connsiteX22" fmla="*/ 1419225 w 1483521"/>
                <a:gd name="connsiteY22" fmla="*/ 1396074 h 2308093"/>
                <a:gd name="connsiteX23" fmla="*/ 1379254 w 1483521"/>
                <a:gd name="connsiteY23" fmla="*/ 1430567 h 2308093"/>
                <a:gd name="connsiteX24" fmla="*/ 1316832 w 1483521"/>
                <a:gd name="connsiteY24" fmla="*/ 1512755 h 2308093"/>
                <a:gd name="connsiteX25" fmla="*/ 1297782 w 1483521"/>
                <a:gd name="connsiteY25" fmla="*/ 1515137 h 2308093"/>
                <a:gd name="connsiteX26" fmla="*/ 1291493 w 1483521"/>
                <a:gd name="connsiteY26" fmla="*/ 1429458 h 2308093"/>
                <a:gd name="connsiteX27" fmla="*/ 1340644 w 1483521"/>
                <a:gd name="connsiteY27" fmla="*/ 1367499 h 2308093"/>
                <a:gd name="connsiteX28" fmla="*/ 1349060 w 1483521"/>
                <a:gd name="connsiteY28" fmla="*/ 1216508 h 2308093"/>
                <a:gd name="connsiteX29" fmla="*/ 1200150 w 1483521"/>
                <a:gd name="connsiteY29" fmla="*/ 1334162 h 2308093"/>
                <a:gd name="connsiteX30" fmla="*/ 988219 w 1483521"/>
                <a:gd name="connsiteY30" fmla="*/ 1424649 h 2308093"/>
                <a:gd name="connsiteX31" fmla="*/ 866775 w 1483521"/>
                <a:gd name="connsiteY31" fmla="*/ 1438937 h 2308093"/>
                <a:gd name="connsiteX32" fmla="*/ 545307 w 1483521"/>
                <a:gd name="connsiteY32" fmla="*/ 1579430 h 2308093"/>
                <a:gd name="connsiteX33" fmla="*/ 492919 w 1483521"/>
                <a:gd name="connsiteY33" fmla="*/ 1708018 h 2308093"/>
                <a:gd name="connsiteX34" fmla="*/ 392907 w 1483521"/>
                <a:gd name="connsiteY34" fmla="*/ 1762787 h 2308093"/>
                <a:gd name="connsiteX35" fmla="*/ 357811 w 1483521"/>
                <a:gd name="connsiteY35" fmla="*/ 1790894 h 2308093"/>
                <a:gd name="connsiteX36" fmla="*/ 247532 w 1483521"/>
                <a:gd name="connsiteY36" fmla="*/ 1878659 h 2308093"/>
                <a:gd name="connsiteX37" fmla="*/ 159544 w 1483521"/>
                <a:gd name="connsiteY37" fmla="*/ 1977099 h 2308093"/>
                <a:gd name="connsiteX38" fmla="*/ 151037 w 1483521"/>
                <a:gd name="connsiteY38" fmla="*/ 2140341 h 2308093"/>
                <a:gd name="connsiteX39" fmla="*/ 104475 w 1483521"/>
                <a:gd name="connsiteY39" fmla="*/ 2246690 h 2308093"/>
                <a:gd name="connsiteX40" fmla="*/ 0 w 1483521"/>
                <a:gd name="connsiteY40" fmla="*/ 2308093 h 2308093"/>
                <a:gd name="connsiteX41" fmla="*/ 0 w 1483521"/>
                <a:gd name="connsiteY41" fmla="*/ 2231893 h 2308093"/>
                <a:gd name="connsiteX42" fmla="*/ 64294 w 1483521"/>
                <a:gd name="connsiteY42" fmla="*/ 2155693 h 2308093"/>
                <a:gd name="connsiteX43" fmla="*/ 58005 w 1483521"/>
                <a:gd name="connsiteY43" fmla="*/ 1938491 h 2308093"/>
                <a:gd name="connsiteX44" fmla="*/ 173832 w 1483521"/>
                <a:gd name="connsiteY44" fmla="*/ 1793743 h 2308093"/>
                <a:gd name="connsiteX45" fmla="*/ 207860 w 1483521"/>
                <a:gd name="connsiteY45" fmla="*/ 1652527 h 2308093"/>
                <a:gd name="connsiteX46" fmla="*/ 156354 w 1483521"/>
                <a:gd name="connsiteY46" fmla="*/ 1505730 h 2308093"/>
                <a:gd name="connsiteX47" fmla="*/ 178594 w 1483521"/>
                <a:gd name="connsiteY47" fmla="*/ 1386549 h 2308093"/>
                <a:gd name="connsiteX48" fmla="*/ 21640 w 1483521"/>
                <a:gd name="connsiteY48" fmla="*/ 1257688 h 2308093"/>
                <a:gd name="connsiteX49" fmla="*/ 96868 w 1483521"/>
                <a:gd name="connsiteY49" fmla="*/ 1173555 h 2308093"/>
                <a:gd name="connsiteX50" fmla="*/ 115155 w 1483521"/>
                <a:gd name="connsiteY50" fmla="*/ 1284365 h 2308093"/>
                <a:gd name="connsiteX51" fmla="*/ 211932 w 1483521"/>
                <a:gd name="connsiteY51" fmla="*/ 1317493 h 2308093"/>
                <a:gd name="connsiteX52" fmla="*/ 332058 w 1483521"/>
                <a:gd name="connsiteY52" fmla="*/ 1250610 h 2308093"/>
                <a:gd name="connsiteX53" fmla="*/ 492064 w 1483521"/>
                <a:gd name="connsiteY53" fmla="*/ 1213736 h 2308093"/>
                <a:gd name="connsiteX54" fmla="*/ 591151 w 1483521"/>
                <a:gd name="connsiteY54" fmla="*/ 1148888 h 2308093"/>
                <a:gd name="connsiteX55" fmla="*/ 720338 w 1483521"/>
                <a:gd name="connsiteY55" fmla="*/ 1084802 h 2308093"/>
                <a:gd name="connsiteX56" fmla="*/ 833438 w 1483521"/>
                <a:gd name="connsiteY56" fmla="*/ 929349 h 2308093"/>
                <a:gd name="connsiteX57" fmla="*/ 892159 w 1483521"/>
                <a:gd name="connsiteY57" fmla="*/ 743913 h 2308093"/>
                <a:gd name="connsiteX58" fmla="*/ 862013 w 1483521"/>
                <a:gd name="connsiteY58" fmla="*/ 536443 h 2308093"/>
                <a:gd name="connsiteX59" fmla="*/ 781050 w 1483521"/>
                <a:gd name="connsiteY59" fmla="*/ 495962 h 2308093"/>
                <a:gd name="connsiteX60" fmla="*/ 747112 w 1483521"/>
                <a:gd name="connsiteY60" fmla="*/ 416617 h 2308093"/>
                <a:gd name="connsiteX61" fmla="*/ 864394 w 1483521"/>
                <a:gd name="connsiteY61" fmla="*/ 448337 h 2308093"/>
                <a:gd name="connsiteX62" fmla="*/ 778669 w 1483521"/>
                <a:gd name="connsiteY62" fmla="*/ 281649 h 2308093"/>
                <a:gd name="connsiteX63" fmla="*/ 778669 w 1483521"/>
                <a:gd name="connsiteY63" fmla="*/ 200687 h 2308093"/>
                <a:gd name="connsiteX64" fmla="*/ 809625 w 1483521"/>
                <a:gd name="connsiteY64" fmla="*/ 145918 h 2308093"/>
                <a:gd name="connsiteX65" fmla="*/ 821532 w 1483521"/>
                <a:gd name="connsiteY65" fmla="*/ 219737 h 2308093"/>
                <a:gd name="connsiteX66" fmla="*/ 859632 w 1483521"/>
                <a:gd name="connsiteY66" fmla="*/ 262599 h 2308093"/>
                <a:gd name="connsiteX67" fmla="*/ 902494 w 1483521"/>
                <a:gd name="connsiteY67" fmla="*/ 164968 h 2308093"/>
                <a:gd name="connsiteX68" fmla="*/ 895350 w 1483521"/>
                <a:gd name="connsiteY68" fmla="*/ 60193 h 2308093"/>
                <a:gd name="connsiteX69" fmla="*/ 940894 w 1483521"/>
                <a:gd name="connsiteY69" fmla="*/ 87450 h 2308093"/>
                <a:gd name="connsiteX70" fmla="*/ 979203 w 1483521"/>
                <a:gd name="connsiteY70" fmla="*/ 145918 h 2308093"/>
                <a:gd name="connsiteX71" fmla="*/ 997790 w 1483521"/>
                <a:gd name="connsiteY71" fmla="*/ 94502 h 2308093"/>
                <a:gd name="connsiteX72" fmla="*/ 1000125 w 1483521"/>
                <a:gd name="connsiteY72" fmla="*/ 662 h 2308093"/>
                <a:gd name="connsiteX0" fmla="*/ 1000125 w 1483521"/>
                <a:gd name="connsiteY0" fmla="*/ 720 h 2308151"/>
                <a:gd name="connsiteX1" fmla="*/ 1038225 w 1483521"/>
                <a:gd name="connsiteY1" fmla="*/ 60251 h 2308151"/>
                <a:gd name="connsiteX2" fmla="*/ 1040607 w 1483521"/>
                <a:gd name="connsiteY2" fmla="*/ 150738 h 2308151"/>
                <a:gd name="connsiteX3" fmla="*/ 1073944 w 1483521"/>
                <a:gd name="connsiteY3" fmla="*/ 119782 h 2308151"/>
                <a:gd name="connsiteX4" fmla="*/ 1109663 w 1483521"/>
                <a:gd name="connsiteY4" fmla="*/ 31676 h 2308151"/>
                <a:gd name="connsiteX5" fmla="*/ 1123950 w 1483521"/>
                <a:gd name="connsiteY5" fmla="*/ 145976 h 2308151"/>
                <a:gd name="connsiteX6" fmla="*/ 1076325 w 1483521"/>
                <a:gd name="connsiteY6" fmla="*/ 212651 h 2308151"/>
                <a:gd name="connsiteX7" fmla="*/ 921544 w 1483521"/>
                <a:gd name="connsiteY7" fmla="*/ 307901 h 2308151"/>
                <a:gd name="connsiteX8" fmla="*/ 909638 w 1483521"/>
                <a:gd name="connsiteY8" fmla="*/ 400770 h 2308151"/>
                <a:gd name="connsiteX9" fmla="*/ 973932 w 1483521"/>
                <a:gd name="connsiteY9" fmla="*/ 453157 h 2308151"/>
                <a:gd name="connsiteX10" fmla="*/ 1078707 w 1483521"/>
                <a:gd name="connsiteY10" fmla="*/ 448395 h 2308151"/>
                <a:gd name="connsiteX11" fmla="*/ 1143000 w 1483521"/>
                <a:gd name="connsiteY11" fmla="*/ 493638 h 2308151"/>
                <a:gd name="connsiteX12" fmla="*/ 1271588 w 1483521"/>
                <a:gd name="connsiteY12" fmla="*/ 496020 h 2308151"/>
                <a:gd name="connsiteX13" fmla="*/ 1202532 w 1483521"/>
                <a:gd name="connsiteY13" fmla="*/ 636513 h 2308151"/>
                <a:gd name="connsiteX14" fmla="*/ 1115443 w 1483521"/>
                <a:gd name="connsiteY14" fmla="*/ 672532 h 2308151"/>
                <a:gd name="connsiteX15" fmla="*/ 1120851 w 1483521"/>
                <a:gd name="connsiteY15" fmla="*/ 841301 h 2308151"/>
                <a:gd name="connsiteX16" fmla="*/ 1198741 w 1483521"/>
                <a:gd name="connsiteY16" fmla="*/ 1015896 h 2308151"/>
                <a:gd name="connsiteX17" fmla="*/ 1209675 w 1483521"/>
                <a:gd name="connsiteY17" fmla="*/ 1105620 h 2308151"/>
                <a:gd name="connsiteX18" fmla="*/ 1416499 w 1483521"/>
                <a:gd name="connsiteY18" fmla="*/ 1060676 h 2308151"/>
                <a:gd name="connsiteX19" fmla="*/ 1483519 w 1483521"/>
                <a:gd name="connsiteY19" fmla="*/ 1148482 h 2308151"/>
                <a:gd name="connsiteX20" fmla="*/ 1419225 w 1483521"/>
                <a:gd name="connsiteY20" fmla="*/ 1248495 h 2308151"/>
                <a:gd name="connsiteX21" fmla="*/ 1433513 w 1483521"/>
                <a:gd name="connsiteY21" fmla="*/ 1348507 h 2308151"/>
                <a:gd name="connsiteX22" fmla="*/ 1419225 w 1483521"/>
                <a:gd name="connsiteY22" fmla="*/ 1396132 h 2308151"/>
                <a:gd name="connsiteX23" fmla="*/ 1379254 w 1483521"/>
                <a:gd name="connsiteY23" fmla="*/ 1430625 h 2308151"/>
                <a:gd name="connsiteX24" fmla="*/ 1316832 w 1483521"/>
                <a:gd name="connsiteY24" fmla="*/ 1512813 h 2308151"/>
                <a:gd name="connsiteX25" fmla="*/ 1297782 w 1483521"/>
                <a:gd name="connsiteY25" fmla="*/ 1515195 h 2308151"/>
                <a:gd name="connsiteX26" fmla="*/ 1291493 w 1483521"/>
                <a:gd name="connsiteY26" fmla="*/ 1429516 h 2308151"/>
                <a:gd name="connsiteX27" fmla="*/ 1340644 w 1483521"/>
                <a:gd name="connsiteY27" fmla="*/ 1367557 h 2308151"/>
                <a:gd name="connsiteX28" fmla="*/ 1349060 w 1483521"/>
                <a:gd name="connsiteY28" fmla="*/ 1216566 h 2308151"/>
                <a:gd name="connsiteX29" fmla="*/ 1200150 w 1483521"/>
                <a:gd name="connsiteY29" fmla="*/ 1334220 h 2308151"/>
                <a:gd name="connsiteX30" fmla="*/ 988219 w 1483521"/>
                <a:gd name="connsiteY30" fmla="*/ 1424707 h 2308151"/>
                <a:gd name="connsiteX31" fmla="*/ 866775 w 1483521"/>
                <a:gd name="connsiteY31" fmla="*/ 1438995 h 2308151"/>
                <a:gd name="connsiteX32" fmla="*/ 545307 w 1483521"/>
                <a:gd name="connsiteY32" fmla="*/ 1579488 h 2308151"/>
                <a:gd name="connsiteX33" fmla="*/ 492919 w 1483521"/>
                <a:gd name="connsiteY33" fmla="*/ 1708076 h 2308151"/>
                <a:gd name="connsiteX34" fmla="*/ 392907 w 1483521"/>
                <a:gd name="connsiteY34" fmla="*/ 1762845 h 2308151"/>
                <a:gd name="connsiteX35" fmla="*/ 357811 w 1483521"/>
                <a:gd name="connsiteY35" fmla="*/ 1790952 h 2308151"/>
                <a:gd name="connsiteX36" fmla="*/ 247532 w 1483521"/>
                <a:gd name="connsiteY36" fmla="*/ 1878717 h 2308151"/>
                <a:gd name="connsiteX37" fmla="*/ 159544 w 1483521"/>
                <a:gd name="connsiteY37" fmla="*/ 1977157 h 2308151"/>
                <a:gd name="connsiteX38" fmla="*/ 151037 w 1483521"/>
                <a:gd name="connsiteY38" fmla="*/ 2140399 h 2308151"/>
                <a:gd name="connsiteX39" fmla="*/ 104475 w 1483521"/>
                <a:gd name="connsiteY39" fmla="*/ 2246748 h 2308151"/>
                <a:gd name="connsiteX40" fmla="*/ 0 w 1483521"/>
                <a:gd name="connsiteY40" fmla="*/ 2308151 h 2308151"/>
                <a:gd name="connsiteX41" fmla="*/ 0 w 1483521"/>
                <a:gd name="connsiteY41" fmla="*/ 2231951 h 2308151"/>
                <a:gd name="connsiteX42" fmla="*/ 64294 w 1483521"/>
                <a:gd name="connsiteY42" fmla="*/ 2155751 h 2308151"/>
                <a:gd name="connsiteX43" fmla="*/ 58005 w 1483521"/>
                <a:gd name="connsiteY43" fmla="*/ 1938549 h 2308151"/>
                <a:gd name="connsiteX44" fmla="*/ 173832 w 1483521"/>
                <a:gd name="connsiteY44" fmla="*/ 1793801 h 2308151"/>
                <a:gd name="connsiteX45" fmla="*/ 207860 w 1483521"/>
                <a:gd name="connsiteY45" fmla="*/ 1652585 h 2308151"/>
                <a:gd name="connsiteX46" fmla="*/ 156354 w 1483521"/>
                <a:gd name="connsiteY46" fmla="*/ 1505788 h 2308151"/>
                <a:gd name="connsiteX47" fmla="*/ 178594 w 1483521"/>
                <a:gd name="connsiteY47" fmla="*/ 1386607 h 2308151"/>
                <a:gd name="connsiteX48" fmla="*/ 21640 w 1483521"/>
                <a:gd name="connsiteY48" fmla="*/ 1257746 h 2308151"/>
                <a:gd name="connsiteX49" fmla="*/ 96868 w 1483521"/>
                <a:gd name="connsiteY49" fmla="*/ 1173613 h 2308151"/>
                <a:gd name="connsiteX50" fmla="*/ 115155 w 1483521"/>
                <a:gd name="connsiteY50" fmla="*/ 1284423 h 2308151"/>
                <a:gd name="connsiteX51" fmla="*/ 211932 w 1483521"/>
                <a:gd name="connsiteY51" fmla="*/ 1317551 h 2308151"/>
                <a:gd name="connsiteX52" fmla="*/ 332058 w 1483521"/>
                <a:gd name="connsiteY52" fmla="*/ 1250668 h 2308151"/>
                <a:gd name="connsiteX53" fmla="*/ 492064 w 1483521"/>
                <a:gd name="connsiteY53" fmla="*/ 1213794 h 2308151"/>
                <a:gd name="connsiteX54" fmla="*/ 591151 w 1483521"/>
                <a:gd name="connsiteY54" fmla="*/ 1148946 h 2308151"/>
                <a:gd name="connsiteX55" fmla="*/ 720338 w 1483521"/>
                <a:gd name="connsiteY55" fmla="*/ 1084860 h 2308151"/>
                <a:gd name="connsiteX56" fmla="*/ 833438 w 1483521"/>
                <a:gd name="connsiteY56" fmla="*/ 929407 h 2308151"/>
                <a:gd name="connsiteX57" fmla="*/ 892159 w 1483521"/>
                <a:gd name="connsiteY57" fmla="*/ 743971 h 2308151"/>
                <a:gd name="connsiteX58" fmla="*/ 862013 w 1483521"/>
                <a:gd name="connsiteY58" fmla="*/ 536501 h 2308151"/>
                <a:gd name="connsiteX59" fmla="*/ 781050 w 1483521"/>
                <a:gd name="connsiteY59" fmla="*/ 496020 h 2308151"/>
                <a:gd name="connsiteX60" fmla="*/ 747112 w 1483521"/>
                <a:gd name="connsiteY60" fmla="*/ 416675 h 2308151"/>
                <a:gd name="connsiteX61" fmla="*/ 864394 w 1483521"/>
                <a:gd name="connsiteY61" fmla="*/ 448395 h 2308151"/>
                <a:gd name="connsiteX62" fmla="*/ 778669 w 1483521"/>
                <a:gd name="connsiteY62" fmla="*/ 281707 h 2308151"/>
                <a:gd name="connsiteX63" fmla="*/ 778669 w 1483521"/>
                <a:gd name="connsiteY63" fmla="*/ 200745 h 2308151"/>
                <a:gd name="connsiteX64" fmla="*/ 809625 w 1483521"/>
                <a:gd name="connsiteY64" fmla="*/ 145976 h 2308151"/>
                <a:gd name="connsiteX65" fmla="*/ 821532 w 1483521"/>
                <a:gd name="connsiteY65" fmla="*/ 219795 h 2308151"/>
                <a:gd name="connsiteX66" fmla="*/ 859632 w 1483521"/>
                <a:gd name="connsiteY66" fmla="*/ 262657 h 2308151"/>
                <a:gd name="connsiteX67" fmla="*/ 902494 w 1483521"/>
                <a:gd name="connsiteY67" fmla="*/ 165026 h 2308151"/>
                <a:gd name="connsiteX68" fmla="*/ 895350 w 1483521"/>
                <a:gd name="connsiteY68" fmla="*/ 60251 h 2308151"/>
                <a:gd name="connsiteX69" fmla="*/ 940894 w 1483521"/>
                <a:gd name="connsiteY69" fmla="*/ 87508 h 2308151"/>
                <a:gd name="connsiteX70" fmla="*/ 979203 w 1483521"/>
                <a:gd name="connsiteY70" fmla="*/ 145976 h 2308151"/>
                <a:gd name="connsiteX71" fmla="*/ 997790 w 1483521"/>
                <a:gd name="connsiteY71" fmla="*/ 94560 h 2308151"/>
                <a:gd name="connsiteX72" fmla="*/ 1000125 w 1483521"/>
                <a:gd name="connsiteY72" fmla="*/ 720 h 2308151"/>
                <a:gd name="connsiteX0" fmla="*/ 1000125 w 1483521"/>
                <a:gd name="connsiteY0" fmla="*/ 720 h 2308151"/>
                <a:gd name="connsiteX1" fmla="*/ 1038225 w 1483521"/>
                <a:gd name="connsiteY1" fmla="*/ 60251 h 2308151"/>
                <a:gd name="connsiteX2" fmla="*/ 1040607 w 1483521"/>
                <a:gd name="connsiteY2" fmla="*/ 150738 h 2308151"/>
                <a:gd name="connsiteX3" fmla="*/ 1073944 w 1483521"/>
                <a:gd name="connsiteY3" fmla="*/ 119782 h 2308151"/>
                <a:gd name="connsiteX4" fmla="*/ 1109663 w 1483521"/>
                <a:gd name="connsiteY4" fmla="*/ 31676 h 2308151"/>
                <a:gd name="connsiteX5" fmla="*/ 1123950 w 1483521"/>
                <a:gd name="connsiteY5" fmla="*/ 145976 h 2308151"/>
                <a:gd name="connsiteX6" fmla="*/ 1076325 w 1483521"/>
                <a:gd name="connsiteY6" fmla="*/ 212651 h 2308151"/>
                <a:gd name="connsiteX7" fmla="*/ 921544 w 1483521"/>
                <a:gd name="connsiteY7" fmla="*/ 307901 h 2308151"/>
                <a:gd name="connsiteX8" fmla="*/ 909638 w 1483521"/>
                <a:gd name="connsiteY8" fmla="*/ 400770 h 2308151"/>
                <a:gd name="connsiteX9" fmla="*/ 973932 w 1483521"/>
                <a:gd name="connsiteY9" fmla="*/ 453157 h 2308151"/>
                <a:gd name="connsiteX10" fmla="*/ 1078707 w 1483521"/>
                <a:gd name="connsiteY10" fmla="*/ 448395 h 2308151"/>
                <a:gd name="connsiteX11" fmla="*/ 1143000 w 1483521"/>
                <a:gd name="connsiteY11" fmla="*/ 493638 h 2308151"/>
                <a:gd name="connsiteX12" fmla="*/ 1271588 w 1483521"/>
                <a:gd name="connsiteY12" fmla="*/ 496020 h 2308151"/>
                <a:gd name="connsiteX13" fmla="*/ 1202532 w 1483521"/>
                <a:gd name="connsiteY13" fmla="*/ 636513 h 2308151"/>
                <a:gd name="connsiteX14" fmla="*/ 1115443 w 1483521"/>
                <a:gd name="connsiteY14" fmla="*/ 672532 h 2308151"/>
                <a:gd name="connsiteX15" fmla="*/ 1120851 w 1483521"/>
                <a:gd name="connsiteY15" fmla="*/ 841301 h 2308151"/>
                <a:gd name="connsiteX16" fmla="*/ 1198741 w 1483521"/>
                <a:gd name="connsiteY16" fmla="*/ 1015896 h 2308151"/>
                <a:gd name="connsiteX17" fmla="*/ 1209675 w 1483521"/>
                <a:gd name="connsiteY17" fmla="*/ 1105620 h 2308151"/>
                <a:gd name="connsiteX18" fmla="*/ 1416499 w 1483521"/>
                <a:gd name="connsiteY18" fmla="*/ 1060676 h 2308151"/>
                <a:gd name="connsiteX19" fmla="*/ 1483519 w 1483521"/>
                <a:gd name="connsiteY19" fmla="*/ 1148482 h 2308151"/>
                <a:gd name="connsiteX20" fmla="*/ 1419225 w 1483521"/>
                <a:gd name="connsiteY20" fmla="*/ 1248495 h 2308151"/>
                <a:gd name="connsiteX21" fmla="*/ 1433513 w 1483521"/>
                <a:gd name="connsiteY21" fmla="*/ 1348507 h 2308151"/>
                <a:gd name="connsiteX22" fmla="*/ 1419225 w 1483521"/>
                <a:gd name="connsiteY22" fmla="*/ 1396132 h 2308151"/>
                <a:gd name="connsiteX23" fmla="*/ 1379254 w 1483521"/>
                <a:gd name="connsiteY23" fmla="*/ 1430625 h 2308151"/>
                <a:gd name="connsiteX24" fmla="*/ 1316832 w 1483521"/>
                <a:gd name="connsiteY24" fmla="*/ 1512813 h 2308151"/>
                <a:gd name="connsiteX25" fmla="*/ 1297782 w 1483521"/>
                <a:gd name="connsiteY25" fmla="*/ 1515195 h 2308151"/>
                <a:gd name="connsiteX26" fmla="*/ 1291493 w 1483521"/>
                <a:gd name="connsiteY26" fmla="*/ 1429516 h 2308151"/>
                <a:gd name="connsiteX27" fmla="*/ 1340644 w 1483521"/>
                <a:gd name="connsiteY27" fmla="*/ 1367557 h 2308151"/>
                <a:gd name="connsiteX28" fmla="*/ 1349060 w 1483521"/>
                <a:gd name="connsiteY28" fmla="*/ 1216566 h 2308151"/>
                <a:gd name="connsiteX29" fmla="*/ 1200150 w 1483521"/>
                <a:gd name="connsiteY29" fmla="*/ 1334220 h 2308151"/>
                <a:gd name="connsiteX30" fmla="*/ 988219 w 1483521"/>
                <a:gd name="connsiteY30" fmla="*/ 1424707 h 2308151"/>
                <a:gd name="connsiteX31" fmla="*/ 866775 w 1483521"/>
                <a:gd name="connsiteY31" fmla="*/ 1438995 h 2308151"/>
                <a:gd name="connsiteX32" fmla="*/ 545307 w 1483521"/>
                <a:gd name="connsiteY32" fmla="*/ 1579488 h 2308151"/>
                <a:gd name="connsiteX33" fmla="*/ 492919 w 1483521"/>
                <a:gd name="connsiteY33" fmla="*/ 1708076 h 2308151"/>
                <a:gd name="connsiteX34" fmla="*/ 392907 w 1483521"/>
                <a:gd name="connsiteY34" fmla="*/ 1762845 h 2308151"/>
                <a:gd name="connsiteX35" fmla="*/ 357811 w 1483521"/>
                <a:gd name="connsiteY35" fmla="*/ 1790952 h 2308151"/>
                <a:gd name="connsiteX36" fmla="*/ 247532 w 1483521"/>
                <a:gd name="connsiteY36" fmla="*/ 1878717 h 2308151"/>
                <a:gd name="connsiteX37" fmla="*/ 159544 w 1483521"/>
                <a:gd name="connsiteY37" fmla="*/ 1977157 h 2308151"/>
                <a:gd name="connsiteX38" fmla="*/ 151037 w 1483521"/>
                <a:gd name="connsiteY38" fmla="*/ 2140399 h 2308151"/>
                <a:gd name="connsiteX39" fmla="*/ 104475 w 1483521"/>
                <a:gd name="connsiteY39" fmla="*/ 2246748 h 2308151"/>
                <a:gd name="connsiteX40" fmla="*/ 0 w 1483521"/>
                <a:gd name="connsiteY40" fmla="*/ 2308151 h 2308151"/>
                <a:gd name="connsiteX41" fmla="*/ 0 w 1483521"/>
                <a:gd name="connsiteY41" fmla="*/ 2231951 h 2308151"/>
                <a:gd name="connsiteX42" fmla="*/ 64294 w 1483521"/>
                <a:gd name="connsiteY42" fmla="*/ 2155751 h 2308151"/>
                <a:gd name="connsiteX43" fmla="*/ 58005 w 1483521"/>
                <a:gd name="connsiteY43" fmla="*/ 1938549 h 2308151"/>
                <a:gd name="connsiteX44" fmla="*/ 173832 w 1483521"/>
                <a:gd name="connsiteY44" fmla="*/ 1793801 h 2308151"/>
                <a:gd name="connsiteX45" fmla="*/ 207860 w 1483521"/>
                <a:gd name="connsiteY45" fmla="*/ 1652585 h 2308151"/>
                <a:gd name="connsiteX46" fmla="*/ 156354 w 1483521"/>
                <a:gd name="connsiteY46" fmla="*/ 1505788 h 2308151"/>
                <a:gd name="connsiteX47" fmla="*/ 178594 w 1483521"/>
                <a:gd name="connsiteY47" fmla="*/ 1386607 h 2308151"/>
                <a:gd name="connsiteX48" fmla="*/ 21640 w 1483521"/>
                <a:gd name="connsiteY48" fmla="*/ 1257746 h 2308151"/>
                <a:gd name="connsiteX49" fmla="*/ 96868 w 1483521"/>
                <a:gd name="connsiteY49" fmla="*/ 1173613 h 2308151"/>
                <a:gd name="connsiteX50" fmla="*/ 115155 w 1483521"/>
                <a:gd name="connsiteY50" fmla="*/ 1284423 h 2308151"/>
                <a:gd name="connsiteX51" fmla="*/ 211932 w 1483521"/>
                <a:gd name="connsiteY51" fmla="*/ 1317551 h 2308151"/>
                <a:gd name="connsiteX52" fmla="*/ 332058 w 1483521"/>
                <a:gd name="connsiteY52" fmla="*/ 1250668 h 2308151"/>
                <a:gd name="connsiteX53" fmla="*/ 492064 w 1483521"/>
                <a:gd name="connsiteY53" fmla="*/ 1213794 h 2308151"/>
                <a:gd name="connsiteX54" fmla="*/ 591151 w 1483521"/>
                <a:gd name="connsiteY54" fmla="*/ 1148946 h 2308151"/>
                <a:gd name="connsiteX55" fmla="*/ 720338 w 1483521"/>
                <a:gd name="connsiteY55" fmla="*/ 1084860 h 2308151"/>
                <a:gd name="connsiteX56" fmla="*/ 833438 w 1483521"/>
                <a:gd name="connsiteY56" fmla="*/ 929407 h 2308151"/>
                <a:gd name="connsiteX57" fmla="*/ 892159 w 1483521"/>
                <a:gd name="connsiteY57" fmla="*/ 743971 h 2308151"/>
                <a:gd name="connsiteX58" fmla="*/ 862013 w 1483521"/>
                <a:gd name="connsiteY58" fmla="*/ 536501 h 2308151"/>
                <a:gd name="connsiteX59" fmla="*/ 781050 w 1483521"/>
                <a:gd name="connsiteY59" fmla="*/ 496020 h 2308151"/>
                <a:gd name="connsiteX60" fmla="*/ 747112 w 1483521"/>
                <a:gd name="connsiteY60" fmla="*/ 416675 h 2308151"/>
                <a:gd name="connsiteX61" fmla="*/ 864394 w 1483521"/>
                <a:gd name="connsiteY61" fmla="*/ 448395 h 2308151"/>
                <a:gd name="connsiteX62" fmla="*/ 778669 w 1483521"/>
                <a:gd name="connsiteY62" fmla="*/ 281707 h 2308151"/>
                <a:gd name="connsiteX63" fmla="*/ 778669 w 1483521"/>
                <a:gd name="connsiteY63" fmla="*/ 200745 h 2308151"/>
                <a:gd name="connsiteX64" fmla="*/ 809625 w 1483521"/>
                <a:gd name="connsiteY64" fmla="*/ 145976 h 2308151"/>
                <a:gd name="connsiteX65" fmla="*/ 821532 w 1483521"/>
                <a:gd name="connsiteY65" fmla="*/ 219795 h 2308151"/>
                <a:gd name="connsiteX66" fmla="*/ 859632 w 1483521"/>
                <a:gd name="connsiteY66" fmla="*/ 262657 h 2308151"/>
                <a:gd name="connsiteX67" fmla="*/ 902494 w 1483521"/>
                <a:gd name="connsiteY67" fmla="*/ 165026 h 2308151"/>
                <a:gd name="connsiteX68" fmla="*/ 895350 w 1483521"/>
                <a:gd name="connsiteY68" fmla="*/ 60251 h 2308151"/>
                <a:gd name="connsiteX69" fmla="*/ 940894 w 1483521"/>
                <a:gd name="connsiteY69" fmla="*/ 87508 h 2308151"/>
                <a:gd name="connsiteX70" fmla="*/ 979203 w 1483521"/>
                <a:gd name="connsiteY70" fmla="*/ 145976 h 2308151"/>
                <a:gd name="connsiteX71" fmla="*/ 997790 w 1483521"/>
                <a:gd name="connsiteY71" fmla="*/ 94560 h 2308151"/>
                <a:gd name="connsiteX72" fmla="*/ 1000125 w 1483521"/>
                <a:gd name="connsiteY72" fmla="*/ 720 h 2308151"/>
                <a:gd name="connsiteX0" fmla="*/ 1000125 w 1483521"/>
                <a:gd name="connsiteY0" fmla="*/ 720 h 2308151"/>
                <a:gd name="connsiteX1" fmla="*/ 1038225 w 1483521"/>
                <a:gd name="connsiteY1" fmla="*/ 60251 h 2308151"/>
                <a:gd name="connsiteX2" fmla="*/ 1040607 w 1483521"/>
                <a:gd name="connsiteY2" fmla="*/ 150738 h 2308151"/>
                <a:gd name="connsiteX3" fmla="*/ 1073944 w 1483521"/>
                <a:gd name="connsiteY3" fmla="*/ 119782 h 2308151"/>
                <a:gd name="connsiteX4" fmla="*/ 1109663 w 1483521"/>
                <a:gd name="connsiteY4" fmla="*/ 31676 h 2308151"/>
                <a:gd name="connsiteX5" fmla="*/ 1123950 w 1483521"/>
                <a:gd name="connsiteY5" fmla="*/ 145976 h 2308151"/>
                <a:gd name="connsiteX6" fmla="*/ 1076325 w 1483521"/>
                <a:gd name="connsiteY6" fmla="*/ 212651 h 2308151"/>
                <a:gd name="connsiteX7" fmla="*/ 921544 w 1483521"/>
                <a:gd name="connsiteY7" fmla="*/ 307901 h 2308151"/>
                <a:gd name="connsiteX8" fmla="*/ 909638 w 1483521"/>
                <a:gd name="connsiteY8" fmla="*/ 400770 h 2308151"/>
                <a:gd name="connsiteX9" fmla="*/ 973932 w 1483521"/>
                <a:gd name="connsiteY9" fmla="*/ 453157 h 2308151"/>
                <a:gd name="connsiteX10" fmla="*/ 1078707 w 1483521"/>
                <a:gd name="connsiteY10" fmla="*/ 448395 h 2308151"/>
                <a:gd name="connsiteX11" fmla="*/ 1143000 w 1483521"/>
                <a:gd name="connsiteY11" fmla="*/ 493638 h 2308151"/>
                <a:gd name="connsiteX12" fmla="*/ 1271588 w 1483521"/>
                <a:gd name="connsiteY12" fmla="*/ 496020 h 2308151"/>
                <a:gd name="connsiteX13" fmla="*/ 1202532 w 1483521"/>
                <a:gd name="connsiteY13" fmla="*/ 636513 h 2308151"/>
                <a:gd name="connsiteX14" fmla="*/ 1115443 w 1483521"/>
                <a:gd name="connsiteY14" fmla="*/ 672532 h 2308151"/>
                <a:gd name="connsiteX15" fmla="*/ 1120851 w 1483521"/>
                <a:gd name="connsiteY15" fmla="*/ 841301 h 2308151"/>
                <a:gd name="connsiteX16" fmla="*/ 1198741 w 1483521"/>
                <a:gd name="connsiteY16" fmla="*/ 1015896 h 2308151"/>
                <a:gd name="connsiteX17" fmla="*/ 1209675 w 1483521"/>
                <a:gd name="connsiteY17" fmla="*/ 1105620 h 2308151"/>
                <a:gd name="connsiteX18" fmla="*/ 1416499 w 1483521"/>
                <a:gd name="connsiteY18" fmla="*/ 1060676 h 2308151"/>
                <a:gd name="connsiteX19" fmla="*/ 1483519 w 1483521"/>
                <a:gd name="connsiteY19" fmla="*/ 1148482 h 2308151"/>
                <a:gd name="connsiteX20" fmla="*/ 1419225 w 1483521"/>
                <a:gd name="connsiteY20" fmla="*/ 1248495 h 2308151"/>
                <a:gd name="connsiteX21" fmla="*/ 1433513 w 1483521"/>
                <a:gd name="connsiteY21" fmla="*/ 1348507 h 2308151"/>
                <a:gd name="connsiteX22" fmla="*/ 1419225 w 1483521"/>
                <a:gd name="connsiteY22" fmla="*/ 1396132 h 2308151"/>
                <a:gd name="connsiteX23" fmla="*/ 1379254 w 1483521"/>
                <a:gd name="connsiteY23" fmla="*/ 1430625 h 2308151"/>
                <a:gd name="connsiteX24" fmla="*/ 1316832 w 1483521"/>
                <a:gd name="connsiteY24" fmla="*/ 1512813 h 2308151"/>
                <a:gd name="connsiteX25" fmla="*/ 1297782 w 1483521"/>
                <a:gd name="connsiteY25" fmla="*/ 1515195 h 2308151"/>
                <a:gd name="connsiteX26" fmla="*/ 1291493 w 1483521"/>
                <a:gd name="connsiteY26" fmla="*/ 1429516 h 2308151"/>
                <a:gd name="connsiteX27" fmla="*/ 1340644 w 1483521"/>
                <a:gd name="connsiteY27" fmla="*/ 1367557 h 2308151"/>
                <a:gd name="connsiteX28" fmla="*/ 1349060 w 1483521"/>
                <a:gd name="connsiteY28" fmla="*/ 1216566 h 2308151"/>
                <a:gd name="connsiteX29" fmla="*/ 1200150 w 1483521"/>
                <a:gd name="connsiteY29" fmla="*/ 1334220 h 2308151"/>
                <a:gd name="connsiteX30" fmla="*/ 988219 w 1483521"/>
                <a:gd name="connsiteY30" fmla="*/ 1424707 h 2308151"/>
                <a:gd name="connsiteX31" fmla="*/ 866775 w 1483521"/>
                <a:gd name="connsiteY31" fmla="*/ 1438995 h 2308151"/>
                <a:gd name="connsiteX32" fmla="*/ 545307 w 1483521"/>
                <a:gd name="connsiteY32" fmla="*/ 1579488 h 2308151"/>
                <a:gd name="connsiteX33" fmla="*/ 492919 w 1483521"/>
                <a:gd name="connsiteY33" fmla="*/ 1708076 h 2308151"/>
                <a:gd name="connsiteX34" fmla="*/ 392907 w 1483521"/>
                <a:gd name="connsiteY34" fmla="*/ 1762845 h 2308151"/>
                <a:gd name="connsiteX35" fmla="*/ 357811 w 1483521"/>
                <a:gd name="connsiteY35" fmla="*/ 1790952 h 2308151"/>
                <a:gd name="connsiteX36" fmla="*/ 247532 w 1483521"/>
                <a:gd name="connsiteY36" fmla="*/ 1878717 h 2308151"/>
                <a:gd name="connsiteX37" fmla="*/ 159544 w 1483521"/>
                <a:gd name="connsiteY37" fmla="*/ 1977157 h 2308151"/>
                <a:gd name="connsiteX38" fmla="*/ 151037 w 1483521"/>
                <a:gd name="connsiteY38" fmla="*/ 2140399 h 2308151"/>
                <a:gd name="connsiteX39" fmla="*/ 104475 w 1483521"/>
                <a:gd name="connsiteY39" fmla="*/ 2246748 h 2308151"/>
                <a:gd name="connsiteX40" fmla="*/ 0 w 1483521"/>
                <a:gd name="connsiteY40" fmla="*/ 2308151 h 2308151"/>
                <a:gd name="connsiteX41" fmla="*/ 0 w 1483521"/>
                <a:gd name="connsiteY41" fmla="*/ 2231951 h 2308151"/>
                <a:gd name="connsiteX42" fmla="*/ 64294 w 1483521"/>
                <a:gd name="connsiteY42" fmla="*/ 2155751 h 2308151"/>
                <a:gd name="connsiteX43" fmla="*/ 58005 w 1483521"/>
                <a:gd name="connsiteY43" fmla="*/ 1938549 h 2308151"/>
                <a:gd name="connsiteX44" fmla="*/ 173832 w 1483521"/>
                <a:gd name="connsiteY44" fmla="*/ 1793801 h 2308151"/>
                <a:gd name="connsiteX45" fmla="*/ 207860 w 1483521"/>
                <a:gd name="connsiteY45" fmla="*/ 1652585 h 2308151"/>
                <a:gd name="connsiteX46" fmla="*/ 156354 w 1483521"/>
                <a:gd name="connsiteY46" fmla="*/ 1505788 h 2308151"/>
                <a:gd name="connsiteX47" fmla="*/ 178594 w 1483521"/>
                <a:gd name="connsiteY47" fmla="*/ 1386607 h 2308151"/>
                <a:gd name="connsiteX48" fmla="*/ 21640 w 1483521"/>
                <a:gd name="connsiteY48" fmla="*/ 1257746 h 2308151"/>
                <a:gd name="connsiteX49" fmla="*/ 96868 w 1483521"/>
                <a:gd name="connsiteY49" fmla="*/ 1173613 h 2308151"/>
                <a:gd name="connsiteX50" fmla="*/ 115155 w 1483521"/>
                <a:gd name="connsiteY50" fmla="*/ 1284423 h 2308151"/>
                <a:gd name="connsiteX51" fmla="*/ 211932 w 1483521"/>
                <a:gd name="connsiteY51" fmla="*/ 1317551 h 2308151"/>
                <a:gd name="connsiteX52" fmla="*/ 332058 w 1483521"/>
                <a:gd name="connsiteY52" fmla="*/ 1250668 h 2308151"/>
                <a:gd name="connsiteX53" fmla="*/ 492064 w 1483521"/>
                <a:gd name="connsiteY53" fmla="*/ 1213794 h 2308151"/>
                <a:gd name="connsiteX54" fmla="*/ 591151 w 1483521"/>
                <a:gd name="connsiteY54" fmla="*/ 1148946 h 2308151"/>
                <a:gd name="connsiteX55" fmla="*/ 720338 w 1483521"/>
                <a:gd name="connsiteY55" fmla="*/ 1084860 h 2308151"/>
                <a:gd name="connsiteX56" fmla="*/ 833438 w 1483521"/>
                <a:gd name="connsiteY56" fmla="*/ 929407 h 2308151"/>
                <a:gd name="connsiteX57" fmla="*/ 892159 w 1483521"/>
                <a:gd name="connsiteY57" fmla="*/ 743971 h 2308151"/>
                <a:gd name="connsiteX58" fmla="*/ 862013 w 1483521"/>
                <a:gd name="connsiteY58" fmla="*/ 536501 h 2308151"/>
                <a:gd name="connsiteX59" fmla="*/ 781050 w 1483521"/>
                <a:gd name="connsiteY59" fmla="*/ 496020 h 2308151"/>
                <a:gd name="connsiteX60" fmla="*/ 747112 w 1483521"/>
                <a:gd name="connsiteY60" fmla="*/ 416675 h 2308151"/>
                <a:gd name="connsiteX61" fmla="*/ 864394 w 1483521"/>
                <a:gd name="connsiteY61" fmla="*/ 448395 h 2308151"/>
                <a:gd name="connsiteX62" fmla="*/ 778669 w 1483521"/>
                <a:gd name="connsiteY62" fmla="*/ 281707 h 2308151"/>
                <a:gd name="connsiteX63" fmla="*/ 778669 w 1483521"/>
                <a:gd name="connsiteY63" fmla="*/ 200745 h 2308151"/>
                <a:gd name="connsiteX64" fmla="*/ 809625 w 1483521"/>
                <a:gd name="connsiteY64" fmla="*/ 145976 h 2308151"/>
                <a:gd name="connsiteX65" fmla="*/ 821532 w 1483521"/>
                <a:gd name="connsiteY65" fmla="*/ 219795 h 2308151"/>
                <a:gd name="connsiteX66" fmla="*/ 859632 w 1483521"/>
                <a:gd name="connsiteY66" fmla="*/ 262657 h 2308151"/>
                <a:gd name="connsiteX67" fmla="*/ 902494 w 1483521"/>
                <a:gd name="connsiteY67" fmla="*/ 165026 h 2308151"/>
                <a:gd name="connsiteX68" fmla="*/ 895350 w 1483521"/>
                <a:gd name="connsiteY68" fmla="*/ 60251 h 2308151"/>
                <a:gd name="connsiteX69" fmla="*/ 940894 w 1483521"/>
                <a:gd name="connsiteY69" fmla="*/ 87508 h 2308151"/>
                <a:gd name="connsiteX70" fmla="*/ 979203 w 1483521"/>
                <a:gd name="connsiteY70" fmla="*/ 145976 h 2308151"/>
                <a:gd name="connsiteX71" fmla="*/ 997790 w 1483521"/>
                <a:gd name="connsiteY71" fmla="*/ 94560 h 2308151"/>
                <a:gd name="connsiteX72" fmla="*/ 1000125 w 1483521"/>
                <a:gd name="connsiteY72" fmla="*/ 720 h 2308151"/>
                <a:gd name="connsiteX0" fmla="*/ 1000125 w 1483521"/>
                <a:gd name="connsiteY0" fmla="*/ 720 h 2308151"/>
                <a:gd name="connsiteX1" fmla="*/ 1038225 w 1483521"/>
                <a:gd name="connsiteY1" fmla="*/ 60251 h 2308151"/>
                <a:gd name="connsiteX2" fmla="*/ 1040607 w 1483521"/>
                <a:gd name="connsiteY2" fmla="*/ 150738 h 2308151"/>
                <a:gd name="connsiteX3" fmla="*/ 1073944 w 1483521"/>
                <a:gd name="connsiteY3" fmla="*/ 119782 h 2308151"/>
                <a:gd name="connsiteX4" fmla="*/ 1109663 w 1483521"/>
                <a:gd name="connsiteY4" fmla="*/ 31676 h 2308151"/>
                <a:gd name="connsiteX5" fmla="*/ 1123950 w 1483521"/>
                <a:gd name="connsiteY5" fmla="*/ 145976 h 2308151"/>
                <a:gd name="connsiteX6" fmla="*/ 1076325 w 1483521"/>
                <a:gd name="connsiteY6" fmla="*/ 212651 h 2308151"/>
                <a:gd name="connsiteX7" fmla="*/ 921544 w 1483521"/>
                <a:gd name="connsiteY7" fmla="*/ 307901 h 2308151"/>
                <a:gd name="connsiteX8" fmla="*/ 909638 w 1483521"/>
                <a:gd name="connsiteY8" fmla="*/ 400770 h 2308151"/>
                <a:gd name="connsiteX9" fmla="*/ 973932 w 1483521"/>
                <a:gd name="connsiteY9" fmla="*/ 453157 h 2308151"/>
                <a:gd name="connsiteX10" fmla="*/ 1078707 w 1483521"/>
                <a:gd name="connsiteY10" fmla="*/ 448395 h 2308151"/>
                <a:gd name="connsiteX11" fmla="*/ 1143000 w 1483521"/>
                <a:gd name="connsiteY11" fmla="*/ 493638 h 2308151"/>
                <a:gd name="connsiteX12" fmla="*/ 1271588 w 1483521"/>
                <a:gd name="connsiteY12" fmla="*/ 496020 h 2308151"/>
                <a:gd name="connsiteX13" fmla="*/ 1202532 w 1483521"/>
                <a:gd name="connsiteY13" fmla="*/ 636513 h 2308151"/>
                <a:gd name="connsiteX14" fmla="*/ 1115443 w 1483521"/>
                <a:gd name="connsiteY14" fmla="*/ 672532 h 2308151"/>
                <a:gd name="connsiteX15" fmla="*/ 1120851 w 1483521"/>
                <a:gd name="connsiteY15" fmla="*/ 841301 h 2308151"/>
                <a:gd name="connsiteX16" fmla="*/ 1198741 w 1483521"/>
                <a:gd name="connsiteY16" fmla="*/ 1015896 h 2308151"/>
                <a:gd name="connsiteX17" fmla="*/ 1209675 w 1483521"/>
                <a:gd name="connsiteY17" fmla="*/ 1105620 h 2308151"/>
                <a:gd name="connsiteX18" fmla="*/ 1416499 w 1483521"/>
                <a:gd name="connsiteY18" fmla="*/ 1060676 h 2308151"/>
                <a:gd name="connsiteX19" fmla="*/ 1483519 w 1483521"/>
                <a:gd name="connsiteY19" fmla="*/ 1148482 h 2308151"/>
                <a:gd name="connsiteX20" fmla="*/ 1419225 w 1483521"/>
                <a:gd name="connsiteY20" fmla="*/ 1248495 h 2308151"/>
                <a:gd name="connsiteX21" fmla="*/ 1433513 w 1483521"/>
                <a:gd name="connsiteY21" fmla="*/ 1348507 h 2308151"/>
                <a:gd name="connsiteX22" fmla="*/ 1419225 w 1483521"/>
                <a:gd name="connsiteY22" fmla="*/ 1396132 h 2308151"/>
                <a:gd name="connsiteX23" fmla="*/ 1379254 w 1483521"/>
                <a:gd name="connsiteY23" fmla="*/ 1430625 h 2308151"/>
                <a:gd name="connsiteX24" fmla="*/ 1316832 w 1483521"/>
                <a:gd name="connsiteY24" fmla="*/ 1512813 h 2308151"/>
                <a:gd name="connsiteX25" fmla="*/ 1297782 w 1483521"/>
                <a:gd name="connsiteY25" fmla="*/ 1515195 h 2308151"/>
                <a:gd name="connsiteX26" fmla="*/ 1291493 w 1483521"/>
                <a:gd name="connsiteY26" fmla="*/ 1429516 h 2308151"/>
                <a:gd name="connsiteX27" fmla="*/ 1340644 w 1483521"/>
                <a:gd name="connsiteY27" fmla="*/ 1367557 h 2308151"/>
                <a:gd name="connsiteX28" fmla="*/ 1349060 w 1483521"/>
                <a:gd name="connsiteY28" fmla="*/ 1216566 h 2308151"/>
                <a:gd name="connsiteX29" fmla="*/ 1200150 w 1483521"/>
                <a:gd name="connsiteY29" fmla="*/ 1334220 h 2308151"/>
                <a:gd name="connsiteX30" fmla="*/ 988219 w 1483521"/>
                <a:gd name="connsiteY30" fmla="*/ 1424707 h 2308151"/>
                <a:gd name="connsiteX31" fmla="*/ 866775 w 1483521"/>
                <a:gd name="connsiteY31" fmla="*/ 1438995 h 2308151"/>
                <a:gd name="connsiteX32" fmla="*/ 545307 w 1483521"/>
                <a:gd name="connsiteY32" fmla="*/ 1579488 h 2308151"/>
                <a:gd name="connsiteX33" fmla="*/ 492919 w 1483521"/>
                <a:gd name="connsiteY33" fmla="*/ 1708076 h 2308151"/>
                <a:gd name="connsiteX34" fmla="*/ 392907 w 1483521"/>
                <a:gd name="connsiteY34" fmla="*/ 1762845 h 2308151"/>
                <a:gd name="connsiteX35" fmla="*/ 357811 w 1483521"/>
                <a:gd name="connsiteY35" fmla="*/ 1790952 h 2308151"/>
                <a:gd name="connsiteX36" fmla="*/ 247532 w 1483521"/>
                <a:gd name="connsiteY36" fmla="*/ 1878717 h 2308151"/>
                <a:gd name="connsiteX37" fmla="*/ 159544 w 1483521"/>
                <a:gd name="connsiteY37" fmla="*/ 1977157 h 2308151"/>
                <a:gd name="connsiteX38" fmla="*/ 151037 w 1483521"/>
                <a:gd name="connsiteY38" fmla="*/ 2140399 h 2308151"/>
                <a:gd name="connsiteX39" fmla="*/ 104475 w 1483521"/>
                <a:gd name="connsiteY39" fmla="*/ 2246748 h 2308151"/>
                <a:gd name="connsiteX40" fmla="*/ 0 w 1483521"/>
                <a:gd name="connsiteY40" fmla="*/ 2308151 h 2308151"/>
                <a:gd name="connsiteX41" fmla="*/ 0 w 1483521"/>
                <a:gd name="connsiteY41" fmla="*/ 2231951 h 2308151"/>
                <a:gd name="connsiteX42" fmla="*/ 64294 w 1483521"/>
                <a:gd name="connsiteY42" fmla="*/ 2155751 h 2308151"/>
                <a:gd name="connsiteX43" fmla="*/ 58005 w 1483521"/>
                <a:gd name="connsiteY43" fmla="*/ 1938549 h 2308151"/>
                <a:gd name="connsiteX44" fmla="*/ 173832 w 1483521"/>
                <a:gd name="connsiteY44" fmla="*/ 1793801 h 2308151"/>
                <a:gd name="connsiteX45" fmla="*/ 207860 w 1483521"/>
                <a:gd name="connsiteY45" fmla="*/ 1652585 h 2308151"/>
                <a:gd name="connsiteX46" fmla="*/ 156354 w 1483521"/>
                <a:gd name="connsiteY46" fmla="*/ 1505788 h 2308151"/>
                <a:gd name="connsiteX47" fmla="*/ 178594 w 1483521"/>
                <a:gd name="connsiteY47" fmla="*/ 1386607 h 2308151"/>
                <a:gd name="connsiteX48" fmla="*/ 21640 w 1483521"/>
                <a:gd name="connsiteY48" fmla="*/ 1257746 h 2308151"/>
                <a:gd name="connsiteX49" fmla="*/ 96868 w 1483521"/>
                <a:gd name="connsiteY49" fmla="*/ 1173613 h 2308151"/>
                <a:gd name="connsiteX50" fmla="*/ 115155 w 1483521"/>
                <a:gd name="connsiteY50" fmla="*/ 1284423 h 2308151"/>
                <a:gd name="connsiteX51" fmla="*/ 211932 w 1483521"/>
                <a:gd name="connsiteY51" fmla="*/ 1317551 h 2308151"/>
                <a:gd name="connsiteX52" fmla="*/ 332058 w 1483521"/>
                <a:gd name="connsiteY52" fmla="*/ 1250668 h 2308151"/>
                <a:gd name="connsiteX53" fmla="*/ 492064 w 1483521"/>
                <a:gd name="connsiteY53" fmla="*/ 1213794 h 2308151"/>
                <a:gd name="connsiteX54" fmla="*/ 591151 w 1483521"/>
                <a:gd name="connsiteY54" fmla="*/ 1148946 h 2308151"/>
                <a:gd name="connsiteX55" fmla="*/ 720338 w 1483521"/>
                <a:gd name="connsiteY55" fmla="*/ 1084860 h 2308151"/>
                <a:gd name="connsiteX56" fmla="*/ 833438 w 1483521"/>
                <a:gd name="connsiteY56" fmla="*/ 929407 h 2308151"/>
                <a:gd name="connsiteX57" fmla="*/ 892159 w 1483521"/>
                <a:gd name="connsiteY57" fmla="*/ 743971 h 2308151"/>
                <a:gd name="connsiteX58" fmla="*/ 862013 w 1483521"/>
                <a:gd name="connsiteY58" fmla="*/ 536501 h 2308151"/>
                <a:gd name="connsiteX59" fmla="*/ 781050 w 1483521"/>
                <a:gd name="connsiteY59" fmla="*/ 496020 h 2308151"/>
                <a:gd name="connsiteX60" fmla="*/ 747112 w 1483521"/>
                <a:gd name="connsiteY60" fmla="*/ 416675 h 2308151"/>
                <a:gd name="connsiteX61" fmla="*/ 864394 w 1483521"/>
                <a:gd name="connsiteY61" fmla="*/ 448395 h 2308151"/>
                <a:gd name="connsiteX62" fmla="*/ 778669 w 1483521"/>
                <a:gd name="connsiteY62" fmla="*/ 281707 h 2308151"/>
                <a:gd name="connsiteX63" fmla="*/ 778669 w 1483521"/>
                <a:gd name="connsiteY63" fmla="*/ 200745 h 2308151"/>
                <a:gd name="connsiteX64" fmla="*/ 809625 w 1483521"/>
                <a:gd name="connsiteY64" fmla="*/ 145976 h 2308151"/>
                <a:gd name="connsiteX65" fmla="*/ 821532 w 1483521"/>
                <a:gd name="connsiteY65" fmla="*/ 219795 h 2308151"/>
                <a:gd name="connsiteX66" fmla="*/ 859632 w 1483521"/>
                <a:gd name="connsiteY66" fmla="*/ 262657 h 2308151"/>
                <a:gd name="connsiteX67" fmla="*/ 902494 w 1483521"/>
                <a:gd name="connsiteY67" fmla="*/ 165026 h 2308151"/>
                <a:gd name="connsiteX68" fmla="*/ 895350 w 1483521"/>
                <a:gd name="connsiteY68" fmla="*/ 60251 h 2308151"/>
                <a:gd name="connsiteX69" fmla="*/ 940894 w 1483521"/>
                <a:gd name="connsiteY69" fmla="*/ 87508 h 2308151"/>
                <a:gd name="connsiteX70" fmla="*/ 979203 w 1483521"/>
                <a:gd name="connsiteY70" fmla="*/ 145976 h 2308151"/>
                <a:gd name="connsiteX71" fmla="*/ 997790 w 1483521"/>
                <a:gd name="connsiteY71" fmla="*/ 94560 h 2308151"/>
                <a:gd name="connsiteX72" fmla="*/ 1000125 w 1483521"/>
                <a:gd name="connsiteY72" fmla="*/ 720 h 2308151"/>
                <a:gd name="connsiteX0" fmla="*/ 1000125 w 1483521"/>
                <a:gd name="connsiteY0" fmla="*/ 720 h 2308151"/>
                <a:gd name="connsiteX1" fmla="*/ 1038225 w 1483521"/>
                <a:gd name="connsiteY1" fmla="*/ 60251 h 2308151"/>
                <a:gd name="connsiteX2" fmla="*/ 1040607 w 1483521"/>
                <a:gd name="connsiteY2" fmla="*/ 150738 h 2308151"/>
                <a:gd name="connsiteX3" fmla="*/ 1073944 w 1483521"/>
                <a:gd name="connsiteY3" fmla="*/ 119782 h 2308151"/>
                <a:gd name="connsiteX4" fmla="*/ 1109663 w 1483521"/>
                <a:gd name="connsiteY4" fmla="*/ 31676 h 2308151"/>
                <a:gd name="connsiteX5" fmla="*/ 1123950 w 1483521"/>
                <a:gd name="connsiteY5" fmla="*/ 145976 h 2308151"/>
                <a:gd name="connsiteX6" fmla="*/ 1076325 w 1483521"/>
                <a:gd name="connsiteY6" fmla="*/ 212651 h 2308151"/>
                <a:gd name="connsiteX7" fmla="*/ 921544 w 1483521"/>
                <a:gd name="connsiteY7" fmla="*/ 307901 h 2308151"/>
                <a:gd name="connsiteX8" fmla="*/ 909638 w 1483521"/>
                <a:gd name="connsiteY8" fmla="*/ 400770 h 2308151"/>
                <a:gd name="connsiteX9" fmla="*/ 973932 w 1483521"/>
                <a:gd name="connsiteY9" fmla="*/ 453157 h 2308151"/>
                <a:gd name="connsiteX10" fmla="*/ 1078707 w 1483521"/>
                <a:gd name="connsiteY10" fmla="*/ 448395 h 2308151"/>
                <a:gd name="connsiteX11" fmla="*/ 1143000 w 1483521"/>
                <a:gd name="connsiteY11" fmla="*/ 493638 h 2308151"/>
                <a:gd name="connsiteX12" fmla="*/ 1271588 w 1483521"/>
                <a:gd name="connsiteY12" fmla="*/ 496020 h 2308151"/>
                <a:gd name="connsiteX13" fmla="*/ 1202532 w 1483521"/>
                <a:gd name="connsiteY13" fmla="*/ 636513 h 2308151"/>
                <a:gd name="connsiteX14" fmla="*/ 1115443 w 1483521"/>
                <a:gd name="connsiteY14" fmla="*/ 672532 h 2308151"/>
                <a:gd name="connsiteX15" fmla="*/ 1120851 w 1483521"/>
                <a:gd name="connsiteY15" fmla="*/ 841301 h 2308151"/>
                <a:gd name="connsiteX16" fmla="*/ 1198741 w 1483521"/>
                <a:gd name="connsiteY16" fmla="*/ 1015896 h 2308151"/>
                <a:gd name="connsiteX17" fmla="*/ 1209675 w 1483521"/>
                <a:gd name="connsiteY17" fmla="*/ 1105620 h 2308151"/>
                <a:gd name="connsiteX18" fmla="*/ 1416499 w 1483521"/>
                <a:gd name="connsiteY18" fmla="*/ 1060676 h 2308151"/>
                <a:gd name="connsiteX19" fmla="*/ 1483519 w 1483521"/>
                <a:gd name="connsiteY19" fmla="*/ 1148482 h 2308151"/>
                <a:gd name="connsiteX20" fmla="*/ 1419225 w 1483521"/>
                <a:gd name="connsiteY20" fmla="*/ 1248495 h 2308151"/>
                <a:gd name="connsiteX21" fmla="*/ 1433513 w 1483521"/>
                <a:gd name="connsiteY21" fmla="*/ 1348507 h 2308151"/>
                <a:gd name="connsiteX22" fmla="*/ 1419225 w 1483521"/>
                <a:gd name="connsiteY22" fmla="*/ 1396132 h 2308151"/>
                <a:gd name="connsiteX23" fmla="*/ 1379254 w 1483521"/>
                <a:gd name="connsiteY23" fmla="*/ 1430625 h 2308151"/>
                <a:gd name="connsiteX24" fmla="*/ 1316832 w 1483521"/>
                <a:gd name="connsiteY24" fmla="*/ 1512813 h 2308151"/>
                <a:gd name="connsiteX25" fmla="*/ 1297782 w 1483521"/>
                <a:gd name="connsiteY25" fmla="*/ 1515195 h 2308151"/>
                <a:gd name="connsiteX26" fmla="*/ 1291493 w 1483521"/>
                <a:gd name="connsiteY26" fmla="*/ 1429516 h 2308151"/>
                <a:gd name="connsiteX27" fmla="*/ 1340644 w 1483521"/>
                <a:gd name="connsiteY27" fmla="*/ 1367557 h 2308151"/>
                <a:gd name="connsiteX28" fmla="*/ 1349060 w 1483521"/>
                <a:gd name="connsiteY28" fmla="*/ 1216566 h 2308151"/>
                <a:gd name="connsiteX29" fmla="*/ 1200150 w 1483521"/>
                <a:gd name="connsiteY29" fmla="*/ 1334220 h 2308151"/>
                <a:gd name="connsiteX30" fmla="*/ 988219 w 1483521"/>
                <a:gd name="connsiteY30" fmla="*/ 1424707 h 2308151"/>
                <a:gd name="connsiteX31" fmla="*/ 866775 w 1483521"/>
                <a:gd name="connsiteY31" fmla="*/ 1438995 h 2308151"/>
                <a:gd name="connsiteX32" fmla="*/ 545307 w 1483521"/>
                <a:gd name="connsiteY32" fmla="*/ 1579488 h 2308151"/>
                <a:gd name="connsiteX33" fmla="*/ 492919 w 1483521"/>
                <a:gd name="connsiteY33" fmla="*/ 1708076 h 2308151"/>
                <a:gd name="connsiteX34" fmla="*/ 392907 w 1483521"/>
                <a:gd name="connsiteY34" fmla="*/ 1762845 h 2308151"/>
                <a:gd name="connsiteX35" fmla="*/ 357811 w 1483521"/>
                <a:gd name="connsiteY35" fmla="*/ 1790952 h 2308151"/>
                <a:gd name="connsiteX36" fmla="*/ 247532 w 1483521"/>
                <a:gd name="connsiteY36" fmla="*/ 1878717 h 2308151"/>
                <a:gd name="connsiteX37" fmla="*/ 159544 w 1483521"/>
                <a:gd name="connsiteY37" fmla="*/ 1977157 h 2308151"/>
                <a:gd name="connsiteX38" fmla="*/ 151037 w 1483521"/>
                <a:gd name="connsiteY38" fmla="*/ 2140399 h 2308151"/>
                <a:gd name="connsiteX39" fmla="*/ 104475 w 1483521"/>
                <a:gd name="connsiteY39" fmla="*/ 2246748 h 2308151"/>
                <a:gd name="connsiteX40" fmla="*/ 0 w 1483521"/>
                <a:gd name="connsiteY40" fmla="*/ 2308151 h 2308151"/>
                <a:gd name="connsiteX41" fmla="*/ 0 w 1483521"/>
                <a:gd name="connsiteY41" fmla="*/ 2231951 h 2308151"/>
                <a:gd name="connsiteX42" fmla="*/ 64294 w 1483521"/>
                <a:gd name="connsiteY42" fmla="*/ 2155751 h 2308151"/>
                <a:gd name="connsiteX43" fmla="*/ 58005 w 1483521"/>
                <a:gd name="connsiteY43" fmla="*/ 1938549 h 2308151"/>
                <a:gd name="connsiteX44" fmla="*/ 173832 w 1483521"/>
                <a:gd name="connsiteY44" fmla="*/ 1793801 h 2308151"/>
                <a:gd name="connsiteX45" fmla="*/ 207860 w 1483521"/>
                <a:gd name="connsiteY45" fmla="*/ 1652585 h 2308151"/>
                <a:gd name="connsiteX46" fmla="*/ 156354 w 1483521"/>
                <a:gd name="connsiteY46" fmla="*/ 1505788 h 2308151"/>
                <a:gd name="connsiteX47" fmla="*/ 178594 w 1483521"/>
                <a:gd name="connsiteY47" fmla="*/ 1386607 h 2308151"/>
                <a:gd name="connsiteX48" fmla="*/ 21640 w 1483521"/>
                <a:gd name="connsiteY48" fmla="*/ 1257746 h 2308151"/>
                <a:gd name="connsiteX49" fmla="*/ 96868 w 1483521"/>
                <a:gd name="connsiteY49" fmla="*/ 1173613 h 2308151"/>
                <a:gd name="connsiteX50" fmla="*/ 115155 w 1483521"/>
                <a:gd name="connsiteY50" fmla="*/ 1284423 h 2308151"/>
                <a:gd name="connsiteX51" fmla="*/ 211932 w 1483521"/>
                <a:gd name="connsiteY51" fmla="*/ 1317551 h 2308151"/>
                <a:gd name="connsiteX52" fmla="*/ 332058 w 1483521"/>
                <a:gd name="connsiteY52" fmla="*/ 1250668 h 2308151"/>
                <a:gd name="connsiteX53" fmla="*/ 492064 w 1483521"/>
                <a:gd name="connsiteY53" fmla="*/ 1213794 h 2308151"/>
                <a:gd name="connsiteX54" fmla="*/ 591151 w 1483521"/>
                <a:gd name="connsiteY54" fmla="*/ 1148946 h 2308151"/>
                <a:gd name="connsiteX55" fmla="*/ 720338 w 1483521"/>
                <a:gd name="connsiteY55" fmla="*/ 1084860 h 2308151"/>
                <a:gd name="connsiteX56" fmla="*/ 833438 w 1483521"/>
                <a:gd name="connsiteY56" fmla="*/ 929407 h 2308151"/>
                <a:gd name="connsiteX57" fmla="*/ 892159 w 1483521"/>
                <a:gd name="connsiteY57" fmla="*/ 743971 h 2308151"/>
                <a:gd name="connsiteX58" fmla="*/ 862013 w 1483521"/>
                <a:gd name="connsiteY58" fmla="*/ 536501 h 2308151"/>
                <a:gd name="connsiteX59" fmla="*/ 781050 w 1483521"/>
                <a:gd name="connsiteY59" fmla="*/ 496020 h 2308151"/>
                <a:gd name="connsiteX60" fmla="*/ 747112 w 1483521"/>
                <a:gd name="connsiteY60" fmla="*/ 416675 h 2308151"/>
                <a:gd name="connsiteX61" fmla="*/ 864394 w 1483521"/>
                <a:gd name="connsiteY61" fmla="*/ 448395 h 2308151"/>
                <a:gd name="connsiteX62" fmla="*/ 778669 w 1483521"/>
                <a:gd name="connsiteY62" fmla="*/ 281707 h 2308151"/>
                <a:gd name="connsiteX63" fmla="*/ 778669 w 1483521"/>
                <a:gd name="connsiteY63" fmla="*/ 200745 h 2308151"/>
                <a:gd name="connsiteX64" fmla="*/ 809625 w 1483521"/>
                <a:gd name="connsiteY64" fmla="*/ 145976 h 2308151"/>
                <a:gd name="connsiteX65" fmla="*/ 821532 w 1483521"/>
                <a:gd name="connsiteY65" fmla="*/ 219795 h 2308151"/>
                <a:gd name="connsiteX66" fmla="*/ 859632 w 1483521"/>
                <a:gd name="connsiteY66" fmla="*/ 262657 h 2308151"/>
                <a:gd name="connsiteX67" fmla="*/ 902494 w 1483521"/>
                <a:gd name="connsiteY67" fmla="*/ 165026 h 2308151"/>
                <a:gd name="connsiteX68" fmla="*/ 895350 w 1483521"/>
                <a:gd name="connsiteY68" fmla="*/ 60251 h 2308151"/>
                <a:gd name="connsiteX69" fmla="*/ 940894 w 1483521"/>
                <a:gd name="connsiteY69" fmla="*/ 87508 h 2308151"/>
                <a:gd name="connsiteX70" fmla="*/ 979203 w 1483521"/>
                <a:gd name="connsiteY70" fmla="*/ 145976 h 2308151"/>
                <a:gd name="connsiteX71" fmla="*/ 997790 w 1483521"/>
                <a:gd name="connsiteY71" fmla="*/ 94560 h 2308151"/>
                <a:gd name="connsiteX72" fmla="*/ 1000125 w 1483521"/>
                <a:gd name="connsiteY72" fmla="*/ 720 h 2308151"/>
                <a:gd name="connsiteX0" fmla="*/ 1000125 w 1483521"/>
                <a:gd name="connsiteY0" fmla="*/ 720 h 2308151"/>
                <a:gd name="connsiteX1" fmla="*/ 1038225 w 1483521"/>
                <a:gd name="connsiteY1" fmla="*/ 60251 h 2308151"/>
                <a:gd name="connsiteX2" fmla="*/ 1040607 w 1483521"/>
                <a:gd name="connsiteY2" fmla="*/ 150738 h 2308151"/>
                <a:gd name="connsiteX3" fmla="*/ 1081388 w 1483521"/>
                <a:gd name="connsiteY3" fmla="*/ 113402 h 2308151"/>
                <a:gd name="connsiteX4" fmla="*/ 1109663 w 1483521"/>
                <a:gd name="connsiteY4" fmla="*/ 31676 h 2308151"/>
                <a:gd name="connsiteX5" fmla="*/ 1123950 w 1483521"/>
                <a:gd name="connsiteY5" fmla="*/ 145976 h 2308151"/>
                <a:gd name="connsiteX6" fmla="*/ 1076325 w 1483521"/>
                <a:gd name="connsiteY6" fmla="*/ 212651 h 2308151"/>
                <a:gd name="connsiteX7" fmla="*/ 921544 w 1483521"/>
                <a:gd name="connsiteY7" fmla="*/ 307901 h 2308151"/>
                <a:gd name="connsiteX8" fmla="*/ 909638 w 1483521"/>
                <a:gd name="connsiteY8" fmla="*/ 400770 h 2308151"/>
                <a:gd name="connsiteX9" fmla="*/ 973932 w 1483521"/>
                <a:gd name="connsiteY9" fmla="*/ 453157 h 2308151"/>
                <a:gd name="connsiteX10" fmla="*/ 1078707 w 1483521"/>
                <a:gd name="connsiteY10" fmla="*/ 448395 h 2308151"/>
                <a:gd name="connsiteX11" fmla="*/ 1143000 w 1483521"/>
                <a:gd name="connsiteY11" fmla="*/ 493638 h 2308151"/>
                <a:gd name="connsiteX12" fmla="*/ 1271588 w 1483521"/>
                <a:gd name="connsiteY12" fmla="*/ 496020 h 2308151"/>
                <a:gd name="connsiteX13" fmla="*/ 1202532 w 1483521"/>
                <a:gd name="connsiteY13" fmla="*/ 636513 h 2308151"/>
                <a:gd name="connsiteX14" fmla="*/ 1115443 w 1483521"/>
                <a:gd name="connsiteY14" fmla="*/ 672532 h 2308151"/>
                <a:gd name="connsiteX15" fmla="*/ 1120851 w 1483521"/>
                <a:gd name="connsiteY15" fmla="*/ 841301 h 2308151"/>
                <a:gd name="connsiteX16" fmla="*/ 1198741 w 1483521"/>
                <a:gd name="connsiteY16" fmla="*/ 1015896 h 2308151"/>
                <a:gd name="connsiteX17" fmla="*/ 1209675 w 1483521"/>
                <a:gd name="connsiteY17" fmla="*/ 1105620 h 2308151"/>
                <a:gd name="connsiteX18" fmla="*/ 1416499 w 1483521"/>
                <a:gd name="connsiteY18" fmla="*/ 1060676 h 2308151"/>
                <a:gd name="connsiteX19" fmla="*/ 1483519 w 1483521"/>
                <a:gd name="connsiteY19" fmla="*/ 1148482 h 2308151"/>
                <a:gd name="connsiteX20" fmla="*/ 1419225 w 1483521"/>
                <a:gd name="connsiteY20" fmla="*/ 1248495 h 2308151"/>
                <a:gd name="connsiteX21" fmla="*/ 1433513 w 1483521"/>
                <a:gd name="connsiteY21" fmla="*/ 1348507 h 2308151"/>
                <a:gd name="connsiteX22" fmla="*/ 1419225 w 1483521"/>
                <a:gd name="connsiteY22" fmla="*/ 1396132 h 2308151"/>
                <a:gd name="connsiteX23" fmla="*/ 1379254 w 1483521"/>
                <a:gd name="connsiteY23" fmla="*/ 1430625 h 2308151"/>
                <a:gd name="connsiteX24" fmla="*/ 1316832 w 1483521"/>
                <a:gd name="connsiteY24" fmla="*/ 1512813 h 2308151"/>
                <a:gd name="connsiteX25" fmla="*/ 1297782 w 1483521"/>
                <a:gd name="connsiteY25" fmla="*/ 1515195 h 2308151"/>
                <a:gd name="connsiteX26" fmla="*/ 1291493 w 1483521"/>
                <a:gd name="connsiteY26" fmla="*/ 1429516 h 2308151"/>
                <a:gd name="connsiteX27" fmla="*/ 1340644 w 1483521"/>
                <a:gd name="connsiteY27" fmla="*/ 1367557 h 2308151"/>
                <a:gd name="connsiteX28" fmla="*/ 1349060 w 1483521"/>
                <a:gd name="connsiteY28" fmla="*/ 1216566 h 2308151"/>
                <a:gd name="connsiteX29" fmla="*/ 1200150 w 1483521"/>
                <a:gd name="connsiteY29" fmla="*/ 1334220 h 2308151"/>
                <a:gd name="connsiteX30" fmla="*/ 988219 w 1483521"/>
                <a:gd name="connsiteY30" fmla="*/ 1424707 h 2308151"/>
                <a:gd name="connsiteX31" fmla="*/ 866775 w 1483521"/>
                <a:gd name="connsiteY31" fmla="*/ 1438995 h 2308151"/>
                <a:gd name="connsiteX32" fmla="*/ 545307 w 1483521"/>
                <a:gd name="connsiteY32" fmla="*/ 1579488 h 2308151"/>
                <a:gd name="connsiteX33" fmla="*/ 492919 w 1483521"/>
                <a:gd name="connsiteY33" fmla="*/ 1708076 h 2308151"/>
                <a:gd name="connsiteX34" fmla="*/ 392907 w 1483521"/>
                <a:gd name="connsiteY34" fmla="*/ 1762845 h 2308151"/>
                <a:gd name="connsiteX35" fmla="*/ 357811 w 1483521"/>
                <a:gd name="connsiteY35" fmla="*/ 1790952 h 2308151"/>
                <a:gd name="connsiteX36" fmla="*/ 247532 w 1483521"/>
                <a:gd name="connsiteY36" fmla="*/ 1878717 h 2308151"/>
                <a:gd name="connsiteX37" fmla="*/ 159544 w 1483521"/>
                <a:gd name="connsiteY37" fmla="*/ 1977157 h 2308151"/>
                <a:gd name="connsiteX38" fmla="*/ 151037 w 1483521"/>
                <a:gd name="connsiteY38" fmla="*/ 2140399 h 2308151"/>
                <a:gd name="connsiteX39" fmla="*/ 104475 w 1483521"/>
                <a:gd name="connsiteY39" fmla="*/ 2246748 h 2308151"/>
                <a:gd name="connsiteX40" fmla="*/ 0 w 1483521"/>
                <a:gd name="connsiteY40" fmla="*/ 2308151 h 2308151"/>
                <a:gd name="connsiteX41" fmla="*/ 0 w 1483521"/>
                <a:gd name="connsiteY41" fmla="*/ 2231951 h 2308151"/>
                <a:gd name="connsiteX42" fmla="*/ 64294 w 1483521"/>
                <a:gd name="connsiteY42" fmla="*/ 2155751 h 2308151"/>
                <a:gd name="connsiteX43" fmla="*/ 58005 w 1483521"/>
                <a:gd name="connsiteY43" fmla="*/ 1938549 h 2308151"/>
                <a:gd name="connsiteX44" fmla="*/ 173832 w 1483521"/>
                <a:gd name="connsiteY44" fmla="*/ 1793801 h 2308151"/>
                <a:gd name="connsiteX45" fmla="*/ 207860 w 1483521"/>
                <a:gd name="connsiteY45" fmla="*/ 1652585 h 2308151"/>
                <a:gd name="connsiteX46" fmla="*/ 156354 w 1483521"/>
                <a:gd name="connsiteY46" fmla="*/ 1505788 h 2308151"/>
                <a:gd name="connsiteX47" fmla="*/ 178594 w 1483521"/>
                <a:gd name="connsiteY47" fmla="*/ 1386607 h 2308151"/>
                <a:gd name="connsiteX48" fmla="*/ 21640 w 1483521"/>
                <a:gd name="connsiteY48" fmla="*/ 1257746 h 2308151"/>
                <a:gd name="connsiteX49" fmla="*/ 96868 w 1483521"/>
                <a:gd name="connsiteY49" fmla="*/ 1173613 h 2308151"/>
                <a:gd name="connsiteX50" fmla="*/ 115155 w 1483521"/>
                <a:gd name="connsiteY50" fmla="*/ 1284423 h 2308151"/>
                <a:gd name="connsiteX51" fmla="*/ 211932 w 1483521"/>
                <a:gd name="connsiteY51" fmla="*/ 1317551 h 2308151"/>
                <a:gd name="connsiteX52" fmla="*/ 332058 w 1483521"/>
                <a:gd name="connsiteY52" fmla="*/ 1250668 h 2308151"/>
                <a:gd name="connsiteX53" fmla="*/ 492064 w 1483521"/>
                <a:gd name="connsiteY53" fmla="*/ 1213794 h 2308151"/>
                <a:gd name="connsiteX54" fmla="*/ 591151 w 1483521"/>
                <a:gd name="connsiteY54" fmla="*/ 1148946 h 2308151"/>
                <a:gd name="connsiteX55" fmla="*/ 720338 w 1483521"/>
                <a:gd name="connsiteY55" fmla="*/ 1084860 h 2308151"/>
                <a:gd name="connsiteX56" fmla="*/ 833438 w 1483521"/>
                <a:gd name="connsiteY56" fmla="*/ 929407 h 2308151"/>
                <a:gd name="connsiteX57" fmla="*/ 892159 w 1483521"/>
                <a:gd name="connsiteY57" fmla="*/ 743971 h 2308151"/>
                <a:gd name="connsiteX58" fmla="*/ 862013 w 1483521"/>
                <a:gd name="connsiteY58" fmla="*/ 536501 h 2308151"/>
                <a:gd name="connsiteX59" fmla="*/ 781050 w 1483521"/>
                <a:gd name="connsiteY59" fmla="*/ 496020 h 2308151"/>
                <a:gd name="connsiteX60" fmla="*/ 747112 w 1483521"/>
                <a:gd name="connsiteY60" fmla="*/ 416675 h 2308151"/>
                <a:gd name="connsiteX61" fmla="*/ 864394 w 1483521"/>
                <a:gd name="connsiteY61" fmla="*/ 448395 h 2308151"/>
                <a:gd name="connsiteX62" fmla="*/ 778669 w 1483521"/>
                <a:gd name="connsiteY62" fmla="*/ 281707 h 2308151"/>
                <a:gd name="connsiteX63" fmla="*/ 778669 w 1483521"/>
                <a:gd name="connsiteY63" fmla="*/ 200745 h 2308151"/>
                <a:gd name="connsiteX64" fmla="*/ 809625 w 1483521"/>
                <a:gd name="connsiteY64" fmla="*/ 145976 h 2308151"/>
                <a:gd name="connsiteX65" fmla="*/ 821532 w 1483521"/>
                <a:gd name="connsiteY65" fmla="*/ 219795 h 2308151"/>
                <a:gd name="connsiteX66" fmla="*/ 859632 w 1483521"/>
                <a:gd name="connsiteY66" fmla="*/ 262657 h 2308151"/>
                <a:gd name="connsiteX67" fmla="*/ 902494 w 1483521"/>
                <a:gd name="connsiteY67" fmla="*/ 165026 h 2308151"/>
                <a:gd name="connsiteX68" fmla="*/ 895350 w 1483521"/>
                <a:gd name="connsiteY68" fmla="*/ 60251 h 2308151"/>
                <a:gd name="connsiteX69" fmla="*/ 940894 w 1483521"/>
                <a:gd name="connsiteY69" fmla="*/ 87508 h 2308151"/>
                <a:gd name="connsiteX70" fmla="*/ 979203 w 1483521"/>
                <a:gd name="connsiteY70" fmla="*/ 145976 h 2308151"/>
                <a:gd name="connsiteX71" fmla="*/ 997790 w 1483521"/>
                <a:gd name="connsiteY71" fmla="*/ 94560 h 2308151"/>
                <a:gd name="connsiteX72" fmla="*/ 1000125 w 1483521"/>
                <a:gd name="connsiteY72" fmla="*/ 720 h 2308151"/>
                <a:gd name="connsiteX0" fmla="*/ 1000125 w 1483521"/>
                <a:gd name="connsiteY0" fmla="*/ 720 h 2308151"/>
                <a:gd name="connsiteX1" fmla="*/ 1038225 w 1483521"/>
                <a:gd name="connsiteY1" fmla="*/ 60251 h 2308151"/>
                <a:gd name="connsiteX2" fmla="*/ 1040607 w 1483521"/>
                <a:gd name="connsiteY2" fmla="*/ 150738 h 2308151"/>
                <a:gd name="connsiteX3" fmla="*/ 1081388 w 1483521"/>
                <a:gd name="connsiteY3" fmla="*/ 113402 h 2308151"/>
                <a:gd name="connsiteX4" fmla="*/ 1109663 w 1483521"/>
                <a:gd name="connsiteY4" fmla="*/ 31676 h 2308151"/>
                <a:gd name="connsiteX5" fmla="*/ 1123950 w 1483521"/>
                <a:gd name="connsiteY5" fmla="*/ 145976 h 2308151"/>
                <a:gd name="connsiteX6" fmla="*/ 1076325 w 1483521"/>
                <a:gd name="connsiteY6" fmla="*/ 212651 h 2308151"/>
                <a:gd name="connsiteX7" fmla="*/ 921544 w 1483521"/>
                <a:gd name="connsiteY7" fmla="*/ 307901 h 2308151"/>
                <a:gd name="connsiteX8" fmla="*/ 909638 w 1483521"/>
                <a:gd name="connsiteY8" fmla="*/ 400770 h 2308151"/>
                <a:gd name="connsiteX9" fmla="*/ 973932 w 1483521"/>
                <a:gd name="connsiteY9" fmla="*/ 453157 h 2308151"/>
                <a:gd name="connsiteX10" fmla="*/ 1078707 w 1483521"/>
                <a:gd name="connsiteY10" fmla="*/ 448395 h 2308151"/>
                <a:gd name="connsiteX11" fmla="*/ 1143000 w 1483521"/>
                <a:gd name="connsiteY11" fmla="*/ 493638 h 2308151"/>
                <a:gd name="connsiteX12" fmla="*/ 1271588 w 1483521"/>
                <a:gd name="connsiteY12" fmla="*/ 496020 h 2308151"/>
                <a:gd name="connsiteX13" fmla="*/ 1202532 w 1483521"/>
                <a:gd name="connsiteY13" fmla="*/ 636513 h 2308151"/>
                <a:gd name="connsiteX14" fmla="*/ 1115443 w 1483521"/>
                <a:gd name="connsiteY14" fmla="*/ 672532 h 2308151"/>
                <a:gd name="connsiteX15" fmla="*/ 1120851 w 1483521"/>
                <a:gd name="connsiteY15" fmla="*/ 841301 h 2308151"/>
                <a:gd name="connsiteX16" fmla="*/ 1198741 w 1483521"/>
                <a:gd name="connsiteY16" fmla="*/ 1015896 h 2308151"/>
                <a:gd name="connsiteX17" fmla="*/ 1209675 w 1483521"/>
                <a:gd name="connsiteY17" fmla="*/ 1105620 h 2308151"/>
                <a:gd name="connsiteX18" fmla="*/ 1416499 w 1483521"/>
                <a:gd name="connsiteY18" fmla="*/ 1060676 h 2308151"/>
                <a:gd name="connsiteX19" fmla="*/ 1483519 w 1483521"/>
                <a:gd name="connsiteY19" fmla="*/ 1148482 h 2308151"/>
                <a:gd name="connsiteX20" fmla="*/ 1419225 w 1483521"/>
                <a:gd name="connsiteY20" fmla="*/ 1248495 h 2308151"/>
                <a:gd name="connsiteX21" fmla="*/ 1433513 w 1483521"/>
                <a:gd name="connsiteY21" fmla="*/ 1348507 h 2308151"/>
                <a:gd name="connsiteX22" fmla="*/ 1419225 w 1483521"/>
                <a:gd name="connsiteY22" fmla="*/ 1396132 h 2308151"/>
                <a:gd name="connsiteX23" fmla="*/ 1379254 w 1483521"/>
                <a:gd name="connsiteY23" fmla="*/ 1430625 h 2308151"/>
                <a:gd name="connsiteX24" fmla="*/ 1316832 w 1483521"/>
                <a:gd name="connsiteY24" fmla="*/ 1512813 h 2308151"/>
                <a:gd name="connsiteX25" fmla="*/ 1297782 w 1483521"/>
                <a:gd name="connsiteY25" fmla="*/ 1515195 h 2308151"/>
                <a:gd name="connsiteX26" fmla="*/ 1291493 w 1483521"/>
                <a:gd name="connsiteY26" fmla="*/ 1429516 h 2308151"/>
                <a:gd name="connsiteX27" fmla="*/ 1340644 w 1483521"/>
                <a:gd name="connsiteY27" fmla="*/ 1367557 h 2308151"/>
                <a:gd name="connsiteX28" fmla="*/ 1349060 w 1483521"/>
                <a:gd name="connsiteY28" fmla="*/ 1216566 h 2308151"/>
                <a:gd name="connsiteX29" fmla="*/ 1200150 w 1483521"/>
                <a:gd name="connsiteY29" fmla="*/ 1334220 h 2308151"/>
                <a:gd name="connsiteX30" fmla="*/ 988219 w 1483521"/>
                <a:gd name="connsiteY30" fmla="*/ 1424707 h 2308151"/>
                <a:gd name="connsiteX31" fmla="*/ 866775 w 1483521"/>
                <a:gd name="connsiteY31" fmla="*/ 1438995 h 2308151"/>
                <a:gd name="connsiteX32" fmla="*/ 545307 w 1483521"/>
                <a:gd name="connsiteY32" fmla="*/ 1579488 h 2308151"/>
                <a:gd name="connsiteX33" fmla="*/ 492919 w 1483521"/>
                <a:gd name="connsiteY33" fmla="*/ 1708076 h 2308151"/>
                <a:gd name="connsiteX34" fmla="*/ 392907 w 1483521"/>
                <a:gd name="connsiteY34" fmla="*/ 1762845 h 2308151"/>
                <a:gd name="connsiteX35" fmla="*/ 357811 w 1483521"/>
                <a:gd name="connsiteY35" fmla="*/ 1790952 h 2308151"/>
                <a:gd name="connsiteX36" fmla="*/ 247532 w 1483521"/>
                <a:gd name="connsiteY36" fmla="*/ 1878717 h 2308151"/>
                <a:gd name="connsiteX37" fmla="*/ 159544 w 1483521"/>
                <a:gd name="connsiteY37" fmla="*/ 1977157 h 2308151"/>
                <a:gd name="connsiteX38" fmla="*/ 151037 w 1483521"/>
                <a:gd name="connsiteY38" fmla="*/ 2140399 h 2308151"/>
                <a:gd name="connsiteX39" fmla="*/ 104475 w 1483521"/>
                <a:gd name="connsiteY39" fmla="*/ 2246748 h 2308151"/>
                <a:gd name="connsiteX40" fmla="*/ 0 w 1483521"/>
                <a:gd name="connsiteY40" fmla="*/ 2308151 h 2308151"/>
                <a:gd name="connsiteX41" fmla="*/ 0 w 1483521"/>
                <a:gd name="connsiteY41" fmla="*/ 2231951 h 2308151"/>
                <a:gd name="connsiteX42" fmla="*/ 64294 w 1483521"/>
                <a:gd name="connsiteY42" fmla="*/ 2155751 h 2308151"/>
                <a:gd name="connsiteX43" fmla="*/ 58005 w 1483521"/>
                <a:gd name="connsiteY43" fmla="*/ 1938549 h 2308151"/>
                <a:gd name="connsiteX44" fmla="*/ 173832 w 1483521"/>
                <a:gd name="connsiteY44" fmla="*/ 1793801 h 2308151"/>
                <a:gd name="connsiteX45" fmla="*/ 207860 w 1483521"/>
                <a:gd name="connsiteY45" fmla="*/ 1652585 h 2308151"/>
                <a:gd name="connsiteX46" fmla="*/ 156354 w 1483521"/>
                <a:gd name="connsiteY46" fmla="*/ 1505788 h 2308151"/>
                <a:gd name="connsiteX47" fmla="*/ 178594 w 1483521"/>
                <a:gd name="connsiteY47" fmla="*/ 1386607 h 2308151"/>
                <a:gd name="connsiteX48" fmla="*/ 21640 w 1483521"/>
                <a:gd name="connsiteY48" fmla="*/ 1257746 h 2308151"/>
                <a:gd name="connsiteX49" fmla="*/ 96868 w 1483521"/>
                <a:gd name="connsiteY49" fmla="*/ 1173613 h 2308151"/>
                <a:gd name="connsiteX50" fmla="*/ 115155 w 1483521"/>
                <a:gd name="connsiteY50" fmla="*/ 1284423 h 2308151"/>
                <a:gd name="connsiteX51" fmla="*/ 211932 w 1483521"/>
                <a:gd name="connsiteY51" fmla="*/ 1317551 h 2308151"/>
                <a:gd name="connsiteX52" fmla="*/ 332058 w 1483521"/>
                <a:gd name="connsiteY52" fmla="*/ 1250668 h 2308151"/>
                <a:gd name="connsiteX53" fmla="*/ 492064 w 1483521"/>
                <a:gd name="connsiteY53" fmla="*/ 1213794 h 2308151"/>
                <a:gd name="connsiteX54" fmla="*/ 591151 w 1483521"/>
                <a:gd name="connsiteY54" fmla="*/ 1148946 h 2308151"/>
                <a:gd name="connsiteX55" fmla="*/ 720338 w 1483521"/>
                <a:gd name="connsiteY55" fmla="*/ 1084860 h 2308151"/>
                <a:gd name="connsiteX56" fmla="*/ 833438 w 1483521"/>
                <a:gd name="connsiteY56" fmla="*/ 929407 h 2308151"/>
                <a:gd name="connsiteX57" fmla="*/ 892159 w 1483521"/>
                <a:gd name="connsiteY57" fmla="*/ 743971 h 2308151"/>
                <a:gd name="connsiteX58" fmla="*/ 862013 w 1483521"/>
                <a:gd name="connsiteY58" fmla="*/ 536501 h 2308151"/>
                <a:gd name="connsiteX59" fmla="*/ 781050 w 1483521"/>
                <a:gd name="connsiteY59" fmla="*/ 496020 h 2308151"/>
                <a:gd name="connsiteX60" fmla="*/ 747112 w 1483521"/>
                <a:gd name="connsiteY60" fmla="*/ 416675 h 2308151"/>
                <a:gd name="connsiteX61" fmla="*/ 864394 w 1483521"/>
                <a:gd name="connsiteY61" fmla="*/ 448395 h 2308151"/>
                <a:gd name="connsiteX62" fmla="*/ 778669 w 1483521"/>
                <a:gd name="connsiteY62" fmla="*/ 281707 h 2308151"/>
                <a:gd name="connsiteX63" fmla="*/ 778669 w 1483521"/>
                <a:gd name="connsiteY63" fmla="*/ 200745 h 2308151"/>
                <a:gd name="connsiteX64" fmla="*/ 809625 w 1483521"/>
                <a:gd name="connsiteY64" fmla="*/ 145976 h 2308151"/>
                <a:gd name="connsiteX65" fmla="*/ 821532 w 1483521"/>
                <a:gd name="connsiteY65" fmla="*/ 219795 h 2308151"/>
                <a:gd name="connsiteX66" fmla="*/ 859632 w 1483521"/>
                <a:gd name="connsiteY66" fmla="*/ 262657 h 2308151"/>
                <a:gd name="connsiteX67" fmla="*/ 902494 w 1483521"/>
                <a:gd name="connsiteY67" fmla="*/ 165026 h 2308151"/>
                <a:gd name="connsiteX68" fmla="*/ 895350 w 1483521"/>
                <a:gd name="connsiteY68" fmla="*/ 60251 h 2308151"/>
                <a:gd name="connsiteX69" fmla="*/ 940894 w 1483521"/>
                <a:gd name="connsiteY69" fmla="*/ 87508 h 2308151"/>
                <a:gd name="connsiteX70" fmla="*/ 979203 w 1483521"/>
                <a:gd name="connsiteY70" fmla="*/ 145976 h 2308151"/>
                <a:gd name="connsiteX71" fmla="*/ 997790 w 1483521"/>
                <a:gd name="connsiteY71" fmla="*/ 94560 h 2308151"/>
                <a:gd name="connsiteX72" fmla="*/ 1000125 w 1483521"/>
                <a:gd name="connsiteY72" fmla="*/ 720 h 2308151"/>
                <a:gd name="connsiteX0" fmla="*/ 1000125 w 1483521"/>
                <a:gd name="connsiteY0" fmla="*/ 720 h 2308151"/>
                <a:gd name="connsiteX1" fmla="*/ 1038225 w 1483521"/>
                <a:gd name="connsiteY1" fmla="*/ 60251 h 2308151"/>
                <a:gd name="connsiteX2" fmla="*/ 1040607 w 1483521"/>
                <a:gd name="connsiteY2" fmla="*/ 150738 h 2308151"/>
                <a:gd name="connsiteX3" fmla="*/ 1081388 w 1483521"/>
                <a:gd name="connsiteY3" fmla="*/ 113402 h 2308151"/>
                <a:gd name="connsiteX4" fmla="*/ 1109663 w 1483521"/>
                <a:gd name="connsiteY4" fmla="*/ 31676 h 2308151"/>
                <a:gd name="connsiteX5" fmla="*/ 1123950 w 1483521"/>
                <a:gd name="connsiteY5" fmla="*/ 145976 h 2308151"/>
                <a:gd name="connsiteX6" fmla="*/ 1076325 w 1483521"/>
                <a:gd name="connsiteY6" fmla="*/ 212651 h 2308151"/>
                <a:gd name="connsiteX7" fmla="*/ 921544 w 1483521"/>
                <a:gd name="connsiteY7" fmla="*/ 307901 h 2308151"/>
                <a:gd name="connsiteX8" fmla="*/ 909638 w 1483521"/>
                <a:gd name="connsiteY8" fmla="*/ 400770 h 2308151"/>
                <a:gd name="connsiteX9" fmla="*/ 973932 w 1483521"/>
                <a:gd name="connsiteY9" fmla="*/ 453157 h 2308151"/>
                <a:gd name="connsiteX10" fmla="*/ 1078707 w 1483521"/>
                <a:gd name="connsiteY10" fmla="*/ 448395 h 2308151"/>
                <a:gd name="connsiteX11" fmla="*/ 1143000 w 1483521"/>
                <a:gd name="connsiteY11" fmla="*/ 493638 h 2308151"/>
                <a:gd name="connsiteX12" fmla="*/ 1271588 w 1483521"/>
                <a:gd name="connsiteY12" fmla="*/ 496020 h 2308151"/>
                <a:gd name="connsiteX13" fmla="*/ 1202532 w 1483521"/>
                <a:gd name="connsiteY13" fmla="*/ 636513 h 2308151"/>
                <a:gd name="connsiteX14" fmla="*/ 1115443 w 1483521"/>
                <a:gd name="connsiteY14" fmla="*/ 672532 h 2308151"/>
                <a:gd name="connsiteX15" fmla="*/ 1120851 w 1483521"/>
                <a:gd name="connsiteY15" fmla="*/ 841301 h 2308151"/>
                <a:gd name="connsiteX16" fmla="*/ 1198741 w 1483521"/>
                <a:gd name="connsiteY16" fmla="*/ 1015896 h 2308151"/>
                <a:gd name="connsiteX17" fmla="*/ 1209675 w 1483521"/>
                <a:gd name="connsiteY17" fmla="*/ 1105620 h 2308151"/>
                <a:gd name="connsiteX18" fmla="*/ 1416499 w 1483521"/>
                <a:gd name="connsiteY18" fmla="*/ 1060676 h 2308151"/>
                <a:gd name="connsiteX19" fmla="*/ 1483519 w 1483521"/>
                <a:gd name="connsiteY19" fmla="*/ 1148482 h 2308151"/>
                <a:gd name="connsiteX20" fmla="*/ 1419225 w 1483521"/>
                <a:gd name="connsiteY20" fmla="*/ 1248495 h 2308151"/>
                <a:gd name="connsiteX21" fmla="*/ 1433513 w 1483521"/>
                <a:gd name="connsiteY21" fmla="*/ 1348507 h 2308151"/>
                <a:gd name="connsiteX22" fmla="*/ 1419225 w 1483521"/>
                <a:gd name="connsiteY22" fmla="*/ 1396132 h 2308151"/>
                <a:gd name="connsiteX23" fmla="*/ 1379254 w 1483521"/>
                <a:gd name="connsiteY23" fmla="*/ 1430625 h 2308151"/>
                <a:gd name="connsiteX24" fmla="*/ 1316832 w 1483521"/>
                <a:gd name="connsiteY24" fmla="*/ 1512813 h 2308151"/>
                <a:gd name="connsiteX25" fmla="*/ 1297782 w 1483521"/>
                <a:gd name="connsiteY25" fmla="*/ 1515195 h 2308151"/>
                <a:gd name="connsiteX26" fmla="*/ 1291493 w 1483521"/>
                <a:gd name="connsiteY26" fmla="*/ 1429516 h 2308151"/>
                <a:gd name="connsiteX27" fmla="*/ 1340644 w 1483521"/>
                <a:gd name="connsiteY27" fmla="*/ 1367557 h 2308151"/>
                <a:gd name="connsiteX28" fmla="*/ 1349060 w 1483521"/>
                <a:gd name="connsiteY28" fmla="*/ 1216566 h 2308151"/>
                <a:gd name="connsiteX29" fmla="*/ 1200150 w 1483521"/>
                <a:gd name="connsiteY29" fmla="*/ 1334220 h 2308151"/>
                <a:gd name="connsiteX30" fmla="*/ 988219 w 1483521"/>
                <a:gd name="connsiteY30" fmla="*/ 1424707 h 2308151"/>
                <a:gd name="connsiteX31" fmla="*/ 866775 w 1483521"/>
                <a:gd name="connsiteY31" fmla="*/ 1438995 h 2308151"/>
                <a:gd name="connsiteX32" fmla="*/ 545307 w 1483521"/>
                <a:gd name="connsiteY32" fmla="*/ 1579488 h 2308151"/>
                <a:gd name="connsiteX33" fmla="*/ 492919 w 1483521"/>
                <a:gd name="connsiteY33" fmla="*/ 1708076 h 2308151"/>
                <a:gd name="connsiteX34" fmla="*/ 392907 w 1483521"/>
                <a:gd name="connsiteY34" fmla="*/ 1762845 h 2308151"/>
                <a:gd name="connsiteX35" fmla="*/ 357811 w 1483521"/>
                <a:gd name="connsiteY35" fmla="*/ 1790952 h 2308151"/>
                <a:gd name="connsiteX36" fmla="*/ 247532 w 1483521"/>
                <a:gd name="connsiteY36" fmla="*/ 1878717 h 2308151"/>
                <a:gd name="connsiteX37" fmla="*/ 159544 w 1483521"/>
                <a:gd name="connsiteY37" fmla="*/ 1977157 h 2308151"/>
                <a:gd name="connsiteX38" fmla="*/ 151037 w 1483521"/>
                <a:gd name="connsiteY38" fmla="*/ 2140399 h 2308151"/>
                <a:gd name="connsiteX39" fmla="*/ 104475 w 1483521"/>
                <a:gd name="connsiteY39" fmla="*/ 2246748 h 2308151"/>
                <a:gd name="connsiteX40" fmla="*/ 0 w 1483521"/>
                <a:gd name="connsiteY40" fmla="*/ 2308151 h 2308151"/>
                <a:gd name="connsiteX41" fmla="*/ 0 w 1483521"/>
                <a:gd name="connsiteY41" fmla="*/ 2231951 h 2308151"/>
                <a:gd name="connsiteX42" fmla="*/ 64294 w 1483521"/>
                <a:gd name="connsiteY42" fmla="*/ 2155751 h 2308151"/>
                <a:gd name="connsiteX43" fmla="*/ 58005 w 1483521"/>
                <a:gd name="connsiteY43" fmla="*/ 1938549 h 2308151"/>
                <a:gd name="connsiteX44" fmla="*/ 173832 w 1483521"/>
                <a:gd name="connsiteY44" fmla="*/ 1793801 h 2308151"/>
                <a:gd name="connsiteX45" fmla="*/ 207860 w 1483521"/>
                <a:gd name="connsiteY45" fmla="*/ 1652585 h 2308151"/>
                <a:gd name="connsiteX46" fmla="*/ 156354 w 1483521"/>
                <a:gd name="connsiteY46" fmla="*/ 1505788 h 2308151"/>
                <a:gd name="connsiteX47" fmla="*/ 178594 w 1483521"/>
                <a:gd name="connsiteY47" fmla="*/ 1386607 h 2308151"/>
                <a:gd name="connsiteX48" fmla="*/ 21640 w 1483521"/>
                <a:gd name="connsiteY48" fmla="*/ 1257746 h 2308151"/>
                <a:gd name="connsiteX49" fmla="*/ 96868 w 1483521"/>
                <a:gd name="connsiteY49" fmla="*/ 1173613 h 2308151"/>
                <a:gd name="connsiteX50" fmla="*/ 115155 w 1483521"/>
                <a:gd name="connsiteY50" fmla="*/ 1284423 h 2308151"/>
                <a:gd name="connsiteX51" fmla="*/ 211932 w 1483521"/>
                <a:gd name="connsiteY51" fmla="*/ 1317551 h 2308151"/>
                <a:gd name="connsiteX52" fmla="*/ 332058 w 1483521"/>
                <a:gd name="connsiteY52" fmla="*/ 1250668 h 2308151"/>
                <a:gd name="connsiteX53" fmla="*/ 492064 w 1483521"/>
                <a:gd name="connsiteY53" fmla="*/ 1213794 h 2308151"/>
                <a:gd name="connsiteX54" fmla="*/ 591151 w 1483521"/>
                <a:gd name="connsiteY54" fmla="*/ 1148946 h 2308151"/>
                <a:gd name="connsiteX55" fmla="*/ 720338 w 1483521"/>
                <a:gd name="connsiteY55" fmla="*/ 1084860 h 2308151"/>
                <a:gd name="connsiteX56" fmla="*/ 833438 w 1483521"/>
                <a:gd name="connsiteY56" fmla="*/ 929407 h 2308151"/>
                <a:gd name="connsiteX57" fmla="*/ 892159 w 1483521"/>
                <a:gd name="connsiteY57" fmla="*/ 743971 h 2308151"/>
                <a:gd name="connsiteX58" fmla="*/ 862013 w 1483521"/>
                <a:gd name="connsiteY58" fmla="*/ 536501 h 2308151"/>
                <a:gd name="connsiteX59" fmla="*/ 781050 w 1483521"/>
                <a:gd name="connsiteY59" fmla="*/ 496020 h 2308151"/>
                <a:gd name="connsiteX60" fmla="*/ 747112 w 1483521"/>
                <a:gd name="connsiteY60" fmla="*/ 416675 h 2308151"/>
                <a:gd name="connsiteX61" fmla="*/ 864394 w 1483521"/>
                <a:gd name="connsiteY61" fmla="*/ 448395 h 2308151"/>
                <a:gd name="connsiteX62" fmla="*/ 778669 w 1483521"/>
                <a:gd name="connsiteY62" fmla="*/ 281707 h 2308151"/>
                <a:gd name="connsiteX63" fmla="*/ 778669 w 1483521"/>
                <a:gd name="connsiteY63" fmla="*/ 200745 h 2308151"/>
                <a:gd name="connsiteX64" fmla="*/ 809625 w 1483521"/>
                <a:gd name="connsiteY64" fmla="*/ 145976 h 2308151"/>
                <a:gd name="connsiteX65" fmla="*/ 821532 w 1483521"/>
                <a:gd name="connsiteY65" fmla="*/ 219795 h 2308151"/>
                <a:gd name="connsiteX66" fmla="*/ 859632 w 1483521"/>
                <a:gd name="connsiteY66" fmla="*/ 262657 h 2308151"/>
                <a:gd name="connsiteX67" fmla="*/ 902494 w 1483521"/>
                <a:gd name="connsiteY67" fmla="*/ 165026 h 2308151"/>
                <a:gd name="connsiteX68" fmla="*/ 895350 w 1483521"/>
                <a:gd name="connsiteY68" fmla="*/ 60251 h 2308151"/>
                <a:gd name="connsiteX69" fmla="*/ 940894 w 1483521"/>
                <a:gd name="connsiteY69" fmla="*/ 87508 h 2308151"/>
                <a:gd name="connsiteX70" fmla="*/ 979203 w 1483521"/>
                <a:gd name="connsiteY70" fmla="*/ 145976 h 2308151"/>
                <a:gd name="connsiteX71" fmla="*/ 997790 w 1483521"/>
                <a:gd name="connsiteY71" fmla="*/ 94560 h 2308151"/>
                <a:gd name="connsiteX72" fmla="*/ 1000125 w 1483521"/>
                <a:gd name="connsiteY72" fmla="*/ 720 h 2308151"/>
                <a:gd name="connsiteX0" fmla="*/ 1000125 w 1483521"/>
                <a:gd name="connsiteY0" fmla="*/ 752 h 2308183"/>
                <a:gd name="connsiteX1" fmla="*/ 1038225 w 1483521"/>
                <a:gd name="connsiteY1" fmla="*/ 60283 h 2308183"/>
                <a:gd name="connsiteX2" fmla="*/ 1040607 w 1483521"/>
                <a:gd name="connsiteY2" fmla="*/ 150770 h 2308183"/>
                <a:gd name="connsiteX3" fmla="*/ 1081388 w 1483521"/>
                <a:gd name="connsiteY3" fmla="*/ 113434 h 2308183"/>
                <a:gd name="connsiteX4" fmla="*/ 1109663 w 1483521"/>
                <a:gd name="connsiteY4" fmla="*/ 31708 h 2308183"/>
                <a:gd name="connsiteX5" fmla="*/ 1123950 w 1483521"/>
                <a:gd name="connsiteY5" fmla="*/ 146008 h 2308183"/>
                <a:gd name="connsiteX6" fmla="*/ 1076325 w 1483521"/>
                <a:gd name="connsiteY6" fmla="*/ 212683 h 2308183"/>
                <a:gd name="connsiteX7" fmla="*/ 921544 w 1483521"/>
                <a:gd name="connsiteY7" fmla="*/ 307933 h 2308183"/>
                <a:gd name="connsiteX8" fmla="*/ 909638 w 1483521"/>
                <a:gd name="connsiteY8" fmla="*/ 400802 h 2308183"/>
                <a:gd name="connsiteX9" fmla="*/ 973932 w 1483521"/>
                <a:gd name="connsiteY9" fmla="*/ 453189 h 2308183"/>
                <a:gd name="connsiteX10" fmla="*/ 1078707 w 1483521"/>
                <a:gd name="connsiteY10" fmla="*/ 448427 h 2308183"/>
                <a:gd name="connsiteX11" fmla="*/ 1143000 w 1483521"/>
                <a:gd name="connsiteY11" fmla="*/ 493670 h 2308183"/>
                <a:gd name="connsiteX12" fmla="*/ 1271588 w 1483521"/>
                <a:gd name="connsiteY12" fmla="*/ 496052 h 2308183"/>
                <a:gd name="connsiteX13" fmla="*/ 1202532 w 1483521"/>
                <a:gd name="connsiteY13" fmla="*/ 636545 h 2308183"/>
                <a:gd name="connsiteX14" fmla="*/ 1115443 w 1483521"/>
                <a:gd name="connsiteY14" fmla="*/ 672564 h 2308183"/>
                <a:gd name="connsiteX15" fmla="*/ 1120851 w 1483521"/>
                <a:gd name="connsiteY15" fmla="*/ 841333 h 2308183"/>
                <a:gd name="connsiteX16" fmla="*/ 1198741 w 1483521"/>
                <a:gd name="connsiteY16" fmla="*/ 1015928 h 2308183"/>
                <a:gd name="connsiteX17" fmla="*/ 1209675 w 1483521"/>
                <a:gd name="connsiteY17" fmla="*/ 1105652 h 2308183"/>
                <a:gd name="connsiteX18" fmla="*/ 1416499 w 1483521"/>
                <a:gd name="connsiteY18" fmla="*/ 1060708 h 2308183"/>
                <a:gd name="connsiteX19" fmla="*/ 1483519 w 1483521"/>
                <a:gd name="connsiteY19" fmla="*/ 1148514 h 2308183"/>
                <a:gd name="connsiteX20" fmla="*/ 1419225 w 1483521"/>
                <a:gd name="connsiteY20" fmla="*/ 1248527 h 2308183"/>
                <a:gd name="connsiteX21" fmla="*/ 1433513 w 1483521"/>
                <a:gd name="connsiteY21" fmla="*/ 1348539 h 2308183"/>
                <a:gd name="connsiteX22" fmla="*/ 1419225 w 1483521"/>
                <a:gd name="connsiteY22" fmla="*/ 1396164 h 2308183"/>
                <a:gd name="connsiteX23" fmla="*/ 1379254 w 1483521"/>
                <a:gd name="connsiteY23" fmla="*/ 1430657 h 2308183"/>
                <a:gd name="connsiteX24" fmla="*/ 1316832 w 1483521"/>
                <a:gd name="connsiteY24" fmla="*/ 1512845 h 2308183"/>
                <a:gd name="connsiteX25" fmla="*/ 1297782 w 1483521"/>
                <a:gd name="connsiteY25" fmla="*/ 1515227 h 2308183"/>
                <a:gd name="connsiteX26" fmla="*/ 1291493 w 1483521"/>
                <a:gd name="connsiteY26" fmla="*/ 1429548 h 2308183"/>
                <a:gd name="connsiteX27" fmla="*/ 1340644 w 1483521"/>
                <a:gd name="connsiteY27" fmla="*/ 1367589 h 2308183"/>
                <a:gd name="connsiteX28" fmla="*/ 1349060 w 1483521"/>
                <a:gd name="connsiteY28" fmla="*/ 1216598 h 2308183"/>
                <a:gd name="connsiteX29" fmla="*/ 1200150 w 1483521"/>
                <a:gd name="connsiteY29" fmla="*/ 1334252 h 2308183"/>
                <a:gd name="connsiteX30" fmla="*/ 988219 w 1483521"/>
                <a:gd name="connsiteY30" fmla="*/ 1424739 h 2308183"/>
                <a:gd name="connsiteX31" fmla="*/ 866775 w 1483521"/>
                <a:gd name="connsiteY31" fmla="*/ 1439027 h 2308183"/>
                <a:gd name="connsiteX32" fmla="*/ 545307 w 1483521"/>
                <a:gd name="connsiteY32" fmla="*/ 1579520 h 2308183"/>
                <a:gd name="connsiteX33" fmla="*/ 492919 w 1483521"/>
                <a:gd name="connsiteY33" fmla="*/ 1708108 h 2308183"/>
                <a:gd name="connsiteX34" fmla="*/ 392907 w 1483521"/>
                <a:gd name="connsiteY34" fmla="*/ 1762877 h 2308183"/>
                <a:gd name="connsiteX35" fmla="*/ 357811 w 1483521"/>
                <a:gd name="connsiteY35" fmla="*/ 1790984 h 2308183"/>
                <a:gd name="connsiteX36" fmla="*/ 247532 w 1483521"/>
                <a:gd name="connsiteY36" fmla="*/ 1878749 h 2308183"/>
                <a:gd name="connsiteX37" fmla="*/ 159544 w 1483521"/>
                <a:gd name="connsiteY37" fmla="*/ 1977189 h 2308183"/>
                <a:gd name="connsiteX38" fmla="*/ 151037 w 1483521"/>
                <a:gd name="connsiteY38" fmla="*/ 2140431 h 2308183"/>
                <a:gd name="connsiteX39" fmla="*/ 104475 w 1483521"/>
                <a:gd name="connsiteY39" fmla="*/ 2246780 h 2308183"/>
                <a:gd name="connsiteX40" fmla="*/ 0 w 1483521"/>
                <a:gd name="connsiteY40" fmla="*/ 2308183 h 2308183"/>
                <a:gd name="connsiteX41" fmla="*/ 0 w 1483521"/>
                <a:gd name="connsiteY41" fmla="*/ 2231983 h 2308183"/>
                <a:gd name="connsiteX42" fmla="*/ 64294 w 1483521"/>
                <a:gd name="connsiteY42" fmla="*/ 2155783 h 2308183"/>
                <a:gd name="connsiteX43" fmla="*/ 58005 w 1483521"/>
                <a:gd name="connsiteY43" fmla="*/ 1938581 h 2308183"/>
                <a:gd name="connsiteX44" fmla="*/ 173832 w 1483521"/>
                <a:gd name="connsiteY44" fmla="*/ 1793833 h 2308183"/>
                <a:gd name="connsiteX45" fmla="*/ 207860 w 1483521"/>
                <a:gd name="connsiteY45" fmla="*/ 1652617 h 2308183"/>
                <a:gd name="connsiteX46" fmla="*/ 156354 w 1483521"/>
                <a:gd name="connsiteY46" fmla="*/ 1505820 h 2308183"/>
                <a:gd name="connsiteX47" fmla="*/ 178594 w 1483521"/>
                <a:gd name="connsiteY47" fmla="*/ 1386639 h 2308183"/>
                <a:gd name="connsiteX48" fmla="*/ 21640 w 1483521"/>
                <a:gd name="connsiteY48" fmla="*/ 1257778 h 2308183"/>
                <a:gd name="connsiteX49" fmla="*/ 96868 w 1483521"/>
                <a:gd name="connsiteY49" fmla="*/ 1173645 h 2308183"/>
                <a:gd name="connsiteX50" fmla="*/ 115155 w 1483521"/>
                <a:gd name="connsiteY50" fmla="*/ 1284455 h 2308183"/>
                <a:gd name="connsiteX51" fmla="*/ 211932 w 1483521"/>
                <a:gd name="connsiteY51" fmla="*/ 1317583 h 2308183"/>
                <a:gd name="connsiteX52" fmla="*/ 332058 w 1483521"/>
                <a:gd name="connsiteY52" fmla="*/ 1250700 h 2308183"/>
                <a:gd name="connsiteX53" fmla="*/ 492064 w 1483521"/>
                <a:gd name="connsiteY53" fmla="*/ 1213826 h 2308183"/>
                <a:gd name="connsiteX54" fmla="*/ 591151 w 1483521"/>
                <a:gd name="connsiteY54" fmla="*/ 1148978 h 2308183"/>
                <a:gd name="connsiteX55" fmla="*/ 720338 w 1483521"/>
                <a:gd name="connsiteY55" fmla="*/ 1084892 h 2308183"/>
                <a:gd name="connsiteX56" fmla="*/ 833438 w 1483521"/>
                <a:gd name="connsiteY56" fmla="*/ 929439 h 2308183"/>
                <a:gd name="connsiteX57" fmla="*/ 892159 w 1483521"/>
                <a:gd name="connsiteY57" fmla="*/ 744003 h 2308183"/>
                <a:gd name="connsiteX58" fmla="*/ 862013 w 1483521"/>
                <a:gd name="connsiteY58" fmla="*/ 536533 h 2308183"/>
                <a:gd name="connsiteX59" fmla="*/ 781050 w 1483521"/>
                <a:gd name="connsiteY59" fmla="*/ 496052 h 2308183"/>
                <a:gd name="connsiteX60" fmla="*/ 747112 w 1483521"/>
                <a:gd name="connsiteY60" fmla="*/ 416707 h 2308183"/>
                <a:gd name="connsiteX61" fmla="*/ 864394 w 1483521"/>
                <a:gd name="connsiteY61" fmla="*/ 448427 h 2308183"/>
                <a:gd name="connsiteX62" fmla="*/ 778669 w 1483521"/>
                <a:gd name="connsiteY62" fmla="*/ 281739 h 2308183"/>
                <a:gd name="connsiteX63" fmla="*/ 778669 w 1483521"/>
                <a:gd name="connsiteY63" fmla="*/ 200777 h 2308183"/>
                <a:gd name="connsiteX64" fmla="*/ 809625 w 1483521"/>
                <a:gd name="connsiteY64" fmla="*/ 146008 h 2308183"/>
                <a:gd name="connsiteX65" fmla="*/ 821532 w 1483521"/>
                <a:gd name="connsiteY65" fmla="*/ 219827 h 2308183"/>
                <a:gd name="connsiteX66" fmla="*/ 859632 w 1483521"/>
                <a:gd name="connsiteY66" fmla="*/ 262689 h 2308183"/>
                <a:gd name="connsiteX67" fmla="*/ 902494 w 1483521"/>
                <a:gd name="connsiteY67" fmla="*/ 165058 h 2308183"/>
                <a:gd name="connsiteX68" fmla="*/ 895350 w 1483521"/>
                <a:gd name="connsiteY68" fmla="*/ 60283 h 2308183"/>
                <a:gd name="connsiteX69" fmla="*/ 940894 w 1483521"/>
                <a:gd name="connsiteY69" fmla="*/ 87540 h 2308183"/>
                <a:gd name="connsiteX70" fmla="*/ 979203 w 1483521"/>
                <a:gd name="connsiteY70" fmla="*/ 146008 h 2308183"/>
                <a:gd name="connsiteX71" fmla="*/ 997790 w 1483521"/>
                <a:gd name="connsiteY71" fmla="*/ 94592 h 2308183"/>
                <a:gd name="connsiteX72" fmla="*/ 1000125 w 1483521"/>
                <a:gd name="connsiteY72" fmla="*/ 752 h 2308183"/>
                <a:gd name="connsiteX0" fmla="*/ 1000125 w 1483521"/>
                <a:gd name="connsiteY0" fmla="*/ 734 h 2308165"/>
                <a:gd name="connsiteX1" fmla="*/ 1038225 w 1483521"/>
                <a:gd name="connsiteY1" fmla="*/ 60265 h 2308165"/>
                <a:gd name="connsiteX2" fmla="*/ 1045924 w 1483521"/>
                <a:gd name="connsiteY2" fmla="*/ 150752 h 2308165"/>
                <a:gd name="connsiteX3" fmla="*/ 1081388 w 1483521"/>
                <a:gd name="connsiteY3" fmla="*/ 113416 h 2308165"/>
                <a:gd name="connsiteX4" fmla="*/ 1109663 w 1483521"/>
                <a:gd name="connsiteY4" fmla="*/ 31690 h 2308165"/>
                <a:gd name="connsiteX5" fmla="*/ 1123950 w 1483521"/>
                <a:gd name="connsiteY5" fmla="*/ 145990 h 2308165"/>
                <a:gd name="connsiteX6" fmla="*/ 1076325 w 1483521"/>
                <a:gd name="connsiteY6" fmla="*/ 212665 h 2308165"/>
                <a:gd name="connsiteX7" fmla="*/ 921544 w 1483521"/>
                <a:gd name="connsiteY7" fmla="*/ 307915 h 2308165"/>
                <a:gd name="connsiteX8" fmla="*/ 909638 w 1483521"/>
                <a:gd name="connsiteY8" fmla="*/ 400784 h 2308165"/>
                <a:gd name="connsiteX9" fmla="*/ 973932 w 1483521"/>
                <a:gd name="connsiteY9" fmla="*/ 453171 h 2308165"/>
                <a:gd name="connsiteX10" fmla="*/ 1078707 w 1483521"/>
                <a:gd name="connsiteY10" fmla="*/ 448409 h 2308165"/>
                <a:gd name="connsiteX11" fmla="*/ 1143000 w 1483521"/>
                <a:gd name="connsiteY11" fmla="*/ 493652 h 2308165"/>
                <a:gd name="connsiteX12" fmla="*/ 1271588 w 1483521"/>
                <a:gd name="connsiteY12" fmla="*/ 496034 h 2308165"/>
                <a:gd name="connsiteX13" fmla="*/ 1202532 w 1483521"/>
                <a:gd name="connsiteY13" fmla="*/ 636527 h 2308165"/>
                <a:gd name="connsiteX14" fmla="*/ 1115443 w 1483521"/>
                <a:gd name="connsiteY14" fmla="*/ 672546 h 2308165"/>
                <a:gd name="connsiteX15" fmla="*/ 1120851 w 1483521"/>
                <a:gd name="connsiteY15" fmla="*/ 841315 h 2308165"/>
                <a:gd name="connsiteX16" fmla="*/ 1198741 w 1483521"/>
                <a:gd name="connsiteY16" fmla="*/ 1015910 h 2308165"/>
                <a:gd name="connsiteX17" fmla="*/ 1209675 w 1483521"/>
                <a:gd name="connsiteY17" fmla="*/ 1105634 h 2308165"/>
                <a:gd name="connsiteX18" fmla="*/ 1416499 w 1483521"/>
                <a:gd name="connsiteY18" fmla="*/ 1060690 h 2308165"/>
                <a:gd name="connsiteX19" fmla="*/ 1483519 w 1483521"/>
                <a:gd name="connsiteY19" fmla="*/ 1148496 h 2308165"/>
                <a:gd name="connsiteX20" fmla="*/ 1419225 w 1483521"/>
                <a:gd name="connsiteY20" fmla="*/ 1248509 h 2308165"/>
                <a:gd name="connsiteX21" fmla="*/ 1433513 w 1483521"/>
                <a:gd name="connsiteY21" fmla="*/ 1348521 h 2308165"/>
                <a:gd name="connsiteX22" fmla="*/ 1419225 w 1483521"/>
                <a:gd name="connsiteY22" fmla="*/ 1396146 h 2308165"/>
                <a:gd name="connsiteX23" fmla="*/ 1379254 w 1483521"/>
                <a:gd name="connsiteY23" fmla="*/ 1430639 h 2308165"/>
                <a:gd name="connsiteX24" fmla="*/ 1316832 w 1483521"/>
                <a:gd name="connsiteY24" fmla="*/ 1512827 h 2308165"/>
                <a:gd name="connsiteX25" fmla="*/ 1297782 w 1483521"/>
                <a:gd name="connsiteY25" fmla="*/ 1515209 h 2308165"/>
                <a:gd name="connsiteX26" fmla="*/ 1291493 w 1483521"/>
                <a:gd name="connsiteY26" fmla="*/ 1429530 h 2308165"/>
                <a:gd name="connsiteX27" fmla="*/ 1340644 w 1483521"/>
                <a:gd name="connsiteY27" fmla="*/ 1367571 h 2308165"/>
                <a:gd name="connsiteX28" fmla="*/ 1349060 w 1483521"/>
                <a:gd name="connsiteY28" fmla="*/ 1216580 h 2308165"/>
                <a:gd name="connsiteX29" fmla="*/ 1200150 w 1483521"/>
                <a:gd name="connsiteY29" fmla="*/ 1334234 h 2308165"/>
                <a:gd name="connsiteX30" fmla="*/ 988219 w 1483521"/>
                <a:gd name="connsiteY30" fmla="*/ 1424721 h 2308165"/>
                <a:gd name="connsiteX31" fmla="*/ 866775 w 1483521"/>
                <a:gd name="connsiteY31" fmla="*/ 1439009 h 2308165"/>
                <a:gd name="connsiteX32" fmla="*/ 545307 w 1483521"/>
                <a:gd name="connsiteY32" fmla="*/ 1579502 h 2308165"/>
                <a:gd name="connsiteX33" fmla="*/ 492919 w 1483521"/>
                <a:gd name="connsiteY33" fmla="*/ 1708090 h 2308165"/>
                <a:gd name="connsiteX34" fmla="*/ 392907 w 1483521"/>
                <a:gd name="connsiteY34" fmla="*/ 1762859 h 2308165"/>
                <a:gd name="connsiteX35" fmla="*/ 357811 w 1483521"/>
                <a:gd name="connsiteY35" fmla="*/ 1790966 h 2308165"/>
                <a:gd name="connsiteX36" fmla="*/ 247532 w 1483521"/>
                <a:gd name="connsiteY36" fmla="*/ 1878731 h 2308165"/>
                <a:gd name="connsiteX37" fmla="*/ 159544 w 1483521"/>
                <a:gd name="connsiteY37" fmla="*/ 1977171 h 2308165"/>
                <a:gd name="connsiteX38" fmla="*/ 151037 w 1483521"/>
                <a:gd name="connsiteY38" fmla="*/ 2140413 h 2308165"/>
                <a:gd name="connsiteX39" fmla="*/ 104475 w 1483521"/>
                <a:gd name="connsiteY39" fmla="*/ 2246762 h 2308165"/>
                <a:gd name="connsiteX40" fmla="*/ 0 w 1483521"/>
                <a:gd name="connsiteY40" fmla="*/ 2308165 h 2308165"/>
                <a:gd name="connsiteX41" fmla="*/ 0 w 1483521"/>
                <a:gd name="connsiteY41" fmla="*/ 2231965 h 2308165"/>
                <a:gd name="connsiteX42" fmla="*/ 64294 w 1483521"/>
                <a:gd name="connsiteY42" fmla="*/ 2155765 h 2308165"/>
                <a:gd name="connsiteX43" fmla="*/ 58005 w 1483521"/>
                <a:gd name="connsiteY43" fmla="*/ 1938563 h 2308165"/>
                <a:gd name="connsiteX44" fmla="*/ 173832 w 1483521"/>
                <a:gd name="connsiteY44" fmla="*/ 1793815 h 2308165"/>
                <a:gd name="connsiteX45" fmla="*/ 207860 w 1483521"/>
                <a:gd name="connsiteY45" fmla="*/ 1652599 h 2308165"/>
                <a:gd name="connsiteX46" fmla="*/ 156354 w 1483521"/>
                <a:gd name="connsiteY46" fmla="*/ 1505802 h 2308165"/>
                <a:gd name="connsiteX47" fmla="*/ 178594 w 1483521"/>
                <a:gd name="connsiteY47" fmla="*/ 1386621 h 2308165"/>
                <a:gd name="connsiteX48" fmla="*/ 21640 w 1483521"/>
                <a:gd name="connsiteY48" fmla="*/ 1257760 h 2308165"/>
                <a:gd name="connsiteX49" fmla="*/ 96868 w 1483521"/>
                <a:gd name="connsiteY49" fmla="*/ 1173627 h 2308165"/>
                <a:gd name="connsiteX50" fmla="*/ 115155 w 1483521"/>
                <a:gd name="connsiteY50" fmla="*/ 1284437 h 2308165"/>
                <a:gd name="connsiteX51" fmla="*/ 211932 w 1483521"/>
                <a:gd name="connsiteY51" fmla="*/ 1317565 h 2308165"/>
                <a:gd name="connsiteX52" fmla="*/ 332058 w 1483521"/>
                <a:gd name="connsiteY52" fmla="*/ 1250682 h 2308165"/>
                <a:gd name="connsiteX53" fmla="*/ 492064 w 1483521"/>
                <a:gd name="connsiteY53" fmla="*/ 1213808 h 2308165"/>
                <a:gd name="connsiteX54" fmla="*/ 591151 w 1483521"/>
                <a:gd name="connsiteY54" fmla="*/ 1148960 h 2308165"/>
                <a:gd name="connsiteX55" fmla="*/ 720338 w 1483521"/>
                <a:gd name="connsiteY55" fmla="*/ 1084874 h 2308165"/>
                <a:gd name="connsiteX56" fmla="*/ 833438 w 1483521"/>
                <a:gd name="connsiteY56" fmla="*/ 929421 h 2308165"/>
                <a:gd name="connsiteX57" fmla="*/ 892159 w 1483521"/>
                <a:gd name="connsiteY57" fmla="*/ 743985 h 2308165"/>
                <a:gd name="connsiteX58" fmla="*/ 862013 w 1483521"/>
                <a:gd name="connsiteY58" fmla="*/ 536515 h 2308165"/>
                <a:gd name="connsiteX59" fmla="*/ 781050 w 1483521"/>
                <a:gd name="connsiteY59" fmla="*/ 496034 h 2308165"/>
                <a:gd name="connsiteX60" fmla="*/ 747112 w 1483521"/>
                <a:gd name="connsiteY60" fmla="*/ 416689 h 2308165"/>
                <a:gd name="connsiteX61" fmla="*/ 864394 w 1483521"/>
                <a:gd name="connsiteY61" fmla="*/ 448409 h 2308165"/>
                <a:gd name="connsiteX62" fmla="*/ 778669 w 1483521"/>
                <a:gd name="connsiteY62" fmla="*/ 281721 h 2308165"/>
                <a:gd name="connsiteX63" fmla="*/ 778669 w 1483521"/>
                <a:gd name="connsiteY63" fmla="*/ 200759 h 2308165"/>
                <a:gd name="connsiteX64" fmla="*/ 809625 w 1483521"/>
                <a:gd name="connsiteY64" fmla="*/ 145990 h 2308165"/>
                <a:gd name="connsiteX65" fmla="*/ 821532 w 1483521"/>
                <a:gd name="connsiteY65" fmla="*/ 219809 h 2308165"/>
                <a:gd name="connsiteX66" fmla="*/ 859632 w 1483521"/>
                <a:gd name="connsiteY66" fmla="*/ 262671 h 2308165"/>
                <a:gd name="connsiteX67" fmla="*/ 902494 w 1483521"/>
                <a:gd name="connsiteY67" fmla="*/ 165040 h 2308165"/>
                <a:gd name="connsiteX68" fmla="*/ 895350 w 1483521"/>
                <a:gd name="connsiteY68" fmla="*/ 60265 h 2308165"/>
                <a:gd name="connsiteX69" fmla="*/ 940894 w 1483521"/>
                <a:gd name="connsiteY69" fmla="*/ 87522 h 2308165"/>
                <a:gd name="connsiteX70" fmla="*/ 979203 w 1483521"/>
                <a:gd name="connsiteY70" fmla="*/ 145990 h 2308165"/>
                <a:gd name="connsiteX71" fmla="*/ 997790 w 1483521"/>
                <a:gd name="connsiteY71" fmla="*/ 94574 h 2308165"/>
                <a:gd name="connsiteX72" fmla="*/ 1000125 w 1483521"/>
                <a:gd name="connsiteY72" fmla="*/ 734 h 2308165"/>
                <a:gd name="connsiteX0" fmla="*/ 1000125 w 1483521"/>
                <a:gd name="connsiteY0" fmla="*/ 734 h 2308165"/>
                <a:gd name="connsiteX1" fmla="*/ 1038225 w 1483521"/>
                <a:gd name="connsiteY1" fmla="*/ 60265 h 2308165"/>
                <a:gd name="connsiteX2" fmla="*/ 1045924 w 1483521"/>
                <a:gd name="connsiteY2" fmla="*/ 150752 h 2308165"/>
                <a:gd name="connsiteX3" fmla="*/ 1081388 w 1483521"/>
                <a:gd name="connsiteY3" fmla="*/ 113416 h 2308165"/>
                <a:gd name="connsiteX4" fmla="*/ 1109663 w 1483521"/>
                <a:gd name="connsiteY4" fmla="*/ 31690 h 2308165"/>
                <a:gd name="connsiteX5" fmla="*/ 1123950 w 1483521"/>
                <a:gd name="connsiteY5" fmla="*/ 145990 h 2308165"/>
                <a:gd name="connsiteX6" fmla="*/ 1076325 w 1483521"/>
                <a:gd name="connsiteY6" fmla="*/ 212665 h 2308165"/>
                <a:gd name="connsiteX7" fmla="*/ 921544 w 1483521"/>
                <a:gd name="connsiteY7" fmla="*/ 307915 h 2308165"/>
                <a:gd name="connsiteX8" fmla="*/ 909638 w 1483521"/>
                <a:gd name="connsiteY8" fmla="*/ 400784 h 2308165"/>
                <a:gd name="connsiteX9" fmla="*/ 973932 w 1483521"/>
                <a:gd name="connsiteY9" fmla="*/ 453171 h 2308165"/>
                <a:gd name="connsiteX10" fmla="*/ 1078707 w 1483521"/>
                <a:gd name="connsiteY10" fmla="*/ 448409 h 2308165"/>
                <a:gd name="connsiteX11" fmla="*/ 1143000 w 1483521"/>
                <a:gd name="connsiteY11" fmla="*/ 493652 h 2308165"/>
                <a:gd name="connsiteX12" fmla="*/ 1271588 w 1483521"/>
                <a:gd name="connsiteY12" fmla="*/ 496034 h 2308165"/>
                <a:gd name="connsiteX13" fmla="*/ 1202532 w 1483521"/>
                <a:gd name="connsiteY13" fmla="*/ 636527 h 2308165"/>
                <a:gd name="connsiteX14" fmla="*/ 1115443 w 1483521"/>
                <a:gd name="connsiteY14" fmla="*/ 672546 h 2308165"/>
                <a:gd name="connsiteX15" fmla="*/ 1120851 w 1483521"/>
                <a:gd name="connsiteY15" fmla="*/ 841315 h 2308165"/>
                <a:gd name="connsiteX16" fmla="*/ 1198741 w 1483521"/>
                <a:gd name="connsiteY16" fmla="*/ 1015910 h 2308165"/>
                <a:gd name="connsiteX17" fmla="*/ 1209675 w 1483521"/>
                <a:gd name="connsiteY17" fmla="*/ 1105634 h 2308165"/>
                <a:gd name="connsiteX18" fmla="*/ 1416499 w 1483521"/>
                <a:gd name="connsiteY18" fmla="*/ 1060690 h 2308165"/>
                <a:gd name="connsiteX19" fmla="*/ 1483519 w 1483521"/>
                <a:gd name="connsiteY19" fmla="*/ 1148496 h 2308165"/>
                <a:gd name="connsiteX20" fmla="*/ 1419225 w 1483521"/>
                <a:gd name="connsiteY20" fmla="*/ 1248509 h 2308165"/>
                <a:gd name="connsiteX21" fmla="*/ 1433513 w 1483521"/>
                <a:gd name="connsiteY21" fmla="*/ 1348521 h 2308165"/>
                <a:gd name="connsiteX22" fmla="*/ 1419225 w 1483521"/>
                <a:gd name="connsiteY22" fmla="*/ 1396146 h 2308165"/>
                <a:gd name="connsiteX23" fmla="*/ 1379254 w 1483521"/>
                <a:gd name="connsiteY23" fmla="*/ 1430639 h 2308165"/>
                <a:gd name="connsiteX24" fmla="*/ 1316832 w 1483521"/>
                <a:gd name="connsiteY24" fmla="*/ 1512827 h 2308165"/>
                <a:gd name="connsiteX25" fmla="*/ 1297782 w 1483521"/>
                <a:gd name="connsiteY25" fmla="*/ 1515209 h 2308165"/>
                <a:gd name="connsiteX26" fmla="*/ 1291493 w 1483521"/>
                <a:gd name="connsiteY26" fmla="*/ 1429530 h 2308165"/>
                <a:gd name="connsiteX27" fmla="*/ 1340644 w 1483521"/>
                <a:gd name="connsiteY27" fmla="*/ 1367571 h 2308165"/>
                <a:gd name="connsiteX28" fmla="*/ 1349060 w 1483521"/>
                <a:gd name="connsiteY28" fmla="*/ 1216580 h 2308165"/>
                <a:gd name="connsiteX29" fmla="*/ 1200150 w 1483521"/>
                <a:gd name="connsiteY29" fmla="*/ 1334234 h 2308165"/>
                <a:gd name="connsiteX30" fmla="*/ 988219 w 1483521"/>
                <a:gd name="connsiteY30" fmla="*/ 1424721 h 2308165"/>
                <a:gd name="connsiteX31" fmla="*/ 866775 w 1483521"/>
                <a:gd name="connsiteY31" fmla="*/ 1439009 h 2308165"/>
                <a:gd name="connsiteX32" fmla="*/ 545307 w 1483521"/>
                <a:gd name="connsiteY32" fmla="*/ 1579502 h 2308165"/>
                <a:gd name="connsiteX33" fmla="*/ 492919 w 1483521"/>
                <a:gd name="connsiteY33" fmla="*/ 1708090 h 2308165"/>
                <a:gd name="connsiteX34" fmla="*/ 392907 w 1483521"/>
                <a:gd name="connsiteY34" fmla="*/ 1762859 h 2308165"/>
                <a:gd name="connsiteX35" fmla="*/ 357811 w 1483521"/>
                <a:gd name="connsiteY35" fmla="*/ 1790966 h 2308165"/>
                <a:gd name="connsiteX36" fmla="*/ 247532 w 1483521"/>
                <a:gd name="connsiteY36" fmla="*/ 1878731 h 2308165"/>
                <a:gd name="connsiteX37" fmla="*/ 159544 w 1483521"/>
                <a:gd name="connsiteY37" fmla="*/ 1977171 h 2308165"/>
                <a:gd name="connsiteX38" fmla="*/ 151037 w 1483521"/>
                <a:gd name="connsiteY38" fmla="*/ 2140413 h 2308165"/>
                <a:gd name="connsiteX39" fmla="*/ 104475 w 1483521"/>
                <a:gd name="connsiteY39" fmla="*/ 2246762 h 2308165"/>
                <a:gd name="connsiteX40" fmla="*/ 0 w 1483521"/>
                <a:gd name="connsiteY40" fmla="*/ 2308165 h 2308165"/>
                <a:gd name="connsiteX41" fmla="*/ 0 w 1483521"/>
                <a:gd name="connsiteY41" fmla="*/ 2231965 h 2308165"/>
                <a:gd name="connsiteX42" fmla="*/ 64294 w 1483521"/>
                <a:gd name="connsiteY42" fmla="*/ 2155765 h 2308165"/>
                <a:gd name="connsiteX43" fmla="*/ 58005 w 1483521"/>
                <a:gd name="connsiteY43" fmla="*/ 1938563 h 2308165"/>
                <a:gd name="connsiteX44" fmla="*/ 173832 w 1483521"/>
                <a:gd name="connsiteY44" fmla="*/ 1793815 h 2308165"/>
                <a:gd name="connsiteX45" fmla="*/ 207860 w 1483521"/>
                <a:gd name="connsiteY45" fmla="*/ 1652599 h 2308165"/>
                <a:gd name="connsiteX46" fmla="*/ 156354 w 1483521"/>
                <a:gd name="connsiteY46" fmla="*/ 1505802 h 2308165"/>
                <a:gd name="connsiteX47" fmla="*/ 178594 w 1483521"/>
                <a:gd name="connsiteY47" fmla="*/ 1386621 h 2308165"/>
                <a:gd name="connsiteX48" fmla="*/ 21640 w 1483521"/>
                <a:gd name="connsiteY48" fmla="*/ 1257760 h 2308165"/>
                <a:gd name="connsiteX49" fmla="*/ 96868 w 1483521"/>
                <a:gd name="connsiteY49" fmla="*/ 1173627 h 2308165"/>
                <a:gd name="connsiteX50" fmla="*/ 115155 w 1483521"/>
                <a:gd name="connsiteY50" fmla="*/ 1284437 h 2308165"/>
                <a:gd name="connsiteX51" fmla="*/ 211932 w 1483521"/>
                <a:gd name="connsiteY51" fmla="*/ 1317565 h 2308165"/>
                <a:gd name="connsiteX52" fmla="*/ 332058 w 1483521"/>
                <a:gd name="connsiteY52" fmla="*/ 1250682 h 2308165"/>
                <a:gd name="connsiteX53" fmla="*/ 492064 w 1483521"/>
                <a:gd name="connsiteY53" fmla="*/ 1213808 h 2308165"/>
                <a:gd name="connsiteX54" fmla="*/ 591151 w 1483521"/>
                <a:gd name="connsiteY54" fmla="*/ 1148960 h 2308165"/>
                <a:gd name="connsiteX55" fmla="*/ 720338 w 1483521"/>
                <a:gd name="connsiteY55" fmla="*/ 1084874 h 2308165"/>
                <a:gd name="connsiteX56" fmla="*/ 833438 w 1483521"/>
                <a:gd name="connsiteY56" fmla="*/ 929421 h 2308165"/>
                <a:gd name="connsiteX57" fmla="*/ 892159 w 1483521"/>
                <a:gd name="connsiteY57" fmla="*/ 743985 h 2308165"/>
                <a:gd name="connsiteX58" fmla="*/ 862013 w 1483521"/>
                <a:gd name="connsiteY58" fmla="*/ 536515 h 2308165"/>
                <a:gd name="connsiteX59" fmla="*/ 781050 w 1483521"/>
                <a:gd name="connsiteY59" fmla="*/ 496034 h 2308165"/>
                <a:gd name="connsiteX60" fmla="*/ 747112 w 1483521"/>
                <a:gd name="connsiteY60" fmla="*/ 416689 h 2308165"/>
                <a:gd name="connsiteX61" fmla="*/ 864394 w 1483521"/>
                <a:gd name="connsiteY61" fmla="*/ 448409 h 2308165"/>
                <a:gd name="connsiteX62" fmla="*/ 778669 w 1483521"/>
                <a:gd name="connsiteY62" fmla="*/ 281721 h 2308165"/>
                <a:gd name="connsiteX63" fmla="*/ 778669 w 1483521"/>
                <a:gd name="connsiteY63" fmla="*/ 200759 h 2308165"/>
                <a:gd name="connsiteX64" fmla="*/ 809625 w 1483521"/>
                <a:gd name="connsiteY64" fmla="*/ 145990 h 2308165"/>
                <a:gd name="connsiteX65" fmla="*/ 821532 w 1483521"/>
                <a:gd name="connsiteY65" fmla="*/ 219809 h 2308165"/>
                <a:gd name="connsiteX66" fmla="*/ 859632 w 1483521"/>
                <a:gd name="connsiteY66" fmla="*/ 262671 h 2308165"/>
                <a:gd name="connsiteX67" fmla="*/ 902494 w 1483521"/>
                <a:gd name="connsiteY67" fmla="*/ 165040 h 2308165"/>
                <a:gd name="connsiteX68" fmla="*/ 895350 w 1483521"/>
                <a:gd name="connsiteY68" fmla="*/ 60265 h 2308165"/>
                <a:gd name="connsiteX69" fmla="*/ 940894 w 1483521"/>
                <a:gd name="connsiteY69" fmla="*/ 87522 h 2308165"/>
                <a:gd name="connsiteX70" fmla="*/ 979203 w 1483521"/>
                <a:gd name="connsiteY70" fmla="*/ 145990 h 2308165"/>
                <a:gd name="connsiteX71" fmla="*/ 997790 w 1483521"/>
                <a:gd name="connsiteY71" fmla="*/ 94574 h 2308165"/>
                <a:gd name="connsiteX72" fmla="*/ 1000125 w 1483521"/>
                <a:gd name="connsiteY72" fmla="*/ 734 h 2308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483521" h="2308165">
                  <a:moveTo>
                    <a:pt x="1000125" y="734"/>
                  </a:moveTo>
                  <a:cubicBezTo>
                    <a:pt x="1022395" y="-6007"/>
                    <a:pt x="1030592" y="35262"/>
                    <a:pt x="1038225" y="60265"/>
                  </a:cubicBezTo>
                  <a:cubicBezTo>
                    <a:pt x="1045858" y="85268"/>
                    <a:pt x="1033749" y="147247"/>
                    <a:pt x="1045924" y="150752"/>
                  </a:cubicBezTo>
                  <a:cubicBezTo>
                    <a:pt x="1058099" y="154257"/>
                    <a:pt x="1070765" y="133260"/>
                    <a:pt x="1081388" y="113416"/>
                  </a:cubicBezTo>
                  <a:cubicBezTo>
                    <a:pt x="1092011" y="93572"/>
                    <a:pt x="1089808" y="29451"/>
                    <a:pt x="1109663" y="31690"/>
                  </a:cubicBezTo>
                  <a:cubicBezTo>
                    <a:pt x="1129518" y="33929"/>
                    <a:pt x="1130885" y="115333"/>
                    <a:pt x="1123950" y="145990"/>
                  </a:cubicBezTo>
                  <a:cubicBezTo>
                    <a:pt x="1117015" y="176647"/>
                    <a:pt x="1100707" y="196820"/>
                    <a:pt x="1076325" y="212665"/>
                  </a:cubicBezTo>
                  <a:cubicBezTo>
                    <a:pt x="1051943" y="228510"/>
                    <a:pt x="934855" y="283609"/>
                    <a:pt x="921544" y="307915"/>
                  </a:cubicBezTo>
                  <a:cubicBezTo>
                    <a:pt x="908233" y="332221"/>
                    <a:pt x="900846" y="374082"/>
                    <a:pt x="909638" y="400784"/>
                  </a:cubicBezTo>
                  <a:cubicBezTo>
                    <a:pt x="918430" y="427486"/>
                    <a:pt x="941134" y="443060"/>
                    <a:pt x="973932" y="453171"/>
                  </a:cubicBezTo>
                  <a:cubicBezTo>
                    <a:pt x="1006730" y="463282"/>
                    <a:pt x="1048769" y="442898"/>
                    <a:pt x="1078707" y="448409"/>
                  </a:cubicBezTo>
                  <a:cubicBezTo>
                    <a:pt x="1108645" y="453920"/>
                    <a:pt x="1110771" y="482224"/>
                    <a:pt x="1143000" y="493652"/>
                  </a:cubicBezTo>
                  <a:cubicBezTo>
                    <a:pt x="1175229" y="505080"/>
                    <a:pt x="1237232" y="469718"/>
                    <a:pt x="1271588" y="496034"/>
                  </a:cubicBezTo>
                  <a:cubicBezTo>
                    <a:pt x="1305944" y="522350"/>
                    <a:pt x="1228556" y="607108"/>
                    <a:pt x="1202532" y="636527"/>
                  </a:cubicBezTo>
                  <a:cubicBezTo>
                    <a:pt x="1176508" y="665946"/>
                    <a:pt x="1123739" y="653303"/>
                    <a:pt x="1115443" y="672546"/>
                  </a:cubicBezTo>
                  <a:cubicBezTo>
                    <a:pt x="1107147" y="691789"/>
                    <a:pt x="1106968" y="784088"/>
                    <a:pt x="1120851" y="841315"/>
                  </a:cubicBezTo>
                  <a:cubicBezTo>
                    <a:pt x="1134734" y="898542"/>
                    <a:pt x="1183937" y="971857"/>
                    <a:pt x="1198741" y="1015910"/>
                  </a:cubicBezTo>
                  <a:cubicBezTo>
                    <a:pt x="1213545" y="1059963"/>
                    <a:pt x="1196776" y="1097107"/>
                    <a:pt x="1209675" y="1105634"/>
                  </a:cubicBezTo>
                  <a:cubicBezTo>
                    <a:pt x="1222574" y="1114161"/>
                    <a:pt x="1390260" y="1060842"/>
                    <a:pt x="1416499" y="1060690"/>
                  </a:cubicBezTo>
                  <a:cubicBezTo>
                    <a:pt x="1442738" y="1060538"/>
                    <a:pt x="1483065" y="1117193"/>
                    <a:pt x="1483519" y="1148496"/>
                  </a:cubicBezTo>
                  <a:cubicBezTo>
                    <a:pt x="1483973" y="1179799"/>
                    <a:pt x="1425769" y="1214108"/>
                    <a:pt x="1419225" y="1248509"/>
                  </a:cubicBezTo>
                  <a:cubicBezTo>
                    <a:pt x="1412681" y="1282910"/>
                    <a:pt x="1428750" y="1315184"/>
                    <a:pt x="1433513" y="1348521"/>
                  </a:cubicBezTo>
                  <a:lnTo>
                    <a:pt x="1419225" y="1396146"/>
                  </a:lnTo>
                  <a:cubicBezTo>
                    <a:pt x="1405901" y="1407644"/>
                    <a:pt x="1398958" y="1421268"/>
                    <a:pt x="1379254" y="1430639"/>
                  </a:cubicBezTo>
                  <a:cubicBezTo>
                    <a:pt x="1359550" y="1440010"/>
                    <a:pt x="1330411" y="1498732"/>
                    <a:pt x="1316832" y="1512827"/>
                  </a:cubicBezTo>
                  <a:cubicBezTo>
                    <a:pt x="1303253" y="1526922"/>
                    <a:pt x="1304132" y="1514415"/>
                    <a:pt x="1297782" y="1515209"/>
                  </a:cubicBezTo>
                  <a:lnTo>
                    <a:pt x="1291493" y="1429530"/>
                  </a:lnTo>
                  <a:lnTo>
                    <a:pt x="1340644" y="1367571"/>
                  </a:lnTo>
                  <a:cubicBezTo>
                    <a:pt x="1346994" y="1311215"/>
                    <a:pt x="1360789" y="1222956"/>
                    <a:pt x="1349060" y="1216580"/>
                  </a:cubicBezTo>
                  <a:cubicBezTo>
                    <a:pt x="1337331" y="1210204"/>
                    <a:pt x="1260290" y="1299544"/>
                    <a:pt x="1200150" y="1334234"/>
                  </a:cubicBezTo>
                  <a:cubicBezTo>
                    <a:pt x="1140010" y="1368924"/>
                    <a:pt x="1035468" y="1416890"/>
                    <a:pt x="988219" y="1424721"/>
                  </a:cubicBezTo>
                  <a:cubicBezTo>
                    <a:pt x="940970" y="1432552"/>
                    <a:pt x="907256" y="1435309"/>
                    <a:pt x="866775" y="1439009"/>
                  </a:cubicBezTo>
                  <a:cubicBezTo>
                    <a:pt x="826294" y="1442709"/>
                    <a:pt x="567391" y="1548622"/>
                    <a:pt x="545307" y="1579502"/>
                  </a:cubicBezTo>
                  <a:cubicBezTo>
                    <a:pt x="523223" y="1610382"/>
                    <a:pt x="527396" y="1670544"/>
                    <a:pt x="492919" y="1708090"/>
                  </a:cubicBezTo>
                  <a:cubicBezTo>
                    <a:pt x="458442" y="1745636"/>
                    <a:pt x="426244" y="1744603"/>
                    <a:pt x="392907" y="1762859"/>
                  </a:cubicBezTo>
                  <a:lnTo>
                    <a:pt x="357811" y="1790966"/>
                  </a:lnTo>
                  <a:cubicBezTo>
                    <a:pt x="311481" y="1830500"/>
                    <a:pt x="280576" y="1847697"/>
                    <a:pt x="247532" y="1878731"/>
                  </a:cubicBezTo>
                  <a:cubicBezTo>
                    <a:pt x="214488" y="1909765"/>
                    <a:pt x="175626" y="1933557"/>
                    <a:pt x="159544" y="1977171"/>
                  </a:cubicBezTo>
                  <a:cubicBezTo>
                    <a:pt x="143462" y="2020785"/>
                    <a:pt x="145998" y="2102127"/>
                    <a:pt x="151037" y="2140413"/>
                  </a:cubicBezTo>
                  <a:cubicBezTo>
                    <a:pt x="156076" y="2178699"/>
                    <a:pt x="129648" y="2218803"/>
                    <a:pt x="104475" y="2246762"/>
                  </a:cubicBezTo>
                  <a:cubicBezTo>
                    <a:pt x="79302" y="2274721"/>
                    <a:pt x="34825" y="2287697"/>
                    <a:pt x="0" y="2308165"/>
                  </a:cubicBezTo>
                  <a:lnTo>
                    <a:pt x="0" y="2231965"/>
                  </a:lnTo>
                  <a:cubicBezTo>
                    <a:pt x="21431" y="2206565"/>
                    <a:pt x="53629" y="2194492"/>
                    <a:pt x="64294" y="2155765"/>
                  </a:cubicBezTo>
                  <a:cubicBezTo>
                    <a:pt x="74959" y="2117038"/>
                    <a:pt x="43854" y="1969443"/>
                    <a:pt x="58005" y="1938563"/>
                  </a:cubicBezTo>
                  <a:cubicBezTo>
                    <a:pt x="72156" y="1907683"/>
                    <a:pt x="141221" y="1827063"/>
                    <a:pt x="173832" y="1793815"/>
                  </a:cubicBezTo>
                  <a:cubicBezTo>
                    <a:pt x="206443" y="1760567"/>
                    <a:pt x="212268" y="1695506"/>
                    <a:pt x="207860" y="1652599"/>
                  </a:cubicBezTo>
                  <a:cubicBezTo>
                    <a:pt x="203452" y="1609692"/>
                    <a:pt x="164891" y="1569633"/>
                    <a:pt x="156354" y="1505802"/>
                  </a:cubicBezTo>
                  <a:cubicBezTo>
                    <a:pt x="147817" y="1441971"/>
                    <a:pt x="172244" y="1436627"/>
                    <a:pt x="178594" y="1386621"/>
                  </a:cubicBezTo>
                  <a:cubicBezTo>
                    <a:pt x="126276" y="1343667"/>
                    <a:pt x="40992" y="1375153"/>
                    <a:pt x="21640" y="1257760"/>
                  </a:cubicBezTo>
                  <a:cubicBezTo>
                    <a:pt x="36436" y="1202422"/>
                    <a:pt x="81282" y="1169181"/>
                    <a:pt x="96868" y="1173627"/>
                  </a:cubicBezTo>
                  <a:cubicBezTo>
                    <a:pt x="112454" y="1178073"/>
                    <a:pt x="75031" y="1245019"/>
                    <a:pt x="115155" y="1284437"/>
                  </a:cubicBezTo>
                  <a:cubicBezTo>
                    <a:pt x="155279" y="1323855"/>
                    <a:pt x="191386" y="1322491"/>
                    <a:pt x="211932" y="1317565"/>
                  </a:cubicBezTo>
                  <a:cubicBezTo>
                    <a:pt x="232478" y="1312639"/>
                    <a:pt x="281557" y="1262618"/>
                    <a:pt x="332058" y="1250682"/>
                  </a:cubicBezTo>
                  <a:cubicBezTo>
                    <a:pt x="382559" y="1238746"/>
                    <a:pt x="448882" y="1230762"/>
                    <a:pt x="492064" y="1213808"/>
                  </a:cubicBezTo>
                  <a:cubicBezTo>
                    <a:pt x="535246" y="1196854"/>
                    <a:pt x="553105" y="1170449"/>
                    <a:pt x="591151" y="1148960"/>
                  </a:cubicBezTo>
                  <a:cubicBezTo>
                    <a:pt x="629197" y="1127471"/>
                    <a:pt x="679957" y="1121464"/>
                    <a:pt x="720338" y="1084874"/>
                  </a:cubicBezTo>
                  <a:cubicBezTo>
                    <a:pt x="760719" y="1048284"/>
                    <a:pt x="795738" y="981239"/>
                    <a:pt x="833438" y="929421"/>
                  </a:cubicBezTo>
                  <a:cubicBezTo>
                    <a:pt x="847340" y="867254"/>
                    <a:pt x="902916" y="822358"/>
                    <a:pt x="892159" y="743985"/>
                  </a:cubicBezTo>
                  <a:cubicBezTo>
                    <a:pt x="881402" y="665612"/>
                    <a:pt x="866390" y="553211"/>
                    <a:pt x="862013" y="536515"/>
                  </a:cubicBezTo>
                  <a:cubicBezTo>
                    <a:pt x="857636" y="519819"/>
                    <a:pt x="812292" y="518035"/>
                    <a:pt x="781050" y="496034"/>
                  </a:cubicBezTo>
                  <a:cubicBezTo>
                    <a:pt x="749808" y="474033"/>
                    <a:pt x="725033" y="432701"/>
                    <a:pt x="747112" y="416689"/>
                  </a:cubicBezTo>
                  <a:cubicBezTo>
                    <a:pt x="769191" y="400677"/>
                    <a:pt x="862131" y="465689"/>
                    <a:pt x="864394" y="448409"/>
                  </a:cubicBezTo>
                  <a:cubicBezTo>
                    <a:pt x="866657" y="431129"/>
                    <a:pt x="788239" y="314025"/>
                    <a:pt x="778669" y="281721"/>
                  </a:cubicBezTo>
                  <a:cubicBezTo>
                    <a:pt x="769099" y="249417"/>
                    <a:pt x="774730" y="222205"/>
                    <a:pt x="778669" y="200759"/>
                  </a:cubicBezTo>
                  <a:cubicBezTo>
                    <a:pt x="782608" y="179313"/>
                    <a:pt x="789705" y="138398"/>
                    <a:pt x="809625" y="145990"/>
                  </a:cubicBezTo>
                  <a:cubicBezTo>
                    <a:pt x="829545" y="153582"/>
                    <a:pt x="820529" y="202332"/>
                    <a:pt x="821532" y="219809"/>
                  </a:cubicBezTo>
                  <a:cubicBezTo>
                    <a:pt x="822535" y="237286"/>
                    <a:pt x="841091" y="272884"/>
                    <a:pt x="859632" y="262671"/>
                  </a:cubicBezTo>
                  <a:cubicBezTo>
                    <a:pt x="878173" y="252458"/>
                    <a:pt x="901685" y="198901"/>
                    <a:pt x="902494" y="165040"/>
                  </a:cubicBezTo>
                  <a:cubicBezTo>
                    <a:pt x="903303" y="131179"/>
                    <a:pt x="888950" y="73185"/>
                    <a:pt x="895350" y="60265"/>
                  </a:cubicBezTo>
                  <a:cubicBezTo>
                    <a:pt x="901750" y="47345"/>
                    <a:pt x="926706" y="64488"/>
                    <a:pt x="940894" y="87522"/>
                  </a:cubicBezTo>
                  <a:cubicBezTo>
                    <a:pt x="955082" y="110556"/>
                    <a:pt x="969720" y="144815"/>
                    <a:pt x="979203" y="145990"/>
                  </a:cubicBezTo>
                  <a:cubicBezTo>
                    <a:pt x="988686" y="147165"/>
                    <a:pt x="994885" y="127981"/>
                    <a:pt x="997790" y="94574"/>
                  </a:cubicBezTo>
                  <a:cubicBezTo>
                    <a:pt x="1000695" y="61167"/>
                    <a:pt x="977855" y="7475"/>
                    <a:pt x="1000125" y="7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C4BDCEA0-42AE-47B6-AA5A-69CDAD230FE1}"/>
              </a:ext>
            </a:extLst>
          </p:cNvPr>
          <p:cNvGrpSpPr/>
          <p:nvPr/>
        </p:nvGrpSpPr>
        <p:grpSpPr>
          <a:xfrm>
            <a:off x="7992374" y="4835081"/>
            <a:ext cx="1374189" cy="1374189"/>
            <a:chOff x="6136875" y="4835081"/>
            <a:chExt cx="1374189" cy="1374189"/>
          </a:xfrm>
        </p:grpSpPr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7A3BDE59-CCE2-4F74-9709-6AFC91C966DB}"/>
                </a:ext>
              </a:extLst>
            </p:cNvPr>
            <p:cNvGrpSpPr/>
            <p:nvPr/>
          </p:nvGrpSpPr>
          <p:grpSpPr>
            <a:xfrm>
              <a:off x="6136875" y="4835081"/>
              <a:ext cx="1374189" cy="1374189"/>
              <a:chOff x="-990943" y="938506"/>
              <a:chExt cx="1374189" cy="1374189"/>
            </a:xfrm>
          </p:grpSpPr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0FDD10D9-C678-4037-8142-D1299C6FEF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870CFDB3-91B2-4A43-BE8A-9A8F06D61896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5D40FD37-8DC0-4951-8FCD-4EBFBE35503A}"/>
                </a:ext>
              </a:extLst>
            </p:cNvPr>
            <p:cNvSpPr/>
            <p:nvPr/>
          </p:nvSpPr>
          <p:spPr>
            <a:xfrm>
              <a:off x="6481127" y="5142708"/>
              <a:ext cx="691918" cy="655802"/>
            </a:xfrm>
            <a:custGeom>
              <a:avLst/>
              <a:gdLst>
                <a:gd name="connsiteX0" fmla="*/ 746229 w 1932025"/>
                <a:gd name="connsiteY0" fmla="*/ 1150329 h 1831181"/>
                <a:gd name="connsiteX1" fmla="*/ 566082 w 1932025"/>
                <a:gd name="connsiteY1" fmla="*/ 1254337 h 1831181"/>
                <a:gd name="connsiteX2" fmla="*/ 600545 w 1932025"/>
                <a:gd name="connsiteY2" fmla="*/ 1314028 h 1831181"/>
                <a:gd name="connsiteX3" fmla="*/ 474223 w 1932025"/>
                <a:gd name="connsiteY3" fmla="*/ 1386960 h 1831181"/>
                <a:gd name="connsiteX4" fmla="*/ 356334 w 1932025"/>
                <a:gd name="connsiteY4" fmla="*/ 1363421 h 1831181"/>
                <a:gd name="connsiteX5" fmla="*/ 370953 w 1932025"/>
                <a:gd name="connsiteY5" fmla="*/ 1411713 h 1831181"/>
                <a:gd name="connsiteX6" fmla="*/ 507188 w 1932025"/>
                <a:gd name="connsiteY6" fmla="*/ 1749706 h 1831181"/>
                <a:gd name="connsiteX7" fmla="*/ 524467 w 1932025"/>
                <a:gd name="connsiteY7" fmla="*/ 1759744 h 1831181"/>
                <a:gd name="connsiteX8" fmla="*/ 575142 w 1932025"/>
                <a:gd name="connsiteY8" fmla="*/ 1759744 h 1831181"/>
                <a:gd name="connsiteX9" fmla="*/ 576089 w 1932025"/>
                <a:gd name="connsiteY9" fmla="*/ 1757660 h 1831181"/>
                <a:gd name="connsiteX10" fmla="*/ 605668 w 1932025"/>
                <a:gd name="connsiteY10" fmla="*/ 1712119 h 1831181"/>
                <a:gd name="connsiteX11" fmla="*/ 698536 w 1932025"/>
                <a:gd name="connsiteY11" fmla="*/ 1683544 h 1831181"/>
                <a:gd name="connsiteX12" fmla="*/ 708061 w 1932025"/>
                <a:gd name="connsiteY12" fmla="*/ 1262062 h 1831181"/>
                <a:gd name="connsiteX13" fmla="*/ 746161 w 1932025"/>
                <a:gd name="connsiteY13" fmla="*/ 1171575 h 1831181"/>
                <a:gd name="connsiteX14" fmla="*/ 746752 w 1932025"/>
                <a:gd name="connsiteY14" fmla="*/ 1159357 h 1831181"/>
                <a:gd name="connsiteX15" fmla="*/ 1200981 w 1932025"/>
                <a:gd name="connsiteY15" fmla="*/ 1095375 h 1831181"/>
                <a:gd name="connsiteX16" fmla="*/ 1015243 w 1932025"/>
                <a:gd name="connsiteY16" fmla="*/ 1162050 h 1831181"/>
                <a:gd name="connsiteX17" fmla="*/ 850936 w 1932025"/>
                <a:gd name="connsiteY17" fmla="*/ 1319212 h 1831181"/>
                <a:gd name="connsiteX18" fmla="*/ 840584 w 1932025"/>
                <a:gd name="connsiteY18" fmla="*/ 1706565 h 1831181"/>
                <a:gd name="connsiteX19" fmla="*/ 839214 w 1932025"/>
                <a:gd name="connsiteY19" fmla="*/ 1759744 h 1831181"/>
                <a:gd name="connsiteX20" fmla="*/ 1466722 w 1932025"/>
                <a:gd name="connsiteY20" fmla="*/ 1759744 h 1831181"/>
                <a:gd name="connsiteX21" fmla="*/ 1461430 w 1932025"/>
                <a:gd name="connsiteY21" fmla="*/ 1748731 h 1831181"/>
                <a:gd name="connsiteX22" fmla="*/ 1465299 w 1932025"/>
                <a:gd name="connsiteY22" fmla="*/ 1721644 h 1831181"/>
                <a:gd name="connsiteX23" fmla="*/ 1539118 w 1932025"/>
                <a:gd name="connsiteY23" fmla="*/ 1683544 h 1831181"/>
                <a:gd name="connsiteX24" fmla="*/ 1200981 w 1932025"/>
                <a:gd name="connsiteY24" fmla="*/ 1095375 h 1831181"/>
                <a:gd name="connsiteX25" fmla="*/ 760523 w 1932025"/>
                <a:gd name="connsiteY25" fmla="*/ 689598 h 1831181"/>
                <a:gd name="connsiteX26" fmla="*/ 765211 w 1932025"/>
                <a:gd name="connsiteY26" fmla="*/ 788194 h 1831181"/>
                <a:gd name="connsiteX27" fmla="*/ 824742 w 1932025"/>
                <a:gd name="connsiteY27" fmla="*/ 914400 h 1831181"/>
                <a:gd name="connsiteX28" fmla="*/ 836649 w 1932025"/>
                <a:gd name="connsiteY28" fmla="*/ 1069181 h 1831181"/>
                <a:gd name="connsiteX29" fmla="*/ 998573 w 1932025"/>
                <a:gd name="connsiteY29" fmla="*/ 912019 h 1831181"/>
                <a:gd name="connsiteX30" fmla="*/ 772355 w 1932025"/>
                <a:gd name="connsiteY30" fmla="*/ 692944 h 1831181"/>
                <a:gd name="connsiteX31" fmla="*/ 760523 w 1932025"/>
                <a:gd name="connsiteY31" fmla="*/ 689598 h 1831181"/>
                <a:gd name="connsiteX32" fmla="*/ 1134850 w 1932025"/>
                <a:gd name="connsiteY32" fmla="*/ 480261 h 1831181"/>
                <a:gd name="connsiteX33" fmla="*/ 1127162 w 1932025"/>
                <a:gd name="connsiteY33" fmla="*/ 483394 h 1831181"/>
                <a:gd name="connsiteX34" fmla="*/ 1220031 w 1932025"/>
                <a:gd name="connsiteY34" fmla="*/ 602457 h 1831181"/>
                <a:gd name="connsiteX35" fmla="*/ 1286706 w 1932025"/>
                <a:gd name="connsiteY35" fmla="*/ 700087 h 1831181"/>
                <a:gd name="connsiteX36" fmla="*/ 1377194 w 1932025"/>
                <a:gd name="connsiteY36" fmla="*/ 614362 h 1831181"/>
                <a:gd name="connsiteX37" fmla="*/ 1279562 w 1932025"/>
                <a:gd name="connsiteY37" fmla="*/ 521494 h 1831181"/>
                <a:gd name="connsiteX38" fmla="*/ 1134850 w 1932025"/>
                <a:gd name="connsiteY38" fmla="*/ 480261 h 1831181"/>
                <a:gd name="connsiteX39" fmla="*/ 646967 w 1932025"/>
                <a:gd name="connsiteY39" fmla="*/ 130 h 1831181"/>
                <a:gd name="connsiteX40" fmla="*/ 684249 w 1932025"/>
                <a:gd name="connsiteY40" fmla="*/ 2381 h 1831181"/>
                <a:gd name="connsiteX41" fmla="*/ 786643 w 1932025"/>
                <a:gd name="connsiteY41" fmla="*/ 83343 h 1831181"/>
                <a:gd name="connsiteX42" fmla="*/ 774736 w 1932025"/>
                <a:gd name="connsiteY42" fmla="*/ 104774 h 1831181"/>
                <a:gd name="connsiteX43" fmla="*/ 779499 w 1932025"/>
                <a:gd name="connsiteY43" fmla="*/ 242886 h 1831181"/>
                <a:gd name="connsiteX44" fmla="*/ 905705 w 1932025"/>
                <a:gd name="connsiteY44" fmla="*/ 250029 h 1831181"/>
                <a:gd name="connsiteX45" fmla="*/ 901127 w 1932025"/>
                <a:gd name="connsiteY45" fmla="*/ 255788 h 1831181"/>
                <a:gd name="connsiteX46" fmla="*/ 931899 w 1932025"/>
                <a:gd name="connsiteY46" fmla="*/ 247650 h 1831181"/>
                <a:gd name="connsiteX47" fmla="*/ 1312899 w 1932025"/>
                <a:gd name="connsiteY47" fmla="*/ 381000 h 1831181"/>
                <a:gd name="connsiteX48" fmla="*/ 1584361 w 1932025"/>
                <a:gd name="connsiteY48" fmla="*/ 569119 h 1831181"/>
                <a:gd name="connsiteX49" fmla="*/ 1358143 w 1932025"/>
                <a:gd name="connsiteY49" fmla="*/ 833437 h 1831181"/>
                <a:gd name="connsiteX50" fmla="*/ 1524830 w 1932025"/>
                <a:gd name="connsiteY50" fmla="*/ 1354931 h 1831181"/>
                <a:gd name="connsiteX51" fmla="*/ 1720093 w 1932025"/>
                <a:gd name="connsiteY51" fmla="*/ 1709737 h 1831181"/>
                <a:gd name="connsiteX52" fmla="*/ 1720093 w 1932025"/>
                <a:gd name="connsiteY52" fmla="*/ 1759744 h 1831181"/>
                <a:gd name="connsiteX53" fmla="*/ 1932025 w 1932025"/>
                <a:gd name="connsiteY53" fmla="*/ 1759744 h 1831181"/>
                <a:gd name="connsiteX54" fmla="*/ 1932025 w 1932025"/>
                <a:gd name="connsiteY54" fmla="*/ 1831181 h 1831181"/>
                <a:gd name="connsiteX55" fmla="*/ 575755 w 1932025"/>
                <a:gd name="connsiteY55" fmla="*/ 1831181 h 1831181"/>
                <a:gd name="connsiteX56" fmla="*/ 293725 w 1932025"/>
                <a:gd name="connsiteY56" fmla="*/ 1831181 h 1831181"/>
                <a:gd name="connsiteX57" fmla="*/ 0 w 1932025"/>
                <a:gd name="connsiteY57" fmla="*/ 1831181 h 1831181"/>
                <a:gd name="connsiteX58" fmla="*/ 6293 w 1932025"/>
                <a:gd name="connsiteY58" fmla="*/ 1792368 h 1831181"/>
                <a:gd name="connsiteX59" fmla="*/ 296108 w 1932025"/>
                <a:gd name="connsiteY59" fmla="*/ 1304942 h 1831181"/>
                <a:gd name="connsiteX60" fmla="*/ 330056 w 1932025"/>
                <a:gd name="connsiteY60" fmla="*/ 1316652 h 1831181"/>
                <a:gd name="connsiteX61" fmla="*/ 348133 w 1932025"/>
                <a:gd name="connsiteY61" fmla="*/ 1345674 h 1831181"/>
                <a:gd name="connsiteX62" fmla="*/ 385936 w 1932025"/>
                <a:gd name="connsiteY62" fmla="*/ 1234043 h 1831181"/>
                <a:gd name="connsiteX63" fmla="*/ 512258 w 1932025"/>
                <a:gd name="connsiteY63" fmla="*/ 1161111 h 1831181"/>
                <a:gd name="connsiteX64" fmla="*/ 543223 w 1932025"/>
                <a:gd name="connsiteY64" fmla="*/ 1214743 h 1831181"/>
                <a:gd name="connsiteX65" fmla="*/ 740688 w 1932025"/>
                <a:gd name="connsiteY65" fmla="*/ 1100736 h 1831181"/>
                <a:gd name="connsiteX66" fmla="*/ 739315 w 1932025"/>
                <a:gd name="connsiteY66" fmla="*/ 1089719 h 1831181"/>
                <a:gd name="connsiteX67" fmla="*/ 715205 w 1932025"/>
                <a:gd name="connsiteY67" fmla="*/ 966787 h 1831181"/>
                <a:gd name="connsiteX68" fmla="*/ 558043 w 1932025"/>
                <a:gd name="connsiteY68" fmla="*/ 533400 h 1831181"/>
                <a:gd name="connsiteX69" fmla="*/ 653255 w 1932025"/>
                <a:gd name="connsiteY69" fmla="*/ 412068 h 1831181"/>
                <a:gd name="connsiteX70" fmla="*/ 658013 w 1932025"/>
                <a:gd name="connsiteY70" fmla="*/ 406984 h 1831181"/>
                <a:gd name="connsiteX71" fmla="*/ 660101 w 1932025"/>
                <a:gd name="connsiteY71" fmla="*/ 400570 h 1831181"/>
                <a:gd name="connsiteX72" fmla="*/ 681868 w 1932025"/>
                <a:gd name="connsiteY72" fmla="*/ 333373 h 1831181"/>
                <a:gd name="connsiteX73" fmla="*/ 596143 w 1932025"/>
                <a:gd name="connsiteY73" fmla="*/ 311943 h 1831181"/>
                <a:gd name="connsiteX74" fmla="*/ 534231 w 1932025"/>
                <a:gd name="connsiteY74" fmla="*/ 188118 h 1831181"/>
                <a:gd name="connsiteX75" fmla="*/ 493749 w 1932025"/>
                <a:gd name="connsiteY75" fmla="*/ 161924 h 1831181"/>
                <a:gd name="connsiteX76" fmla="*/ 541374 w 1932025"/>
                <a:gd name="connsiteY76" fmla="*/ 33336 h 1831181"/>
                <a:gd name="connsiteX77" fmla="*/ 646967 w 1932025"/>
                <a:gd name="connsiteY77" fmla="*/ 130 h 183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1932025" h="1831181">
                  <a:moveTo>
                    <a:pt x="746229" y="1150329"/>
                  </a:moveTo>
                  <a:lnTo>
                    <a:pt x="566082" y="1254337"/>
                  </a:lnTo>
                  <a:lnTo>
                    <a:pt x="600545" y="1314028"/>
                  </a:lnTo>
                  <a:lnTo>
                    <a:pt x="474223" y="1386960"/>
                  </a:lnTo>
                  <a:lnTo>
                    <a:pt x="356334" y="1363421"/>
                  </a:lnTo>
                  <a:lnTo>
                    <a:pt x="370953" y="1411713"/>
                  </a:lnTo>
                  <a:cubicBezTo>
                    <a:pt x="396873" y="1519389"/>
                    <a:pt x="413788" y="1679309"/>
                    <a:pt x="507188" y="1749706"/>
                  </a:cubicBezTo>
                  <a:lnTo>
                    <a:pt x="524467" y="1759744"/>
                  </a:lnTo>
                  <a:lnTo>
                    <a:pt x="575142" y="1759744"/>
                  </a:lnTo>
                  <a:lnTo>
                    <a:pt x="576089" y="1757660"/>
                  </a:lnTo>
                  <a:cubicBezTo>
                    <a:pt x="581707" y="1739800"/>
                    <a:pt x="581856" y="1724620"/>
                    <a:pt x="605668" y="1712119"/>
                  </a:cubicBezTo>
                  <a:cubicBezTo>
                    <a:pt x="637418" y="1695451"/>
                    <a:pt x="671548" y="1704975"/>
                    <a:pt x="698536" y="1683544"/>
                  </a:cubicBezTo>
                  <a:cubicBezTo>
                    <a:pt x="725524" y="1662113"/>
                    <a:pt x="702504" y="1294606"/>
                    <a:pt x="708061" y="1262062"/>
                  </a:cubicBezTo>
                  <a:cubicBezTo>
                    <a:pt x="713618" y="1229518"/>
                    <a:pt x="742192" y="1194595"/>
                    <a:pt x="746161" y="1171575"/>
                  </a:cubicBezTo>
                  <a:cubicBezTo>
                    <a:pt x="746657" y="1168698"/>
                    <a:pt x="746843" y="1164555"/>
                    <a:pt x="746752" y="1159357"/>
                  </a:cubicBezTo>
                  <a:close/>
                  <a:moveTo>
                    <a:pt x="1200981" y="1095375"/>
                  </a:moveTo>
                  <a:cubicBezTo>
                    <a:pt x="1166850" y="1085057"/>
                    <a:pt x="1077156" y="1137443"/>
                    <a:pt x="1015243" y="1162050"/>
                  </a:cubicBezTo>
                  <a:cubicBezTo>
                    <a:pt x="953330" y="1186657"/>
                    <a:pt x="853317" y="1276350"/>
                    <a:pt x="850936" y="1319212"/>
                  </a:cubicBezTo>
                  <a:cubicBezTo>
                    <a:pt x="848853" y="1356716"/>
                    <a:pt x="844339" y="1557089"/>
                    <a:pt x="840584" y="1706565"/>
                  </a:cubicBezTo>
                  <a:lnTo>
                    <a:pt x="839214" y="1759744"/>
                  </a:lnTo>
                  <a:lnTo>
                    <a:pt x="1466722" y="1759744"/>
                  </a:lnTo>
                  <a:lnTo>
                    <a:pt x="1461430" y="1748731"/>
                  </a:lnTo>
                  <a:cubicBezTo>
                    <a:pt x="1457759" y="1741091"/>
                    <a:pt x="1456568" y="1732757"/>
                    <a:pt x="1465299" y="1721644"/>
                  </a:cubicBezTo>
                  <a:cubicBezTo>
                    <a:pt x="1482761" y="1699419"/>
                    <a:pt x="1537530" y="1696244"/>
                    <a:pt x="1539118" y="1683544"/>
                  </a:cubicBezTo>
                  <a:cubicBezTo>
                    <a:pt x="1540706" y="1670844"/>
                    <a:pt x="1235112" y="1105693"/>
                    <a:pt x="1200981" y="1095375"/>
                  </a:cubicBezTo>
                  <a:close/>
                  <a:moveTo>
                    <a:pt x="760523" y="689598"/>
                  </a:moveTo>
                  <a:cubicBezTo>
                    <a:pt x="738992" y="691394"/>
                    <a:pt x="757572" y="755899"/>
                    <a:pt x="765211" y="788194"/>
                  </a:cubicBezTo>
                  <a:cubicBezTo>
                    <a:pt x="773942" y="825103"/>
                    <a:pt x="797754" y="847725"/>
                    <a:pt x="824742" y="914400"/>
                  </a:cubicBezTo>
                  <a:cubicBezTo>
                    <a:pt x="851730" y="981075"/>
                    <a:pt x="796962" y="1075531"/>
                    <a:pt x="836649" y="1069181"/>
                  </a:cubicBezTo>
                  <a:cubicBezTo>
                    <a:pt x="876336" y="1062831"/>
                    <a:pt x="995398" y="973932"/>
                    <a:pt x="998573" y="912019"/>
                  </a:cubicBezTo>
                  <a:cubicBezTo>
                    <a:pt x="1001748" y="850106"/>
                    <a:pt x="811249" y="713581"/>
                    <a:pt x="772355" y="692944"/>
                  </a:cubicBezTo>
                  <a:cubicBezTo>
                    <a:pt x="767494" y="690365"/>
                    <a:pt x="763599" y="689341"/>
                    <a:pt x="760523" y="689598"/>
                  </a:cubicBezTo>
                  <a:close/>
                  <a:moveTo>
                    <a:pt x="1134850" y="480261"/>
                  </a:moveTo>
                  <a:cubicBezTo>
                    <a:pt x="1131063" y="480696"/>
                    <a:pt x="1128403" y="481707"/>
                    <a:pt x="1127162" y="483394"/>
                  </a:cubicBezTo>
                  <a:cubicBezTo>
                    <a:pt x="1117240" y="496888"/>
                    <a:pt x="1175581" y="554832"/>
                    <a:pt x="1220031" y="602457"/>
                  </a:cubicBezTo>
                  <a:cubicBezTo>
                    <a:pt x="1264481" y="650082"/>
                    <a:pt x="1260512" y="698103"/>
                    <a:pt x="1286706" y="700087"/>
                  </a:cubicBezTo>
                  <a:cubicBezTo>
                    <a:pt x="1312900" y="702071"/>
                    <a:pt x="1378781" y="638174"/>
                    <a:pt x="1377194" y="614362"/>
                  </a:cubicBezTo>
                  <a:cubicBezTo>
                    <a:pt x="1375607" y="590550"/>
                    <a:pt x="1321234" y="543322"/>
                    <a:pt x="1279562" y="521494"/>
                  </a:cubicBezTo>
                  <a:cubicBezTo>
                    <a:pt x="1243099" y="502394"/>
                    <a:pt x="1161362" y="477217"/>
                    <a:pt x="1134850" y="480261"/>
                  </a:cubicBezTo>
                  <a:close/>
                  <a:moveTo>
                    <a:pt x="646967" y="130"/>
                  </a:moveTo>
                  <a:cubicBezTo>
                    <a:pt x="660040" y="-323"/>
                    <a:pt x="672740" y="397"/>
                    <a:pt x="684249" y="2381"/>
                  </a:cubicBezTo>
                  <a:cubicBezTo>
                    <a:pt x="730287" y="10318"/>
                    <a:pt x="752512" y="56356"/>
                    <a:pt x="786643" y="83343"/>
                  </a:cubicBezTo>
                  <a:lnTo>
                    <a:pt x="774736" y="104774"/>
                  </a:lnTo>
                  <a:cubicBezTo>
                    <a:pt x="785849" y="131761"/>
                    <a:pt x="757671" y="218677"/>
                    <a:pt x="779499" y="242886"/>
                  </a:cubicBezTo>
                  <a:cubicBezTo>
                    <a:pt x="801327" y="267095"/>
                    <a:pt x="855699" y="262729"/>
                    <a:pt x="905705" y="250029"/>
                  </a:cubicBezTo>
                  <a:lnTo>
                    <a:pt x="901127" y="255788"/>
                  </a:lnTo>
                  <a:lnTo>
                    <a:pt x="931899" y="247650"/>
                  </a:lnTo>
                  <a:cubicBezTo>
                    <a:pt x="1013655" y="242094"/>
                    <a:pt x="1185899" y="336550"/>
                    <a:pt x="1312899" y="381000"/>
                  </a:cubicBezTo>
                  <a:cubicBezTo>
                    <a:pt x="1427199" y="419894"/>
                    <a:pt x="1562930" y="511176"/>
                    <a:pt x="1584361" y="569119"/>
                  </a:cubicBezTo>
                  <a:cubicBezTo>
                    <a:pt x="1605792" y="627062"/>
                    <a:pt x="1433549" y="745331"/>
                    <a:pt x="1358143" y="833437"/>
                  </a:cubicBezTo>
                  <a:cubicBezTo>
                    <a:pt x="1408943" y="1008856"/>
                    <a:pt x="1493080" y="1316831"/>
                    <a:pt x="1524830" y="1354931"/>
                  </a:cubicBezTo>
                  <a:cubicBezTo>
                    <a:pt x="1556580" y="1393031"/>
                    <a:pt x="1650243" y="1593056"/>
                    <a:pt x="1720093" y="1709737"/>
                  </a:cubicBezTo>
                  <a:lnTo>
                    <a:pt x="1720093" y="1759744"/>
                  </a:lnTo>
                  <a:lnTo>
                    <a:pt x="1932025" y="1759744"/>
                  </a:lnTo>
                  <a:lnTo>
                    <a:pt x="1932025" y="1831181"/>
                  </a:lnTo>
                  <a:lnTo>
                    <a:pt x="575755" y="1831181"/>
                  </a:lnTo>
                  <a:lnTo>
                    <a:pt x="293725" y="1831181"/>
                  </a:lnTo>
                  <a:lnTo>
                    <a:pt x="0" y="1831181"/>
                  </a:lnTo>
                  <a:lnTo>
                    <a:pt x="6293" y="1792368"/>
                  </a:lnTo>
                  <a:cubicBezTo>
                    <a:pt x="50027" y="1596313"/>
                    <a:pt x="188108" y="1314628"/>
                    <a:pt x="296108" y="1304942"/>
                  </a:cubicBezTo>
                  <a:cubicBezTo>
                    <a:pt x="309608" y="1303731"/>
                    <a:pt x="320696" y="1308013"/>
                    <a:pt x="330056" y="1316652"/>
                  </a:cubicBezTo>
                  <a:lnTo>
                    <a:pt x="348133" y="1345674"/>
                  </a:lnTo>
                  <a:lnTo>
                    <a:pt x="385936" y="1234043"/>
                  </a:lnTo>
                  <a:lnTo>
                    <a:pt x="512258" y="1161111"/>
                  </a:lnTo>
                  <a:lnTo>
                    <a:pt x="543223" y="1214743"/>
                  </a:lnTo>
                  <a:lnTo>
                    <a:pt x="740688" y="1100736"/>
                  </a:lnTo>
                  <a:lnTo>
                    <a:pt x="739315" y="1089719"/>
                  </a:lnTo>
                  <a:cubicBezTo>
                    <a:pt x="733462" y="1051123"/>
                    <a:pt x="724730" y="1005681"/>
                    <a:pt x="715205" y="966787"/>
                  </a:cubicBezTo>
                  <a:cubicBezTo>
                    <a:pt x="696155" y="889000"/>
                    <a:pt x="535818" y="598487"/>
                    <a:pt x="558043" y="533400"/>
                  </a:cubicBezTo>
                  <a:cubicBezTo>
                    <a:pt x="574712" y="484585"/>
                    <a:pt x="615491" y="449163"/>
                    <a:pt x="653255" y="412068"/>
                  </a:cubicBezTo>
                  <a:lnTo>
                    <a:pt x="658013" y="406984"/>
                  </a:lnTo>
                  <a:lnTo>
                    <a:pt x="660101" y="400570"/>
                  </a:lnTo>
                  <a:cubicBezTo>
                    <a:pt x="670705" y="376832"/>
                    <a:pt x="689012" y="347065"/>
                    <a:pt x="681868" y="333373"/>
                  </a:cubicBezTo>
                  <a:cubicBezTo>
                    <a:pt x="672343" y="315117"/>
                    <a:pt x="620749" y="336152"/>
                    <a:pt x="596143" y="311943"/>
                  </a:cubicBezTo>
                  <a:cubicBezTo>
                    <a:pt x="571537" y="268684"/>
                    <a:pt x="531850" y="209549"/>
                    <a:pt x="534231" y="188118"/>
                  </a:cubicBezTo>
                  <a:cubicBezTo>
                    <a:pt x="514387" y="168274"/>
                    <a:pt x="501687" y="174624"/>
                    <a:pt x="493749" y="161924"/>
                  </a:cubicBezTo>
                  <a:cubicBezTo>
                    <a:pt x="488192" y="115886"/>
                    <a:pt x="509624" y="59927"/>
                    <a:pt x="541374" y="33336"/>
                  </a:cubicBezTo>
                  <a:cubicBezTo>
                    <a:pt x="565187" y="13394"/>
                    <a:pt x="607751" y="1488"/>
                    <a:pt x="646967" y="13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35" name="グループ化 234">
            <a:extLst>
              <a:ext uri="{FF2B5EF4-FFF2-40B4-BE49-F238E27FC236}">
                <a16:creationId xmlns:a16="http://schemas.microsoft.com/office/drawing/2014/main" id="{31D07580-A400-408C-A5E7-7E7D307EBBED}"/>
              </a:ext>
            </a:extLst>
          </p:cNvPr>
          <p:cNvGrpSpPr/>
          <p:nvPr/>
        </p:nvGrpSpPr>
        <p:grpSpPr>
          <a:xfrm>
            <a:off x="6138791" y="2892602"/>
            <a:ext cx="1374189" cy="1374189"/>
            <a:chOff x="5534942" y="1313968"/>
            <a:chExt cx="1374189" cy="1374189"/>
          </a:xfrm>
        </p:grpSpPr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490EE5DE-C6A6-42BF-8374-6F256E07E459}"/>
                </a:ext>
              </a:extLst>
            </p:cNvPr>
            <p:cNvGrpSpPr/>
            <p:nvPr/>
          </p:nvGrpSpPr>
          <p:grpSpPr>
            <a:xfrm>
              <a:off x="5534942" y="1313968"/>
              <a:ext cx="1374189" cy="1374189"/>
              <a:chOff x="-990943" y="938506"/>
              <a:chExt cx="1374189" cy="1374189"/>
            </a:xfrm>
          </p:grpSpPr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783691CB-C16C-472A-963B-3C56AC13A9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395D285D-CA52-431D-B639-B6F543904C00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ECBA01A9-34B5-4672-A68E-C2D272186546}"/>
                </a:ext>
              </a:extLst>
            </p:cNvPr>
            <p:cNvSpPr/>
            <p:nvPr/>
          </p:nvSpPr>
          <p:spPr>
            <a:xfrm>
              <a:off x="5991568" y="1665108"/>
              <a:ext cx="599605" cy="682629"/>
            </a:xfrm>
            <a:custGeom>
              <a:avLst/>
              <a:gdLst>
                <a:gd name="connsiteX0" fmla="*/ 364368 w 599605"/>
                <a:gd name="connsiteY0" fmla="*/ 0 h 682629"/>
                <a:gd name="connsiteX1" fmla="*/ 372066 w 599605"/>
                <a:gd name="connsiteY1" fmla="*/ 2351 h 682629"/>
                <a:gd name="connsiteX2" fmla="*/ 589518 w 599605"/>
                <a:gd name="connsiteY2" fmla="*/ 134973 h 682629"/>
                <a:gd name="connsiteX3" fmla="*/ 599605 w 599605"/>
                <a:gd name="connsiteY3" fmla="*/ 150191 h 682629"/>
                <a:gd name="connsiteX4" fmla="*/ 589518 w 599605"/>
                <a:gd name="connsiteY4" fmla="*/ 165408 h 682629"/>
                <a:gd name="connsiteX5" fmla="*/ 372066 w 599605"/>
                <a:gd name="connsiteY5" fmla="*/ 297809 h 682629"/>
                <a:gd name="connsiteX6" fmla="*/ 364368 w 599605"/>
                <a:gd name="connsiteY6" fmla="*/ 300160 h 682629"/>
                <a:gd name="connsiteX7" fmla="*/ 350880 w 599605"/>
                <a:gd name="connsiteY7" fmla="*/ 289167 h 682629"/>
                <a:gd name="connsiteX8" fmla="*/ 353950 w 599605"/>
                <a:gd name="connsiteY8" fmla="*/ 280281 h 682629"/>
                <a:gd name="connsiteX9" fmla="*/ 388576 w 599605"/>
                <a:gd name="connsiteY9" fmla="*/ 211560 h 682629"/>
                <a:gd name="connsiteX10" fmla="*/ 121916 w 599605"/>
                <a:gd name="connsiteY10" fmla="*/ 211560 h 682629"/>
                <a:gd name="connsiteX11" fmla="*/ 121916 w 599605"/>
                <a:gd name="connsiteY11" fmla="*/ 682629 h 682629"/>
                <a:gd name="connsiteX12" fmla="*/ 0 w 599605"/>
                <a:gd name="connsiteY12" fmla="*/ 682629 h 682629"/>
                <a:gd name="connsiteX13" fmla="*/ 0 w 599605"/>
                <a:gd name="connsiteY13" fmla="*/ 156758 h 682629"/>
                <a:gd name="connsiteX14" fmla="*/ 67114 w 599605"/>
                <a:gd name="connsiteY14" fmla="*/ 89644 h 682629"/>
                <a:gd name="connsiteX15" fmla="*/ 389257 w 599605"/>
                <a:gd name="connsiteY15" fmla="*/ 89644 h 682629"/>
                <a:gd name="connsiteX16" fmla="*/ 354990 w 599605"/>
                <a:gd name="connsiteY16" fmla="*/ 21925 h 682629"/>
                <a:gd name="connsiteX17" fmla="*/ 350880 w 599605"/>
                <a:gd name="connsiteY17" fmla="*/ 10993 h 682629"/>
                <a:gd name="connsiteX18" fmla="*/ 364368 w 599605"/>
                <a:gd name="connsiteY18" fmla="*/ 0 h 682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99605" h="682629">
                  <a:moveTo>
                    <a:pt x="364368" y="0"/>
                  </a:moveTo>
                  <a:cubicBezTo>
                    <a:pt x="367220" y="0"/>
                    <a:pt x="369869" y="867"/>
                    <a:pt x="372066" y="2351"/>
                  </a:cubicBezTo>
                  <a:lnTo>
                    <a:pt x="589518" y="134973"/>
                  </a:lnTo>
                  <a:cubicBezTo>
                    <a:pt x="595446" y="137480"/>
                    <a:pt x="599605" y="143349"/>
                    <a:pt x="599605" y="150191"/>
                  </a:cubicBezTo>
                  <a:cubicBezTo>
                    <a:pt x="599605" y="157032"/>
                    <a:pt x="595446" y="162901"/>
                    <a:pt x="589518" y="165408"/>
                  </a:cubicBezTo>
                  <a:lnTo>
                    <a:pt x="372066" y="297809"/>
                  </a:lnTo>
                  <a:cubicBezTo>
                    <a:pt x="369869" y="299293"/>
                    <a:pt x="367220" y="300160"/>
                    <a:pt x="364368" y="300160"/>
                  </a:cubicBezTo>
                  <a:cubicBezTo>
                    <a:pt x="357715" y="300160"/>
                    <a:pt x="352164" y="295440"/>
                    <a:pt x="350880" y="289167"/>
                  </a:cubicBezTo>
                  <a:cubicBezTo>
                    <a:pt x="351399" y="284187"/>
                    <a:pt x="352927" y="283243"/>
                    <a:pt x="353950" y="280281"/>
                  </a:cubicBezTo>
                  <a:lnTo>
                    <a:pt x="388576" y="211560"/>
                  </a:lnTo>
                  <a:lnTo>
                    <a:pt x="121916" y="211560"/>
                  </a:lnTo>
                  <a:lnTo>
                    <a:pt x="121916" y="682629"/>
                  </a:lnTo>
                  <a:lnTo>
                    <a:pt x="0" y="682629"/>
                  </a:lnTo>
                  <a:lnTo>
                    <a:pt x="0" y="156758"/>
                  </a:lnTo>
                  <a:cubicBezTo>
                    <a:pt x="0" y="119692"/>
                    <a:pt x="30048" y="89644"/>
                    <a:pt x="67114" y="89644"/>
                  </a:cubicBezTo>
                  <a:lnTo>
                    <a:pt x="389257" y="89644"/>
                  </a:lnTo>
                  <a:lnTo>
                    <a:pt x="354990" y="21925"/>
                  </a:lnTo>
                  <a:cubicBezTo>
                    <a:pt x="353620" y="18281"/>
                    <a:pt x="351242" y="15394"/>
                    <a:pt x="350880" y="10993"/>
                  </a:cubicBezTo>
                  <a:cubicBezTo>
                    <a:pt x="352164" y="4719"/>
                    <a:pt x="357715" y="0"/>
                    <a:pt x="36436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43" name="グループ化 242">
            <a:extLst>
              <a:ext uri="{FF2B5EF4-FFF2-40B4-BE49-F238E27FC236}">
                <a16:creationId xmlns:a16="http://schemas.microsoft.com/office/drawing/2014/main" id="{61124254-C836-4353-BC60-47C6DE0F577C}"/>
              </a:ext>
            </a:extLst>
          </p:cNvPr>
          <p:cNvGrpSpPr/>
          <p:nvPr/>
        </p:nvGrpSpPr>
        <p:grpSpPr>
          <a:xfrm>
            <a:off x="2397921" y="2892602"/>
            <a:ext cx="1374189" cy="1374189"/>
            <a:chOff x="3433092" y="1313968"/>
            <a:chExt cx="1374189" cy="1374189"/>
          </a:xfrm>
        </p:grpSpPr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D71314FD-1363-4959-9387-4F3615D7EC01}"/>
                </a:ext>
              </a:extLst>
            </p:cNvPr>
            <p:cNvGrpSpPr/>
            <p:nvPr/>
          </p:nvGrpSpPr>
          <p:grpSpPr>
            <a:xfrm>
              <a:off x="3433092" y="1313968"/>
              <a:ext cx="1374189" cy="1374189"/>
              <a:chOff x="-990943" y="938506"/>
              <a:chExt cx="1374189" cy="1374189"/>
            </a:xfrm>
          </p:grpSpPr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274706A3-C020-405D-9DF1-97999779D6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BA0B49AA-08C7-4E80-A083-E07CD074EBFA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DD97492D-B145-4FBB-9255-3B65A15CE1C6}"/>
                </a:ext>
              </a:extLst>
            </p:cNvPr>
            <p:cNvSpPr/>
            <p:nvPr/>
          </p:nvSpPr>
          <p:spPr>
            <a:xfrm>
              <a:off x="3794140" y="1684486"/>
              <a:ext cx="677208" cy="597697"/>
            </a:xfrm>
            <a:custGeom>
              <a:avLst/>
              <a:gdLst>
                <a:gd name="connsiteX0" fmla="*/ 441973 w 677208"/>
                <a:gd name="connsiteY0" fmla="*/ 0 h 597697"/>
                <a:gd name="connsiteX1" fmla="*/ 449670 w 677208"/>
                <a:gd name="connsiteY1" fmla="*/ 2352 h 597697"/>
                <a:gd name="connsiteX2" fmla="*/ 667121 w 677208"/>
                <a:gd name="connsiteY2" fmla="*/ 134973 h 597697"/>
                <a:gd name="connsiteX3" fmla="*/ 677208 w 677208"/>
                <a:gd name="connsiteY3" fmla="*/ 150191 h 597697"/>
                <a:gd name="connsiteX4" fmla="*/ 667121 w 677208"/>
                <a:gd name="connsiteY4" fmla="*/ 165408 h 597697"/>
                <a:gd name="connsiteX5" fmla="*/ 449670 w 677208"/>
                <a:gd name="connsiteY5" fmla="*/ 297808 h 597697"/>
                <a:gd name="connsiteX6" fmla="*/ 441973 w 677208"/>
                <a:gd name="connsiteY6" fmla="*/ 300159 h 597697"/>
                <a:gd name="connsiteX7" fmla="*/ 428485 w 677208"/>
                <a:gd name="connsiteY7" fmla="*/ 289166 h 597697"/>
                <a:gd name="connsiteX8" fmla="*/ 431554 w 677208"/>
                <a:gd name="connsiteY8" fmla="*/ 280281 h 597697"/>
                <a:gd name="connsiteX9" fmla="*/ 468015 w 677208"/>
                <a:gd name="connsiteY9" fmla="*/ 207915 h 597697"/>
                <a:gd name="connsiteX10" fmla="*/ 457392 w 677208"/>
                <a:gd name="connsiteY10" fmla="*/ 208756 h 597697"/>
                <a:gd name="connsiteX11" fmla="*/ 241876 w 677208"/>
                <a:gd name="connsiteY11" fmla="*/ 309922 h 597697"/>
                <a:gd name="connsiteX12" fmla="*/ 116183 w 677208"/>
                <a:gd name="connsiteY12" fmla="*/ 597697 h 597697"/>
                <a:gd name="connsiteX13" fmla="*/ 0 w 677208"/>
                <a:gd name="connsiteY13" fmla="*/ 597697 h 597697"/>
                <a:gd name="connsiteX14" fmla="*/ 162921 w 677208"/>
                <a:gd name="connsiteY14" fmla="*/ 224690 h 597697"/>
                <a:gd name="connsiteX15" fmla="*/ 442268 w 677208"/>
                <a:gd name="connsiteY15" fmla="*/ 93561 h 597697"/>
                <a:gd name="connsiteX16" fmla="*/ 467819 w 677208"/>
                <a:gd name="connsiteY16" fmla="*/ 91539 h 597697"/>
                <a:gd name="connsiteX17" fmla="*/ 432594 w 677208"/>
                <a:gd name="connsiteY17" fmla="*/ 21926 h 597697"/>
                <a:gd name="connsiteX18" fmla="*/ 428485 w 677208"/>
                <a:gd name="connsiteY18" fmla="*/ 10993 h 597697"/>
                <a:gd name="connsiteX19" fmla="*/ 441973 w 677208"/>
                <a:gd name="connsiteY19" fmla="*/ 0 h 597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77208" h="597697">
                  <a:moveTo>
                    <a:pt x="441973" y="0"/>
                  </a:moveTo>
                  <a:cubicBezTo>
                    <a:pt x="444824" y="0"/>
                    <a:pt x="447473" y="867"/>
                    <a:pt x="449670" y="2352"/>
                  </a:cubicBezTo>
                  <a:lnTo>
                    <a:pt x="667121" y="134973"/>
                  </a:lnTo>
                  <a:cubicBezTo>
                    <a:pt x="673048" y="137480"/>
                    <a:pt x="677208" y="143349"/>
                    <a:pt x="677208" y="150191"/>
                  </a:cubicBezTo>
                  <a:cubicBezTo>
                    <a:pt x="677208" y="157032"/>
                    <a:pt x="673048" y="162901"/>
                    <a:pt x="667121" y="165408"/>
                  </a:cubicBezTo>
                  <a:lnTo>
                    <a:pt x="449670" y="297808"/>
                  </a:lnTo>
                  <a:cubicBezTo>
                    <a:pt x="447473" y="299293"/>
                    <a:pt x="444824" y="300159"/>
                    <a:pt x="441973" y="300159"/>
                  </a:cubicBezTo>
                  <a:cubicBezTo>
                    <a:pt x="435319" y="300159"/>
                    <a:pt x="429768" y="295440"/>
                    <a:pt x="428485" y="289166"/>
                  </a:cubicBezTo>
                  <a:cubicBezTo>
                    <a:pt x="429003" y="284187"/>
                    <a:pt x="430531" y="283243"/>
                    <a:pt x="431554" y="280281"/>
                  </a:cubicBezTo>
                  <a:lnTo>
                    <a:pt x="468015" y="207915"/>
                  </a:lnTo>
                  <a:lnTo>
                    <a:pt x="457392" y="208756"/>
                  </a:lnTo>
                  <a:cubicBezTo>
                    <a:pt x="377459" y="219253"/>
                    <a:pt x="301982" y="254242"/>
                    <a:pt x="241876" y="309922"/>
                  </a:cubicBezTo>
                  <a:cubicBezTo>
                    <a:pt x="161736" y="384160"/>
                    <a:pt x="116183" y="488455"/>
                    <a:pt x="116183" y="597697"/>
                  </a:cubicBezTo>
                  <a:lnTo>
                    <a:pt x="0" y="597697"/>
                  </a:lnTo>
                  <a:cubicBezTo>
                    <a:pt x="0" y="456099"/>
                    <a:pt x="59045" y="320916"/>
                    <a:pt x="162921" y="224690"/>
                  </a:cubicBezTo>
                  <a:cubicBezTo>
                    <a:pt x="240828" y="152520"/>
                    <a:pt x="338660" y="107167"/>
                    <a:pt x="442268" y="93561"/>
                  </a:cubicBezTo>
                  <a:lnTo>
                    <a:pt x="467819" y="91539"/>
                  </a:lnTo>
                  <a:lnTo>
                    <a:pt x="432594" y="21926"/>
                  </a:lnTo>
                  <a:cubicBezTo>
                    <a:pt x="431224" y="18282"/>
                    <a:pt x="428846" y="15394"/>
                    <a:pt x="428485" y="10993"/>
                  </a:cubicBezTo>
                  <a:cubicBezTo>
                    <a:pt x="429768" y="4720"/>
                    <a:pt x="435319" y="0"/>
                    <a:pt x="44197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49" name="グループ化 248">
            <a:extLst>
              <a:ext uri="{FF2B5EF4-FFF2-40B4-BE49-F238E27FC236}">
                <a16:creationId xmlns:a16="http://schemas.microsoft.com/office/drawing/2014/main" id="{13B15B78-A40E-4D83-BB1D-87FEA06C10A0}"/>
              </a:ext>
            </a:extLst>
          </p:cNvPr>
          <p:cNvGrpSpPr/>
          <p:nvPr/>
        </p:nvGrpSpPr>
        <p:grpSpPr>
          <a:xfrm>
            <a:off x="8010723" y="2892602"/>
            <a:ext cx="1374189" cy="1374189"/>
            <a:chOff x="5534942" y="1313968"/>
            <a:chExt cx="1374189" cy="1374189"/>
          </a:xfrm>
        </p:grpSpPr>
        <p:grpSp>
          <p:nvGrpSpPr>
            <p:cNvPr id="250" name="グループ化 249">
              <a:extLst>
                <a:ext uri="{FF2B5EF4-FFF2-40B4-BE49-F238E27FC236}">
                  <a16:creationId xmlns:a16="http://schemas.microsoft.com/office/drawing/2014/main" id="{050388B5-C995-47E3-B542-86F9FDBA658E}"/>
                </a:ext>
              </a:extLst>
            </p:cNvPr>
            <p:cNvGrpSpPr/>
            <p:nvPr/>
          </p:nvGrpSpPr>
          <p:grpSpPr>
            <a:xfrm>
              <a:off x="5534942" y="1313968"/>
              <a:ext cx="1374189" cy="1374189"/>
              <a:chOff x="-990943" y="938506"/>
              <a:chExt cx="1374189" cy="1374189"/>
            </a:xfrm>
          </p:grpSpPr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13C9555A-E901-4339-92CE-0D3803B6DC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F4DB22E0-933A-42ED-A7B4-37D5D28355D4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51" name="フリーフォーム: 図形 250">
              <a:extLst>
                <a:ext uri="{FF2B5EF4-FFF2-40B4-BE49-F238E27FC236}">
                  <a16:creationId xmlns:a16="http://schemas.microsoft.com/office/drawing/2014/main" id="{6ABBFCFA-8731-4909-A772-F9ECD5D8965C}"/>
                </a:ext>
              </a:extLst>
            </p:cNvPr>
            <p:cNvSpPr/>
            <p:nvPr/>
          </p:nvSpPr>
          <p:spPr>
            <a:xfrm flipH="1">
              <a:off x="5862172" y="1665108"/>
              <a:ext cx="599605" cy="682629"/>
            </a:xfrm>
            <a:custGeom>
              <a:avLst/>
              <a:gdLst>
                <a:gd name="connsiteX0" fmla="*/ 364368 w 599605"/>
                <a:gd name="connsiteY0" fmla="*/ 0 h 682629"/>
                <a:gd name="connsiteX1" fmla="*/ 372066 w 599605"/>
                <a:gd name="connsiteY1" fmla="*/ 2351 h 682629"/>
                <a:gd name="connsiteX2" fmla="*/ 589518 w 599605"/>
                <a:gd name="connsiteY2" fmla="*/ 134973 h 682629"/>
                <a:gd name="connsiteX3" fmla="*/ 599605 w 599605"/>
                <a:gd name="connsiteY3" fmla="*/ 150191 h 682629"/>
                <a:gd name="connsiteX4" fmla="*/ 589518 w 599605"/>
                <a:gd name="connsiteY4" fmla="*/ 165408 h 682629"/>
                <a:gd name="connsiteX5" fmla="*/ 372066 w 599605"/>
                <a:gd name="connsiteY5" fmla="*/ 297809 h 682629"/>
                <a:gd name="connsiteX6" fmla="*/ 364368 w 599605"/>
                <a:gd name="connsiteY6" fmla="*/ 300160 h 682629"/>
                <a:gd name="connsiteX7" fmla="*/ 350880 w 599605"/>
                <a:gd name="connsiteY7" fmla="*/ 289167 h 682629"/>
                <a:gd name="connsiteX8" fmla="*/ 353950 w 599605"/>
                <a:gd name="connsiteY8" fmla="*/ 280281 h 682629"/>
                <a:gd name="connsiteX9" fmla="*/ 388576 w 599605"/>
                <a:gd name="connsiteY9" fmla="*/ 211560 h 682629"/>
                <a:gd name="connsiteX10" fmla="*/ 121916 w 599605"/>
                <a:gd name="connsiteY10" fmla="*/ 211560 h 682629"/>
                <a:gd name="connsiteX11" fmla="*/ 121916 w 599605"/>
                <a:gd name="connsiteY11" fmla="*/ 682629 h 682629"/>
                <a:gd name="connsiteX12" fmla="*/ 0 w 599605"/>
                <a:gd name="connsiteY12" fmla="*/ 682629 h 682629"/>
                <a:gd name="connsiteX13" fmla="*/ 0 w 599605"/>
                <a:gd name="connsiteY13" fmla="*/ 156758 h 682629"/>
                <a:gd name="connsiteX14" fmla="*/ 67114 w 599605"/>
                <a:gd name="connsiteY14" fmla="*/ 89644 h 682629"/>
                <a:gd name="connsiteX15" fmla="*/ 389257 w 599605"/>
                <a:gd name="connsiteY15" fmla="*/ 89644 h 682629"/>
                <a:gd name="connsiteX16" fmla="*/ 354990 w 599605"/>
                <a:gd name="connsiteY16" fmla="*/ 21925 h 682629"/>
                <a:gd name="connsiteX17" fmla="*/ 350880 w 599605"/>
                <a:gd name="connsiteY17" fmla="*/ 10993 h 682629"/>
                <a:gd name="connsiteX18" fmla="*/ 364368 w 599605"/>
                <a:gd name="connsiteY18" fmla="*/ 0 h 682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99605" h="682629">
                  <a:moveTo>
                    <a:pt x="364368" y="0"/>
                  </a:moveTo>
                  <a:cubicBezTo>
                    <a:pt x="367220" y="0"/>
                    <a:pt x="369869" y="867"/>
                    <a:pt x="372066" y="2351"/>
                  </a:cubicBezTo>
                  <a:lnTo>
                    <a:pt x="589518" y="134973"/>
                  </a:lnTo>
                  <a:cubicBezTo>
                    <a:pt x="595446" y="137480"/>
                    <a:pt x="599605" y="143349"/>
                    <a:pt x="599605" y="150191"/>
                  </a:cubicBezTo>
                  <a:cubicBezTo>
                    <a:pt x="599605" y="157032"/>
                    <a:pt x="595446" y="162901"/>
                    <a:pt x="589518" y="165408"/>
                  </a:cubicBezTo>
                  <a:lnTo>
                    <a:pt x="372066" y="297809"/>
                  </a:lnTo>
                  <a:cubicBezTo>
                    <a:pt x="369869" y="299293"/>
                    <a:pt x="367220" y="300160"/>
                    <a:pt x="364368" y="300160"/>
                  </a:cubicBezTo>
                  <a:cubicBezTo>
                    <a:pt x="357715" y="300160"/>
                    <a:pt x="352164" y="295440"/>
                    <a:pt x="350880" y="289167"/>
                  </a:cubicBezTo>
                  <a:cubicBezTo>
                    <a:pt x="351399" y="284187"/>
                    <a:pt x="352927" y="283243"/>
                    <a:pt x="353950" y="280281"/>
                  </a:cubicBezTo>
                  <a:lnTo>
                    <a:pt x="388576" y="211560"/>
                  </a:lnTo>
                  <a:lnTo>
                    <a:pt x="121916" y="211560"/>
                  </a:lnTo>
                  <a:lnTo>
                    <a:pt x="121916" y="682629"/>
                  </a:lnTo>
                  <a:lnTo>
                    <a:pt x="0" y="682629"/>
                  </a:lnTo>
                  <a:lnTo>
                    <a:pt x="0" y="156758"/>
                  </a:lnTo>
                  <a:cubicBezTo>
                    <a:pt x="0" y="119692"/>
                    <a:pt x="30048" y="89644"/>
                    <a:pt x="67114" y="89644"/>
                  </a:cubicBezTo>
                  <a:lnTo>
                    <a:pt x="389257" y="89644"/>
                  </a:lnTo>
                  <a:lnTo>
                    <a:pt x="354990" y="21925"/>
                  </a:lnTo>
                  <a:cubicBezTo>
                    <a:pt x="353620" y="18281"/>
                    <a:pt x="351242" y="15394"/>
                    <a:pt x="350880" y="10993"/>
                  </a:cubicBezTo>
                  <a:cubicBezTo>
                    <a:pt x="352164" y="4719"/>
                    <a:pt x="357715" y="0"/>
                    <a:pt x="36436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54" name="グループ化 253">
            <a:extLst>
              <a:ext uri="{FF2B5EF4-FFF2-40B4-BE49-F238E27FC236}">
                <a16:creationId xmlns:a16="http://schemas.microsoft.com/office/drawing/2014/main" id="{A7B7CCD4-EEE4-4783-B7D6-E81C82F1AFA9}"/>
              </a:ext>
            </a:extLst>
          </p:cNvPr>
          <p:cNvGrpSpPr/>
          <p:nvPr/>
        </p:nvGrpSpPr>
        <p:grpSpPr>
          <a:xfrm>
            <a:off x="4269853" y="2892602"/>
            <a:ext cx="1374189" cy="1374189"/>
            <a:chOff x="3433092" y="1313968"/>
            <a:chExt cx="1374189" cy="1374189"/>
          </a:xfrm>
        </p:grpSpPr>
        <p:grpSp>
          <p:nvGrpSpPr>
            <p:cNvPr id="255" name="グループ化 254">
              <a:extLst>
                <a:ext uri="{FF2B5EF4-FFF2-40B4-BE49-F238E27FC236}">
                  <a16:creationId xmlns:a16="http://schemas.microsoft.com/office/drawing/2014/main" id="{598F870D-5332-4496-B25A-D69990BBC2E7}"/>
                </a:ext>
              </a:extLst>
            </p:cNvPr>
            <p:cNvGrpSpPr/>
            <p:nvPr/>
          </p:nvGrpSpPr>
          <p:grpSpPr>
            <a:xfrm>
              <a:off x="3433092" y="1313968"/>
              <a:ext cx="1374189" cy="1374189"/>
              <a:chOff x="-990943" y="938506"/>
              <a:chExt cx="1374189" cy="1374189"/>
            </a:xfrm>
          </p:grpSpPr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49A947AF-D185-4275-837A-BA4AE37007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C7A9BE22-CA09-419F-8B1E-3CD920F1DB2B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56" name="フリーフォーム: 図形 255">
              <a:extLst>
                <a:ext uri="{FF2B5EF4-FFF2-40B4-BE49-F238E27FC236}">
                  <a16:creationId xmlns:a16="http://schemas.microsoft.com/office/drawing/2014/main" id="{576FB14D-5B72-4056-9779-C29158A77E90}"/>
                </a:ext>
              </a:extLst>
            </p:cNvPr>
            <p:cNvSpPr/>
            <p:nvPr/>
          </p:nvSpPr>
          <p:spPr>
            <a:xfrm flipH="1">
              <a:off x="3759636" y="1684486"/>
              <a:ext cx="677208" cy="597697"/>
            </a:xfrm>
            <a:custGeom>
              <a:avLst/>
              <a:gdLst>
                <a:gd name="connsiteX0" fmla="*/ 441973 w 677208"/>
                <a:gd name="connsiteY0" fmla="*/ 0 h 597697"/>
                <a:gd name="connsiteX1" fmla="*/ 449670 w 677208"/>
                <a:gd name="connsiteY1" fmla="*/ 2352 h 597697"/>
                <a:gd name="connsiteX2" fmla="*/ 667121 w 677208"/>
                <a:gd name="connsiteY2" fmla="*/ 134973 h 597697"/>
                <a:gd name="connsiteX3" fmla="*/ 677208 w 677208"/>
                <a:gd name="connsiteY3" fmla="*/ 150191 h 597697"/>
                <a:gd name="connsiteX4" fmla="*/ 667121 w 677208"/>
                <a:gd name="connsiteY4" fmla="*/ 165408 h 597697"/>
                <a:gd name="connsiteX5" fmla="*/ 449670 w 677208"/>
                <a:gd name="connsiteY5" fmla="*/ 297808 h 597697"/>
                <a:gd name="connsiteX6" fmla="*/ 441973 w 677208"/>
                <a:gd name="connsiteY6" fmla="*/ 300159 h 597697"/>
                <a:gd name="connsiteX7" fmla="*/ 428485 w 677208"/>
                <a:gd name="connsiteY7" fmla="*/ 289166 h 597697"/>
                <a:gd name="connsiteX8" fmla="*/ 431554 w 677208"/>
                <a:gd name="connsiteY8" fmla="*/ 280281 h 597697"/>
                <a:gd name="connsiteX9" fmla="*/ 468015 w 677208"/>
                <a:gd name="connsiteY9" fmla="*/ 207915 h 597697"/>
                <a:gd name="connsiteX10" fmla="*/ 457392 w 677208"/>
                <a:gd name="connsiteY10" fmla="*/ 208756 h 597697"/>
                <a:gd name="connsiteX11" fmla="*/ 241876 w 677208"/>
                <a:gd name="connsiteY11" fmla="*/ 309922 h 597697"/>
                <a:gd name="connsiteX12" fmla="*/ 116183 w 677208"/>
                <a:gd name="connsiteY12" fmla="*/ 597697 h 597697"/>
                <a:gd name="connsiteX13" fmla="*/ 0 w 677208"/>
                <a:gd name="connsiteY13" fmla="*/ 597697 h 597697"/>
                <a:gd name="connsiteX14" fmla="*/ 162921 w 677208"/>
                <a:gd name="connsiteY14" fmla="*/ 224690 h 597697"/>
                <a:gd name="connsiteX15" fmla="*/ 442268 w 677208"/>
                <a:gd name="connsiteY15" fmla="*/ 93561 h 597697"/>
                <a:gd name="connsiteX16" fmla="*/ 467819 w 677208"/>
                <a:gd name="connsiteY16" fmla="*/ 91539 h 597697"/>
                <a:gd name="connsiteX17" fmla="*/ 432594 w 677208"/>
                <a:gd name="connsiteY17" fmla="*/ 21926 h 597697"/>
                <a:gd name="connsiteX18" fmla="*/ 428485 w 677208"/>
                <a:gd name="connsiteY18" fmla="*/ 10993 h 597697"/>
                <a:gd name="connsiteX19" fmla="*/ 441973 w 677208"/>
                <a:gd name="connsiteY19" fmla="*/ 0 h 597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77208" h="597697">
                  <a:moveTo>
                    <a:pt x="441973" y="0"/>
                  </a:moveTo>
                  <a:cubicBezTo>
                    <a:pt x="444824" y="0"/>
                    <a:pt x="447473" y="867"/>
                    <a:pt x="449670" y="2352"/>
                  </a:cubicBezTo>
                  <a:lnTo>
                    <a:pt x="667121" y="134973"/>
                  </a:lnTo>
                  <a:cubicBezTo>
                    <a:pt x="673048" y="137480"/>
                    <a:pt x="677208" y="143349"/>
                    <a:pt x="677208" y="150191"/>
                  </a:cubicBezTo>
                  <a:cubicBezTo>
                    <a:pt x="677208" y="157032"/>
                    <a:pt x="673048" y="162901"/>
                    <a:pt x="667121" y="165408"/>
                  </a:cubicBezTo>
                  <a:lnTo>
                    <a:pt x="449670" y="297808"/>
                  </a:lnTo>
                  <a:cubicBezTo>
                    <a:pt x="447473" y="299293"/>
                    <a:pt x="444824" y="300159"/>
                    <a:pt x="441973" y="300159"/>
                  </a:cubicBezTo>
                  <a:cubicBezTo>
                    <a:pt x="435319" y="300159"/>
                    <a:pt x="429768" y="295440"/>
                    <a:pt x="428485" y="289166"/>
                  </a:cubicBezTo>
                  <a:cubicBezTo>
                    <a:pt x="429003" y="284187"/>
                    <a:pt x="430531" y="283243"/>
                    <a:pt x="431554" y="280281"/>
                  </a:cubicBezTo>
                  <a:lnTo>
                    <a:pt x="468015" y="207915"/>
                  </a:lnTo>
                  <a:lnTo>
                    <a:pt x="457392" y="208756"/>
                  </a:lnTo>
                  <a:cubicBezTo>
                    <a:pt x="377459" y="219253"/>
                    <a:pt x="301982" y="254242"/>
                    <a:pt x="241876" y="309922"/>
                  </a:cubicBezTo>
                  <a:cubicBezTo>
                    <a:pt x="161736" y="384160"/>
                    <a:pt x="116183" y="488455"/>
                    <a:pt x="116183" y="597697"/>
                  </a:cubicBezTo>
                  <a:lnTo>
                    <a:pt x="0" y="597697"/>
                  </a:lnTo>
                  <a:cubicBezTo>
                    <a:pt x="0" y="456099"/>
                    <a:pt x="59045" y="320916"/>
                    <a:pt x="162921" y="224690"/>
                  </a:cubicBezTo>
                  <a:cubicBezTo>
                    <a:pt x="240828" y="152520"/>
                    <a:pt x="338660" y="107167"/>
                    <a:pt x="442268" y="93561"/>
                  </a:cubicBezTo>
                  <a:lnTo>
                    <a:pt x="467819" y="91539"/>
                  </a:lnTo>
                  <a:lnTo>
                    <a:pt x="432594" y="21926"/>
                  </a:lnTo>
                  <a:cubicBezTo>
                    <a:pt x="431224" y="18282"/>
                    <a:pt x="428846" y="15394"/>
                    <a:pt x="428485" y="10993"/>
                  </a:cubicBezTo>
                  <a:cubicBezTo>
                    <a:pt x="429768" y="4720"/>
                    <a:pt x="435319" y="0"/>
                    <a:pt x="44197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4A9FD394-4B77-4148-A41C-95B7BB4F9A12}"/>
              </a:ext>
            </a:extLst>
          </p:cNvPr>
          <p:cNvGrpSpPr/>
          <p:nvPr/>
        </p:nvGrpSpPr>
        <p:grpSpPr>
          <a:xfrm>
            <a:off x="4269852" y="4837805"/>
            <a:ext cx="1374189" cy="1374189"/>
            <a:chOff x="4269852" y="4837805"/>
            <a:chExt cx="1374189" cy="1374189"/>
          </a:xfrm>
        </p:grpSpPr>
        <p:grpSp>
          <p:nvGrpSpPr>
            <p:cNvPr id="262" name="グループ化 261">
              <a:extLst>
                <a:ext uri="{FF2B5EF4-FFF2-40B4-BE49-F238E27FC236}">
                  <a16:creationId xmlns:a16="http://schemas.microsoft.com/office/drawing/2014/main" id="{683105B1-CD98-48DF-A592-5FEA2DC2C6FC}"/>
                </a:ext>
              </a:extLst>
            </p:cNvPr>
            <p:cNvGrpSpPr/>
            <p:nvPr/>
          </p:nvGrpSpPr>
          <p:grpSpPr>
            <a:xfrm>
              <a:off x="4269852" y="4837805"/>
              <a:ext cx="1374189" cy="1374189"/>
              <a:chOff x="-990943" y="938506"/>
              <a:chExt cx="1374189" cy="1374189"/>
            </a:xfrm>
          </p:grpSpPr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AE38C862-514E-4439-A680-2AB9CF3C3C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F08FC271-0482-42B9-B738-48E3B87BBE5E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65" name="フリーフォーム: 図形 264">
              <a:extLst>
                <a:ext uri="{FF2B5EF4-FFF2-40B4-BE49-F238E27FC236}">
                  <a16:creationId xmlns:a16="http://schemas.microsoft.com/office/drawing/2014/main" id="{61D88071-581A-4A47-B607-AC01EFB37199}"/>
                </a:ext>
              </a:extLst>
            </p:cNvPr>
            <p:cNvSpPr/>
            <p:nvPr/>
          </p:nvSpPr>
          <p:spPr>
            <a:xfrm>
              <a:off x="4676280" y="5161334"/>
              <a:ext cx="610422" cy="689918"/>
            </a:xfrm>
            <a:custGeom>
              <a:avLst/>
              <a:gdLst>
                <a:gd name="connsiteX0" fmla="*/ 1326704 w 1749983"/>
                <a:gd name="connsiteY0" fmla="*/ 0 h 1977884"/>
                <a:gd name="connsiteX1" fmla="*/ 1369655 w 1749983"/>
                <a:gd name="connsiteY1" fmla="*/ 28470 h 1977884"/>
                <a:gd name="connsiteX2" fmla="*/ 1743347 w 1749983"/>
                <a:gd name="connsiteY2" fmla="*/ 642213 h 1977884"/>
                <a:gd name="connsiteX3" fmla="*/ 1749983 w 1749983"/>
                <a:gd name="connsiteY3" fmla="*/ 663939 h 1977884"/>
                <a:gd name="connsiteX4" fmla="*/ 1718956 w 1749983"/>
                <a:gd name="connsiteY4" fmla="*/ 702008 h 1977884"/>
                <a:gd name="connsiteX5" fmla="*/ 1693877 w 1749983"/>
                <a:gd name="connsiteY5" fmla="*/ 693345 h 1977884"/>
                <a:gd name="connsiteX6" fmla="*/ 1496097 w 1749983"/>
                <a:gd name="connsiteY6" fmla="*/ 593693 h 1977884"/>
                <a:gd name="connsiteX7" fmla="*/ 1496097 w 1749983"/>
                <a:gd name="connsiteY7" fmla="*/ 1052182 h 1977884"/>
                <a:gd name="connsiteX8" fmla="*/ 1276122 w 1749983"/>
                <a:gd name="connsiteY8" fmla="*/ 1272157 h 1977884"/>
                <a:gd name="connsiteX9" fmla="*/ 339382 w 1749983"/>
                <a:gd name="connsiteY9" fmla="*/ 1273545 h 1977884"/>
                <a:gd name="connsiteX10" fmla="*/ 339382 w 1749983"/>
                <a:gd name="connsiteY10" fmla="*/ 1977884 h 1977884"/>
                <a:gd name="connsiteX11" fmla="*/ 0 w 1749983"/>
                <a:gd name="connsiteY11" fmla="*/ 1977884 h 1977884"/>
                <a:gd name="connsiteX12" fmla="*/ 0 w 1749983"/>
                <a:gd name="connsiteY12" fmla="*/ 1154138 h 1977884"/>
                <a:gd name="connsiteX13" fmla="*/ 219975 w 1749983"/>
                <a:gd name="connsiteY13" fmla="*/ 934163 h 1977884"/>
                <a:gd name="connsiteX14" fmla="*/ 1156715 w 1749983"/>
                <a:gd name="connsiteY14" fmla="*/ 932775 h 1977884"/>
                <a:gd name="connsiteX15" fmla="*/ 1156715 w 1749983"/>
                <a:gd name="connsiteY15" fmla="*/ 593238 h 1977884"/>
                <a:gd name="connsiteX16" fmla="*/ 964683 w 1749983"/>
                <a:gd name="connsiteY16" fmla="*/ 690410 h 1977884"/>
                <a:gd name="connsiteX17" fmla="*/ 933827 w 1749983"/>
                <a:gd name="connsiteY17" fmla="*/ 702008 h 1977884"/>
                <a:gd name="connsiteX18" fmla="*/ 902800 w 1749983"/>
                <a:gd name="connsiteY18" fmla="*/ 663939 h 1977884"/>
                <a:gd name="connsiteX19" fmla="*/ 909437 w 1749983"/>
                <a:gd name="connsiteY19" fmla="*/ 642213 h 1977884"/>
                <a:gd name="connsiteX20" fmla="*/ 1283752 w 1749983"/>
                <a:gd name="connsiteY20" fmla="*/ 28470 h 1977884"/>
                <a:gd name="connsiteX21" fmla="*/ 1326704 w 1749983"/>
                <a:gd name="connsiteY21" fmla="*/ 0 h 1977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49983" h="1977884">
                  <a:moveTo>
                    <a:pt x="1326704" y="0"/>
                  </a:moveTo>
                  <a:cubicBezTo>
                    <a:pt x="1346012" y="0"/>
                    <a:pt x="1362579" y="11740"/>
                    <a:pt x="1369655" y="28470"/>
                  </a:cubicBezTo>
                  <a:lnTo>
                    <a:pt x="1743347" y="642213"/>
                  </a:lnTo>
                  <a:cubicBezTo>
                    <a:pt x="1747537" y="648415"/>
                    <a:pt x="1749983" y="655892"/>
                    <a:pt x="1749983" y="663939"/>
                  </a:cubicBezTo>
                  <a:cubicBezTo>
                    <a:pt x="1749983" y="682718"/>
                    <a:pt x="1736663" y="698385"/>
                    <a:pt x="1718956" y="702008"/>
                  </a:cubicBezTo>
                  <a:cubicBezTo>
                    <a:pt x="1704902" y="700544"/>
                    <a:pt x="1702237" y="696233"/>
                    <a:pt x="1693877" y="693345"/>
                  </a:cubicBezTo>
                  <a:lnTo>
                    <a:pt x="1496097" y="593693"/>
                  </a:lnTo>
                  <a:lnTo>
                    <a:pt x="1496097" y="1052182"/>
                  </a:lnTo>
                  <a:cubicBezTo>
                    <a:pt x="1496097" y="1173671"/>
                    <a:pt x="1397611" y="1272157"/>
                    <a:pt x="1276122" y="1272157"/>
                  </a:cubicBezTo>
                  <a:lnTo>
                    <a:pt x="339382" y="1273545"/>
                  </a:lnTo>
                  <a:lnTo>
                    <a:pt x="339382" y="1977884"/>
                  </a:lnTo>
                  <a:lnTo>
                    <a:pt x="0" y="1977884"/>
                  </a:lnTo>
                  <a:lnTo>
                    <a:pt x="0" y="1154138"/>
                  </a:lnTo>
                  <a:cubicBezTo>
                    <a:pt x="0" y="1032649"/>
                    <a:pt x="98486" y="934163"/>
                    <a:pt x="219975" y="934163"/>
                  </a:cubicBezTo>
                  <a:lnTo>
                    <a:pt x="1156715" y="932775"/>
                  </a:lnTo>
                  <a:lnTo>
                    <a:pt x="1156715" y="593238"/>
                  </a:lnTo>
                  <a:lnTo>
                    <a:pt x="964683" y="690410"/>
                  </a:lnTo>
                  <a:cubicBezTo>
                    <a:pt x="954398" y="694276"/>
                    <a:pt x="946248" y="700989"/>
                    <a:pt x="933827" y="702008"/>
                  </a:cubicBezTo>
                  <a:cubicBezTo>
                    <a:pt x="916120" y="698385"/>
                    <a:pt x="902800" y="682718"/>
                    <a:pt x="902800" y="663939"/>
                  </a:cubicBezTo>
                  <a:cubicBezTo>
                    <a:pt x="902800" y="655892"/>
                    <a:pt x="905247" y="648415"/>
                    <a:pt x="909437" y="642213"/>
                  </a:cubicBezTo>
                  <a:lnTo>
                    <a:pt x="1283752" y="28470"/>
                  </a:lnTo>
                  <a:cubicBezTo>
                    <a:pt x="1290829" y="11740"/>
                    <a:pt x="1307395" y="0"/>
                    <a:pt x="132670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E241D248-3301-461E-81F9-E6E1F7A026E1}"/>
              </a:ext>
            </a:extLst>
          </p:cNvPr>
          <p:cNvGrpSpPr/>
          <p:nvPr/>
        </p:nvGrpSpPr>
        <p:grpSpPr>
          <a:xfrm>
            <a:off x="527565" y="4837805"/>
            <a:ext cx="1374189" cy="1374189"/>
            <a:chOff x="527565" y="4837805"/>
            <a:chExt cx="1374189" cy="1374189"/>
          </a:xfrm>
        </p:grpSpPr>
        <p:grpSp>
          <p:nvGrpSpPr>
            <p:cNvPr id="259" name="グループ化 258">
              <a:extLst>
                <a:ext uri="{FF2B5EF4-FFF2-40B4-BE49-F238E27FC236}">
                  <a16:creationId xmlns:a16="http://schemas.microsoft.com/office/drawing/2014/main" id="{59C956F4-8A77-42B3-84EF-8A305E64056C}"/>
                </a:ext>
              </a:extLst>
            </p:cNvPr>
            <p:cNvGrpSpPr/>
            <p:nvPr/>
          </p:nvGrpSpPr>
          <p:grpSpPr>
            <a:xfrm>
              <a:off x="527565" y="4837805"/>
              <a:ext cx="1374189" cy="1374189"/>
              <a:chOff x="-990943" y="938506"/>
              <a:chExt cx="1374189" cy="1374189"/>
            </a:xfrm>
          </p:grpSpPr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230E32AD-2641-494F-9296-89DBCBDD8D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AC0C85BF-55D7-4E82-A7F5-3D5B3CB4F946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E36F91C0-DCD8-44A0-9E5A-B46E8F291439}"/>
                </a:ext>
              </a:extLst>
            </p:cNvPr>
            <p:cNvSpPr/>
            <p:nvPr/>
          </p:nvSpPr>
          <p:spPr>
            <a:xfrm>
              <a:off x="959154" y="5107950"/>
              <a:ext cx="510098" cy="781402"/>
            </a:xfrm>
            <a:custGeom>
              <a:avLst/>
              <a:gdLst>
                <a:gd name="connsiteX0" fmla="*/ 1039089 w 1462368"/>
                <a:gd name="connsiteY0" fmla="*/ 0 h 2240152"/>
                <a:gd name="connsiteX1" fmla="*/ 1082040 w 1462368"/>
                <a:gd name="connsiteY1" fmla="*/ 28470 h 2240152"/>
                <a:gd name="connsiteX2" fmla="*/ 1455732 w 1462368"/>
                <a:gd name="connsiteY2" fmla="*/ 642213 h 2240152"/>
                <a:gd name="connsiteX3" fmla="*/ 1462368 w 1462368"/>
                <a:gd name="connsiteY3" fmla="*/ 663939 h 2240152"/>
                <a:gd name="connsiteX4" fmla="*/ 1431341 w 1462368"/>
                <a:gd name="connsiteY4" fmla="*/ 702008 h 2240152"/>
                <a:gd name="connsiteX5" fmla="*/ 1406262 w 1462368"/>
                <a:gd name="connsiteY5" fmla="*/ 693345 h 2240152"/>
                <a:gd name="connsiteX6" fmla="*/ 1196222 w 1462368"/>
                <a:gd name="connsiteY6" fmla="*/ 587516 h 2240152"/>
                <a:gd name="connsiteX7" fmla="*/ 1198020 w 1462368"/>
                <a:gd name="connsiteY7" fmla="*/ 671127 h 2240152"/>
                <a:gd name="connsiteX8" fmla="*/ 1102821 w 1462368"/>
                <a:gd name="connsiteY8" fmla="*/ 1208277 h 2240152"/>
                <a:gd name="connsiteX9" fmla="*/ 452574 w 1462368"/>
                <a:gd name="connsiteY9" fmla="*/ 1659921 h 2240152"/>
                <a:gd name="connsiteX10" fmla="*/ 335405 w 1462368"/>
                <a:gd name="connsiteY10" fmla="*/ 2240152 h 2240152"/>
                <a:gd name="connsiteX11" fmla="*/ 194 w 1462368"/>
                <a:gd name="connsiteY11" fmla="*/ 2240152 h 2240152"/>
                <a:gd name="connsiteX12" fmla="*/ 187199 w 1462368"/>
                <a:gd name="connsiteY12" fmla="*/ 1436877 h 2240152"/>
                <a:gd name="connsiteX13" fmla="*/ 825031 w 1462368"/>
                <a:gd name="connsiteY13" fmla="*/ 997139 h 2240152"/>
                <a:gd name="connsiteX14" fmla="*/ 880172 w 1462368"/>
                <a:gd name="connsiteY14" fmla="*/ 733416 h 2240152"/>
                <a:gd name="connsiteX15" fmla="*/ 882081 w 1462368"/>
                <a:gd name="connsiteY15" fmla="*/ 586669 h 2240152"/>
                <a:gd name="connsiteX16" fmla="*/ 677068 w 1462368"/>
                <a:gd name="connsiteY16" fmla="*/ 690410 h 2240152"/>
                <a:gd name="connsiteX17" fmla="*/ 646212 w 1462368"/>
                <a:gd name="connsiteY17" fmla="*/ 702008 h 2240152"/>
                <a:gd name="connsiteX18" fmla="*/ 615185 w 1462368"/>
                <a:gd name="connsiteY18" fmla="*/ 663939 h 2240152"/>
                <a:gd name="connsiteX19" fmla="*/ 621822 w 1462368"/>
                <a:gd name="connsiteY19" fmla="*/ 642213 h 2240152"/>
                <a:gd name="connsiteX20" fmla="*/ 996137 w 1462368"/>
                <a:gd name="connsiteY20" fmla="*/ 28470 h 2240152"/>
                <a:gd name="connsiteX21" fmla="*/ 1039089 w 1462368"/>
                <a:gd name="connsiteY21" fmla="*/ 0 h 224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462368" h="2240152">
                  <a:moveTo>
                    <a:pt x="1039089" y="0"/>
                  </a:moveTo>
                  <a:cubicBezTo>
                    <a:pt x="1058397" y="0"/>
                    <a:pt x="1074964" y="11740"/>
                    <a:pt x="1082040" y="28470"/>
                  </a:cubicBezTo>
                  <a:lnTo>
                    <a:pt x="1455732" y="642213"/>
                  </a:lnTo>
                  <a:cubicBezTo>
                    <a:pt x="1459922" y="648415"/>
                    <a:pt x="1462368" y="655892"/>
                    <a:pt x="1462368" y="663939"/>
                  </a:cubicBezTo>
                  <a:cubicBezTo>
                    <a:pt x="1462368" y="682718"/>
                    <a:pt x="1449048" y="698385"/>
                    <a:pt x="1431341" y="702008"/>
                  </a:cubicBezTo>
                  <a:cubicBezTo>
                    <a:pt x="1417287" y="700544"/>
                    <a:pt x="1414622" y="696233"/>
                    <a:pt x="1406262" y="693345"/>
                  </a:cubicBezTo>
                  <a:lnTo>
                    <a:pt x="1196222" y="587516"/>
                  </a:lnTo>
                  <a:lnTo>
                    <a:pt x="1198020" y="671127"/>
                  </a:lnTo>
                  <a:cubicBezTo>
                    <a:pt x="1198382" y="856959"/>
                    <a:pt x="1179020" y="1077060"/>
                    <a:pt x="1102821" y="1208277"/>
                  </a:cubicBezTo>
                  <a:cubicBezTo>
                    <a:pt x="980902" y="1418224"/>
                    <a:pt x="580476" y="1487942"/>
                    <a:pt x="452574" y="1659921"/>
                  </a:cubicBezTo>
                  <a:cubicBezTo>
                    <a:pt x="324672" y="1831900"/>
                    <a:pt x="334888" y="2109447"/>
                    <a:pt x="335405" y="2240152"/>
                  </a:cubicBezTo>
                  <a:lnTo>
                    <a:pt x="194" y="2240152"/>
                  </a:lnTo>
                  <a:cubicBezTo>
                    <a:pt x="-2650" y="1964457"/>
                    <a:pt x="24120" y="1615471"/>
                    <a:pt x="187199" y="1436877"/>
                  </a:cubicBezTo>
                  <a:cubicBezTo>
                    <a:pt x="350278" y="1258283"/>
                    <a:pt x="759463" y="1087627"/>
                    <a:pt x="825031" y="997139"/>
                  </a:cubicBezTo>
                  <a:cubicBezTo>
                    <a:pt x="857815" y="951895"/>
                    <a:pt x="874110" y="846591"/>
                    <a:pt x="880172" y="733416"/>
                  </a:cubicBezTo>
                  <a:lnTo>
                    <a:pt x="882081" y="586669"/>
                  </a:lnTo>
                  <a:lnTo>
                    <a:pt x="677068" y="690410"/>
                  </a:lnTo>
                  <a:cubicBezTo>
                    <a:pt x="666783" y="694276"/>
                    <a:pt x="658633" y="700989"/>
                    <a:pt x="646212" y="702008"/>
                  </a:cubicBezTo>
                  <a:cubicBezTo>
                    <a:pt x="628505" y="698385"/>
                    <a:pt x="615185" y="682718"/>
                    <a:pt x="615185" y="663939"/>
                  </a:cubicBezTo>
                  <a:cubicBezTo>
                    <a:pt x="615185" y="655892"/>
                    <a:pt x="617632" y="648415"/>
                    <a:pt x="621822" y="642213"/>
                  </a:cubicBezTo>
                  <a:lnTo>
                    <a:pt x="996137" y="28470"/>
                  </a:lnTo>
                  <a:cubicBezTo>
                    <a:pt x="1003214" y="11740"/>
                    <a:pt x="1019780" y="0"/>
                    <a:pt x="1039089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E3CD4E60-9712-45F3-9A81-BE3567132CDF}"/>
              </a:ext>
            </a:extLst>
          </p:cNvPr>
          <p:cNvGrpSpPr/>
          <p:nvPr/>
        </p:nvGrpSpPr>
        <p:grpSpPr>
          <a:xfrm>
            <a:off x="2398852" y="4837805"/>
            <a:ext cx="1374189" cy="1374189"/>
            <a:chOff x="2398852" y="4837805"/>
            <a:chExt cx="1374189" cy="1374189"/>
          </a:xfrm>
        </p:grpSpPr>
        <p:grpSp>
          <p:nvGrpSpPr>
            <p:cNvPr id="267" name="グループ化 266">
              <a:extLst>
                <a:ext uri="{FF2B5EF4-FFF2-40B4-BE49-F238E27FC236}">
                  <a16:creationId xmlns:a16="http://schemas.microsoft.com/office/drawing/2014/main" id="{AABBD4CF-A200-49D3-90C5-7B77889D2974}"/>
                </a:ext>
              </a:extLst>
            </p:cNvPr>
            <p:cNvGrpSpPr/>
            <p:nvPr/>
          </p:nvGrpSpPr>
          <p:grpSpPr>
            <a:xfrm>
              <a:off x="2398852" y="4837805"/>
              <a:ext cx="1374189" cy="1374189"/>
              <a:chOff x="-990943" y="938506"/>
              <a:chExt cx="1374189" cy="1374189"/>
            </a:xfrm>
          </p:grpSpPr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C4D68226-823D-48AF-860A-4D44005A1D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8A4144BF-2420-4431-891D-BBDE3347A35E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78982831-9540-46B3-88FF-ACBA52F61C04}"/>
                </a:ext>
              </a:extLst>
            </p:cNvPr>
            <p:cNvSpPr/>
            <p:nvPr/>
          </p:nvSpPr>
          <p:spPr>
            <a:xfrm flipH="1">
              <a:off x="2813189" y="5107950"/>
              <a:ext cx="510098" cy="781402"/>
            </a:xfrm>
            <a:custGeom>
              <a:avLst/>
              <a:gdLst>
                <a:gd name="connsiteX0" fmla="*/ 1039089 w 1462368"/>
                <a:gd name="connsiteY0" fmla="*/ 0 h 2240152"/>
                <a:gd name="connsiteX1" fmla="*/ 1082040 w 1462368"/>
                <a:gd name="connsiteY1" fmla="*/ 28470 h 2240152"/>
                <a:gd name="connsiteX2" fmla="*/ 1455732 w 1462368"/>
                <a:gd name="connsiteY2" fmla="*/ 642213 h 2240152"/>
                <a:gd name="connsiteX3" fmla="*/ 1462368 w 1462368"/>
                <a:gd name="connsiteY3" fmla="*/ 663939 h 2240152"/>
                <a:gd name="connsiteX4" fmla="*/ 1431341 w 1462368"/>
                <a:gd name="connsiteY4" fmla="*/ 702008 h 2240152"/>
                <a:gd name="connsiteX5" fmla="*/ 1406262 w 1462368"/>
                <a:gd name="connsiteY5" fmla="*/ 693345 h 2240152"/>
                <a:gd name="connsiteX6" fmla="*/ 1196222 w 1462368"/>
                <a:gd name="connsiteY6" fmla="*/ 587516 h 2240152"/>
                <a:gd name="connsiteX7" fmla="*/ 1198020 w 1462368"/>
                <a:gd name="connsiteY7" fmla="*/ 671127 h 2240152"/>
                <a:gd name="connsiteX8" fmla="*/ 1102821 w 1462368"/>
                <a:gd name="connsiteY8" fmla="*/ 1208277 h 2240152"/>
                <a:gd name="connsiteX9" fmla="*/ 452574 w 1462368"/>
                <a:gd name="connsiteY9" fmla="*/ 1659921 h 2240152"/>
                <a:gd name="connsiteX10" fmla="*/ 335405 w 1462368"/>
                <a:gd name="connsiteY10" fmla="*/ 2240152 h 2240152"/>
                <a:gd name="connsiteX11" fmla="*/ 194 w 1462368"/>
                <a:gd name="connsiteY11" fmla="*/ 2240152 h 2240152"/>
                <a:gd name="connsiteX12" fmla="*/ 187199 w 1462368"/>
                <a:gd name="connsiteY12" fmla="*/ 1436877 h 2240152"/>
                <a:gd name="connsiteX13" fmla="*/ 825031 w 1462368"/>
                <a:gd name="connsiteY13" fmla="*/ 997139 h 2240152"/>
                <a:gd name="connsiteX14" fmla="*/ 880172 w 1462368"/>
                <a:gd name="connsiteY14" fmla="*/ 733416 h 2240152"/>
                <a:gd name="connsiteX15" fmla="*/ 882081 w 1462368"/>
                <a:gd name="connsiteY15" fmla="*/ 586669 h 2240152"/>
                <a:gd name="connsiteX16" fmla="*/ 677068 w 1462368"/>
                <a:gd name="connsiteY16" fmla="*/ 690410 h 2240152"/>
                <a:gd name="connsiteX17" fmla="*/ 646212 w 1462368"/>
                <a:gd name="connsiteY17" fmla="*/ 702008 h 2240152"/>
                <a:gd name="connsiteX18" fmla="*/ 615185 w 1462368"/>
                <a:gd name="connsiteY18" fmla="*/ 663939 h 2240152"/>
                <a:gd name="connsiteX19" fmla="*/ 621822 w 1462368"/>
                <a:gd name="connsiteY19" fmla="*/ 642213 h 2240152"/>
                <a:gd name="connsiteX20" fmla="*/ 996137 w 1462368"/>
                <a:gd name="connsiteY20" fmla="*/ 28470 h 2240152"/>
                <a:gd name="connsiteX21" fmla="*/ 1039089 w 1462368"/>
                <a:gd name="connsiteY21" fmla="*/ 0 h 224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462368" h="2240152">
                  <a:moveTo>
                    <a:pt x="1039089" y="0"/>
                  </a:moveTo>
                  <a:cubicBezTo>
                    <a:pt x="1058397" y="0"/>
                    <a:pt x="1074964" y="11740"/>
                    <a:pt x="1082040" y="28470"/>
                  </a:cubicBezTo>
                  <a:lnTo>
                    <a:pt x="1455732" y="642213"/>
                  </a:lnTo>
                  <a:cubicBezTo>
                    <a:pt x="1459922" y="648415"/>
                    <a:pt x="1462368" y="655892"/>
                    <a:pt x="1462368" y="663939"/>
                  </a:cubicBezTo>
                  <a:cubicBezTo>
                    <a:pt x="1462368" y="682718"/>
                    <a:pt x="1449048" y="698385"/>
                    <a:pt x="1431341" y="702008"/>
                  </a:cubicBezTo>
                  <a:cubicBezTo>
                    <a:pt x="1417287" y="700544"/>
                    <a:pt x="1414622" y="696233"/>
                    <a:pt x="1406262" y="693345"/>
                  </a:cubicBezTo>
                  <a:lnTo>
                    <a:pt x="1196222" y="587516"/>
                  </a:lnTo>
                  <a:lnTo>
                    <a:pt x="1198020" y="671127"/>
                  </a:lnTo>
                  <a:cubicBezTo>
                    <a:pt x="1198382" y="856959"/>
                    <a:pt x="1179020" y="1077060"/>
                    <a:pt x="1102821" y="1208277"/>
                  </a:cubicBezTo>
                  <a:cubicBezTo>
                    <a:pt x="980902" y="1418224"/>
                    <a:pt x="580476" y="1487942"/>
                    <a:pt x="452574" y="1659921"/>
                  </a:cubicBezTo>
                  <a:cubicBezTo>
                    <a:pt x="324672" y="1831900"/>
                    <a:pt x="334888" y="2109447"/>
                    <a:pt x="335405" y="2240152"/>
                  </a:cubicBezTo>
                  <a:lnTo>
                    <a:pt x="194" y="2240152"/>
                  </a:lnTo>
                  <a:cubicBezTo>
                    <a:pt x="-2650" y="1964457"/>
                    <a:pt x="24120" y="1615471"/>
                    <a:pt x="187199" y="1436877"/>
                  </a:cubicBezTo>
                  <a:cubicBezTo>
                    <a:pt x="350278" y="1258283"/>
                    <a:pt x="759463" y="1087627"/>
                    <a:pt x="825031" y="997139"/>
                  </a:cubicBezTo>
                  <a:cubicBezTo>
                    <a:pt x="857815" y="951895"/>
                    <a:pt x="874110" y="846591"/>
                    <a:pt x="880172" y="733416"/>
                  </a:cubicBezTo>
                  <a:lnTo>
                    <a:pt x="882081" y="586669"/>
                  </a:lnTo>
                  <a:lnTo>
                    <a:pt x="677068" y="690410"/>
                  </a:lnTo>
                  <a:cubicBezTo>
                    <a:pt x="666783" y="694276"/>
                    <a:pt x="658633" y="700989"/>
                    <a:pt x="646212" y="702008"/>
                  </a:cubicBezTo>
                  <a:cubicBezTo>
                    <a:pt x="628505" y="698385"/>
                    <a:pt x="615185" y="682718"/>
                    <a:pt x="615185" y="663939"/>
                  </a:cubicBezTo>
                  <a:cubicBezTo>
                    <a:pt x="615185" y="655892"/>
                    <a:pt x="617632" y="648415"/>
                    <a:pt x="621822" y="642213"/>
                  </a:cubicBezTo>
                  <a:lnTo>
                    <a:pt x="996137" y="28470"/>
                  </a:lnTo>
                  <a:cubicBezTo>
                    <a:pt x="1003214" y="11740"/>
                    <a:pt x="1019780" y="0"/>
                    <a:pt x="1039089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B905135B-74C2-443B-A12A-8A14F58C2BCE}"/>
              </a:ext>
            </a:extLst>
          </p:cNvPr>
          <p:cNvGrpSpPr/>
          <p:nvPr/>
        </p:nvGrpSpPr>
        <p:grpSpPr>
          <a:xfrm>
            <a:off x="6141780" y="4837805"/>
            <a:ext cx="1374189" cy="1374189"/>
            <a:chOff x="6141780" y="4837805"/>
            <a:chExt cx="1374189" cy="1374189"/>
          </a:xfrm>
        </p:grpSpPr>
        <p:grpSp>
          <p:nvGrpSpPr>
            <p:cNvPr id="271" name="グループ化 270">
              <a:extLst>
                <a:ext uri="{FF2B5EF4-FFF2-40B4-BE49-F238E27FC236}">
                  <a16:creationId xmlns:a16="http://schemas.microsoft.com/office/drawing/2014/main" id="{6A5FE198-BD19-43CD-BAA8-F34BF1FC3B00}"/>
                </a:ext>
              </a:extLst>
            </p:cNvPr>
            <p:cNvGrpSpPr/>
            <p:nvPr/>
          </p:nvGrpSpPr>
          <p:grpSpPr>
            <a:xfrm>
              <a:off x="6141780" y="4837805"/>
              <a:ext cx="1374189" cy="1374189"/>
              <a:chOff x="-990943" y="938506"/>
              <a:chExt cx="1374189" cy="1374189"/>
            </a:xfrm>
          </p:grpSpPr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DD23C62E-60A2-4988-A3BE-85751E6FB0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A2E98B86-3345-4E21-92AA-CE951DCA9ACF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F845A131-3D1F-4121-8049-19BCD2CB7C85}"/>
                </a:ext>
              </a:extLst>
            </p:cNvPr>
            <p:cNvSpPr/>
            <p:nvPr/>
          </p:nvSpPr>
          <p:spPr>
            <a:xfrm flipH="1">
              <a:off x="6504371" y="5161334"/>
              <a:ext cx="610422" cy="689918"/>
            </a:xfrm>
            <a:custGeom>
              <a:avLst/>
              <a:gdLst>
                <a:gd name="connsiteX0" fmla="*/ 1326704 w 1749983"/>
                <a:gd name="connsiteY0" fmla="*/ 0 h 1977884"/>
                <a:gd name="connsiteX1" fmla="*/ 1369655 w 1749983"/>
                <a:gd name="connsiteY1" fmla="*/ 28470 h 1977884"/>
                <a:gd name="connsiteX2" fmla="*/ 1743347 w 1749983"/>
                <a:gd name="connsiteY2" fmla="*/ 642213 h 1977884"/>
                <a:gd name="connsiteX3" fmla="*/ 1749983 w 1749983"/>
                <a:gd name="connsiteY3" fmla="*/ 663939 h 1977884"/>
                <a:gd name="connsiteX4" fmla="*/ 1718956 w 1749983"/>
                <a:gd name="connsiteY4" fmla="*/ 702008 h 1977884"/>
                <a:gd name="connsiteX5" fmla="*/ 1693877 w 1749983"/>
                <a:gd name="connsiteY5" fmla="*/ 693345 h 1977884"/>
                <a:gd name="connsiteX6" fmla="*/ 1496097 w 1749983"/>
                <a:gd name="connsiteY6" fmla="*/ 593693 h 1977884"/>
                <a:gd name="connsiteX7" fmla="*/ 1496097 w 1749983"/>
                <a:gd name="connsiteY7" fmla="*/ 1052182 h 1977884"/>
                <a:gd name="connsiteX8" fmla="*/ 1276122 w 1749983"/>
                <a:gd name="connsiteY8" fmla="*/ 1272157 h 1977884"/>
                <a:gd name="connsiteX9" fmla="*/ 339382 w 1749983"/>
                <a:gd name="connsiteY9" fmla="*/ 1273545 h 1977884"/>
                <a:gd name="connsiteX10" fmla="*/ 339382 w 1749983"/>
                <a:gd name="connsiteY10" fmla="*/ 1977884 h 1977884"/>
                <a:gd name="connsiteX11" fmla="*/ 0 w 1749983"/>
                <a:gd name="connsiteY11" fmla="*/ 1977884 h 1977884"/>
                <a:gd name="connsiteX12" fmla="*/ 0 w 1749983"/>
                <a:gd name="connsiteY12" fmla="*/ 1154138 h 1977884"/>
                <a:gd name="connsiteX13" fmla="*/ 219975 w 1749983"/>
                <a:gd name="connsiteY13" fmla="*/ 934163 h 1977884"/>
                <a:gd name="connsiteX14" fmla="*/ 1156715 w 1749983"/>
                <a:gd name="connsiteY14" fmla="*/ 932775 h 1977884"/>
                <a:gd name="connsiteX15" fmla="*/ 1156715 w 1749983"/>
                <a:gd name="connsiteY15" fmla="*/ 593238 h 1977884"/>
                <a:gd name="connsiteX16" fmla="*/ 964683 w 1749983"/>
                <a:gd name="connsiteY16" fmla="*/ 690410 h 1977884"/>
                <a:gd name="connsiteX17" fmla="*/ 933827 w 1749983"/>
                <a:gd name="connsiteY17" fmla="*/ 702008 h 1977884"/>
                <a:gd name="connsiteX18" fmla="*/ 902800 w 1749983"/>
                <a:gd name="connsiteY18" fmla="*/ 663939 h 1977884"/>
                <a:gd name="connsiteX19" fmla="*/ 909437 w 1749983"/>
                <a:gd name="connsiteY19" fmla="*/ 642213 h 1977884"/>
                <a:gd name="connsiteX20" fmla="*/ 1283752 w 1749983"/>
                <a:gd name="connsiteY20" fmla="*/ 28470 h 1977884"/>
                <a:gd name="connsiteX21" fmla="*/ 1326704 w 1749983"/>
                <a:gd name="connsiteY21" fmla="*/ 0 h 1977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49983" h="1977884">
                  <a:moveTo>
                    <a:pt x="1326704" y="0"/>
                  </a:moveTo>
                  <a:cubicBezTo>
                    <a:pt x="1346012" y="0"/>
                    <a:pt x="1362579" y="11740"/>
                    <a:pt x="1369655" y="28470"/>
                  </a:cubicBezTo>
                  <a:lnTo>
                    <a:pt x="1743347" y="642213"/>
                  </a:lnTo>
                  <a:cubicBezTo>
                    <a:pt x="1747537" y="648415"/>
                    <a:pt x="1749983" y="655892"/>
                    <a:pt x="1749983" y="663939"/>
                  </a:cubicBezTo>
                  <a:cubicBezTo>
                    <a:pt x="1749983" y="682718"/>
                    <a:pt x="1736663" y="698385"/>
                    <a:pt x="1718956" y="702008"/>
                  </a:cubicBezTo>
                  <a:cubicBezTo>
                    <a:pt x="1704902" y="700544"/>
                    <a:pt x="1702237" y="696233"/>
                    <a:pt x="1693877" y="693345"/>
                  </a:cubicBezTo>
                  <a:lnTo>
                    <a:pt x="1496097" y="593693"/>
                  </a:lnTo>
                  <a:lnTo>
                    <a:pt x="1496097" y="1052182"/>
                  </a:lnTo>
                  <a:cubicBezTo>
                    <a:pt x="1496097" y="1173671"/>
                    <a:pt x="1397611" y="1272157"/>
                    <a:pt x="1276122" y="1272157"/>
                  </a:cubicBezTo>
                  <a:lnTo>
                    <a:pt x="339382" y="1273545"/>
                  </a:lnTo>
                  <a:lnTo>
                    <a:pt x="339382" y="1977884"/>
                  </a:lnTo>
                  <a:lnTo>
                    <a:pt x="0" y="1977884"/>
                  </a:lnTo>
                  <a:lnTo>
                    <a:pt x="0" y="1154138"/>
                  </a:lnTo>
                  <a:cubicBezTo>
                    <a:pt x="0" y="1032649"/>
                    <a:pt x="98486" y="934163"/>
                    <a:pt x="219975" y="934163"/>
                  </a:cubicBezTo>
                  <a:lnTo>
                    <a:pt x="1156715" y="932775"/>
                  </a:lnTo>
                  <a:lnTo>
                    <a:pt x="1156715" y="593238"/>
                  </a:lnTo>
                  <a:lnTo>
                    <a:pt x="964683" y="690410"/>
                  </a:lnTo>
                  <a:cubicBezTo>
                    <a:pt x="954398" y="694276"/>
                    <a:pt x="946248" y="700989"/>
                    <a:pt x="933827" y="702008"/>
                  </a:cubicBezTo>
                  <a:cubicBezTo>
                    <a:pt x="916120" y="698385"/>
                    <a:pt x="902800" y="682718"/>
                    <a:pt x="902800" y="663939"/>
                  </a:cubicBezTo>
                  <a:cubicBezTo>
                    <a:pt x="902800" y="655892"/>
                    <a:pt x="905247" y="648415"/>
                    <a:pt x="909437" y="642213"/>
                  </a:cubicBezTo>
                  <a:lnTo>
                    <a:pt x="1283752" y="28470"/>
                  </a:lnTo>
                  <a:cubicBezTo>
                    <a:pt x="1290829" y="11740"/>
                    <a:pt x="1307395" y="0"/>
                    <a:pt x="132670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283" name="テキスト ボックス 282">
            <a:extLst>
              <a:ext uri="{FF2B5EF4-FFF2-40B4-BE49-F238E27FC236}">
                <a16:creationId xmlns:a16="http://schemas.microsoft.com/office/drawing/2014/main" id="{F6EF992D-6C4A-47A7-B732-C70DBC125A0D}"/>
              </a:ext>
            </a:extLst>
          </p:cNvPr>
          <p:cNvSpPr txBox="1"/>
          <p:nvPr/>
        </p:nvSpPr>
        <p:spPr>
          <a:xfrm>
            <a:off x="224443" y="20813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警戒標識</a:t>
            </a:r>
          </a:p>
        </p:txBody>
      </p:sp>
    </p:spTree>
    <p:extLst>
      <p:ext uri="{BB962C8B-B14F-4D97-AF65-F5344CB8AC3E}">
        <p14:creationId xmlns:p14="http://schemas.microsoft.com/office/powerpoint/2010/main" val="4186672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3">
            <a:extLst>
              <a:ext uri="{FF2B5EF4-FFF2-40B4-BE49-F238E27FC236}">
                <a16:creationId xmlns:a16="http://schemas.microsoft.com/office/drawing/2014/main" id="{9E6E50B8-59BE-4DB4-9FC0-10799D307F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2420938"/>
            <a:ext cx="1584325" cy="169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右つづら折りあり</a:t>
            </a:r>
          </a:p>
        </p:txBody>
      </p:sp>
      <p:sp>
        <p:nvSpPr>
          <p:cNvPr id="18436" name="Text Box 4">
            <a:extLst>
              <a:ext uri="{FF2B5EF4-FFF2-40B4-BE49-F238E27FC236}">
                <a16:creationId xmlns:a16="http://schemas.microsoft.com/office/drawing/2014/main" id="{648EB707-58AD-40CB-9FD2-8CCD206868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2420938"/>
            <a:ext cx="1584325" cy="169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左つづら折りあり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A7E75C4-0F89-46FF-8403-833255A46445}"/>
              </a:ext>
            </a:extLst>
          </p:cNvPr>
          <p:cNvGrpSpPr/>
          <p:nvPr/>
        </p:nvGrpSpPr>
        <p:grpSpPr>
          <a:xfrm>
            <a:off x="510313" y="938506"/>
            <a:ext cx="1374189" cy="1374189"/>
            <a:chOff x="510313" y="938506"/>
            <a:chExt cx="1374189" cy="1374189"/>
          </a:xfrm>
        </p:grpSpPr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96080663-434F-4FC5-9B9B-BD1C882C54FA}"/>
                </a:ext>
              </a:extLst>
            </p:cNvPr>
            <p:cNvGrpSpPr/>
            <p:nvPr/>
          </p:nvGrpSpPr>
          <p:grpSpPr>
            <a:xfrm>
              <a:off x="510313" y="938506"/>
              <a:ext cx="1374189" cy="1374189"/>
              <a:chOff x="-990943" y="938506"/>
              <a:chExt cx="1374189" cy="1374189"/>
            </a:xfrm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AC5AEDA1-0E50-4D40-9102-415DA96C82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15038501-1B51-4317-BBDC-C46E67AE59B5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AE48AAFD-AF6C-4935-A07B-168497019142}"/>
                </a:ext>
              </a:extLst>
            </p:cNvPr>
            <p:cNvSpPr/>
            <p:nvPr/>
          </p:nvSpPr>
          <p:spPr>
            <a:xfrm>
              <a:off x="1036320" y="1131961"/>
              <a:ext cx="326555" cy="963540"/>
            </a:xfrm>
            <a:custGeom>
              <a:avLst/>
              <a:gdLst>
                <a:gd name="connsiteX0" fmla="*/ 509639 w 1014020"/>
                <a:gd name="connsiteY0" fmla="*/ 0 h 2991992"/>
                <a:gd name="connsiteX1" fmla="*/ 552590 w 1014020"/>
                <a:gd name="connsiteY1" fmla="*/ 28470 h 2991992"/>
                <a:gd name="connsiteX2" fmla="*/ 926282 w 1014020"/>
                <a:gd name="connsiteY2" fmla="*/ 642213 h 2991992"/>
                <a:gd name="connsiteX3" fmla="*/ 932918 w 1014020"/>
                <a:gd name="connsiteY3" fmla="*/ 663939 h 2991992"/>
                <a:gd name="connsiteX4" fmla="*/ 901891 w 1014020"/>
                <a:gd name="connsiteY4" fmla="*/ 702008 h 2991992"/>
                <a:gd name="connsiteX5" fmla="*/ 876812 w 1014020"/>
                <a:gd name="connsiteY5" fmla="*/ 693345 h 2991992"/>
                <a:gd name="connsiteX6" fmla="*/ 664374 w 1014020"/>
                <a:gd name="connsiteY6" fmla="*/ 586307 h 2991992"/>
                <a:gd name="connsiteX7" fmla="*/ 661512 w 1014020"/>
                <a:gd name="connsiteY7" fmla="*/ 615798 h 2991992"/>
                <a:gd name="connsiteX8" fmla="*/ 651007 w 1014020"/>
                <a:gd name="connsiteY8" fmla="*/ 710755 h 2991992"/>
                <a:gd name="connsiteX9" fmla="*/ 353351 w 1014020"/>
                <a:gd name="connsiteY9" fmla="*/ 1291781 h 2991992"/>
                <a:gd name="connsiteX10" fmla="*/ 1010576 w 1014020"/>
                <a:gd name="connsiteY10" fmla="*/ 1934717 h 2991992"/>
                <a:gd name="connsiteX11" fmla="*/ 686726 w 1014020"/>
                <a:gd name="connsiteY11" fmla="*/ 2641948 h 2991992"/>
                <a:gd name="connsiteX12" fmla="*/ 646245 w 1014020"/>
                <a:gd name="connsiteY12" fmla="*/ 2982467 h 2991992"/>
                <a:gd name="connsiteX13" fmla="*/ 310489 w 1014020"/>
                <a:gd name="connsiteY13" fmla="*/ 2991992 h 2991992"/>
                <a:gd name="connsiteX14" fmla="*/ 348589 w 1014020"/>
                <a:gd name="connsiteY14" fmla="*/ 2539555 h 2991992"/>
                <a:gd name="connsiteX15" fmla="*/ 665295 w 1014020"/>
                <a:gd name="connsiteY15" fmla="*/ 1987105 h 2991992"/>
                <a:gd name="connsiteX16" fmla="*/ 3307 w 1014020"/>
                <a:gd name="connsiteY16" fmla="*/ 1344167 h 2991992"/>
                <a:gd name="connsiteX17" fmla="*/ 255720 w 1014020"/>
                <a:gd name="connsiteY17" fmla="*/ 786955 h 2991992"/>
                <a:gd name="connsiteX18" fmla="*/ 296574 w 1014020"/>
                <a:gd name="connsiteY18" fmla="*/ 687128 h 2991992"/>
                <a:gd name="connsiteX19" fmla="*/ 315160 w 1014020"/>
                <a:gd name="connsiteY19" fmla="*/ 605631 h 2991992"/>
                <a:gd name="connsiteX20" fmla="*/ 147618 w 1014020"/>
                <a:gd name="connsiteY20" fmla="*/ 690410 h 2991992"/>
                <a:gd name="connsiteX21" fmla="*/ 116762 w 1014020"/>
                <a:gd name="connsiteY21" fmla="*/ 702008 h 2991992"/>
                <a:gd name="connsiteX22" fmla="*/ 85735 w 1014020"/>
                <a:gd name="connsiteY22" fmla="*/ 663939 h 2991992"/>
                <a:gd name="connsiteX23" fmla="*/ 92372 w 1014020"/>
                <a:gd name="connsiteY23" fmla="*/ 642213 h 2991992"/>
                <a:gd name="connsiteX24" fmla="*/ 466687 w 1014020"/>
                <a:gd name="connsiteY24" fmla="*/ 28470 h 2991992"/>
                <a:gd name="connsiteX25" fmla="*/ 509639 w 1014020"/>
                <a:gd name="connsiteY25" fmla="*/ 0 h 2991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014020" h="2991992">
                  <a:moveTo>
                    <a:pt x="509639" y="0"/>
                  </a:moveTo>
                  <a:cubicBezTo>
                    <a:pt x="528947" y="0"/>
                    <a:pt x="545514" y="11739"/>
                    <a:pt x="552590" y="28470"/>
                  </a:cubicBezTo>
                  <a:lnTo>
                    <a:pt x="926282" y="642213"/>
                  </a:lnTo>
                  <a:cubicBezTo>
                    <a:pt x="930472" y="648415"/>
                    <a:pt x="932918" y="655892"/>
                    <a:pt x="932918" y="663939"/>
                  </a:cubicBezTo>
                  <a:cubicBezTo>
                    <a:pt x="932918" y="682718"/>
                    <a:pt x="919598" y="698385"/>
                    <a:pt x="901891" y="702008"/>
                  </a:cubicBezTo>
                  <a:cubicBezTo>
                    <a:pt x="887837" y="700544"/>
                    <a:pt x="885172" y="696233"/>
                    <a:pt x="876812" y="693345"/>
                  </a:cubicBezTo>
                  <a:lnTo>
                    <a:pt x="664374" y="586307"/>
                  </a:lnTo>
                  <a:lnTo>
                    <a:pt x="661512" y="615798"/>
                  </a:lnTo>
                  <a:cubicBezTo>
                    <a:pt x="658685" y="642815"/>
                    <a:pt x="655224" y="674143"/>
                    <a:pt x="651007" y="710755"/>
                  </a:cubicBezTo>
                  <a:cubicBezTo>
                    <a:pt x="617271" y="1003650"/>
                    <a:pt x="321203" y="1185022"/>
                    <a:pt x="353351" y="1291781"/>
                  </a:cubicBezTo>
                  <a:cubicBezTo>
                    <a:pt x="404549" y="1498552"/>
                    <a:pt x="935965" y="1535857"/>
                    <a:pt x="1010576" y="1934717"/>
                  </a:cubicBezTo>
                  <a:cubicBezTo>
                    <a:pt x="1049469" y="2297858"/>
                    <a:pt x="747449" y="2481611"/>
                    <a:pt x="686726" y="2641948"/>
                  </a:cubicBezTo>
                  <a:cubicBezTo>
                    <a:pt x="626003" y="2802285"/>
                    <a:pt x="646245" y="2871342"/>
                    <a:pt x="646245" y="2982467"/>
                  </a:cubicBezTo>
                  <a:lnTo>
                    <a:pt x="310489" y="2991992"/>
                  </a:lnTo>
                  <a:cubicBezTo>
                    <a:pt x="313664" y="2872930"/>
                    <a:pt x="284693" y="2699892"/>
                    <a:pt x="348589" y="2539555"/>
                  </a:cubicBezTo>
                  <a:cubicBezTo>
                    <a:pt x="412485" y="2379218"/>
                    <a:pt x="687123" y="2155379"/>
                    <a:pt x="665295" y="1987105"/>
                  </a:cubicBezTo>
                  <a:cubicBezTo>
                    <a:pt x="643467" y="1818831"/>
                    <a:pt x="35852" y="1727548"/>
                    <a:pt x="3307" y="1344167"/>
                  </a:cubicBezTo>
                  <a:cubicBezTo>
                    <a:pt x="-29238" y="960786"/>
                    <a:pt x="187457" y="909987"/>
                    <a:pt x="255720" y="786955"/>
                  </a:cubicBezTo>
                  <a:cubicBezTo>
                    <a:pt x="272786" y="756197"/>
                    <a:pt x="285982" y="722562"/>
                    <a:pt x="296574" y="687128"/>
                  </a:cubicBezTo>
                  <a:lnTo>
                    <a:pt x="315160" y="605631"/>
                  </a:lnTo>
                  <a:lnTo>
                    <a:pt x="147618" y="690410"/>
                  </a:lnTo>
                  <a:cubicBezTo>
                    <a:pt x="137333" y="694276"/>
                    <a:pt x="129183" y="700989"/>
                    <a:pt x="116762" y="702008"/>
                  </a:cubicBezTo>
                  <a:cubicBezTo>
                    <a:pt x="99055" y="698385"/>
                    <a:pt x="85735" y="682718"/>
                    <a:pt x="85735" y="663939"/>
                  </a:cubicBezTo>
                  <a:cubicBezTo>
                    <a:pt x="85735" y="655892"/>
                    <a:pt x="88182" y="648415"/>
                    <a:pt x="92372" y="642213"/>
                  </a:cubicBezTo>
                  <a:lnTo>
                    <a:pt x="466687" y="28470"/>
                  </a:lnTo>
                  <a:cubicBezTo>
                    <a:pt x="473764" y="11739"/>
                    <a:pt x="490330" y="0"/>
                    <a:pt x="509639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6272447-AB1A-415D-AF6D-A797F17B7CB9}"/>
              </a:ext>
            </a:extLst>
          </p:cNvPr>
          <p:cNvGrpSpPr/>
          <p:nvPr/>
        </p:nvGrpSpPr>
        <p:grpSpPr>
          <a:xfrm>
            <a:off x="2400073" y="938506"/>
            <a:ext cx="1374189" cy="1374189"/>
            <a:chOff x="2400073" y="938506"/>
            <a:chExt cx="1374189" cy="1374189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53B6DCD8-8B73-4F60-9E7F-4084A3F72E7A}"/>
                </a:ext>
              </a:extLst>
            </p:cNvPr>
            <p:cNvGrpSpPr/>
            <p:nvPr/>
          </p:nvGrpSpPr>
          <p:grpSpPr>
            <a:xfrm>
              <a:off x="2400073" y="938506"/>
              <a:ext cx="1374189" cy="1374189"/>
              <a:chOff x="-990943" y="938506"/>
              <a:chExt cx="1374189" cy="1374189"/>
            </a:xfrm>
          </p:grpSpPr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BDBD82FB-C6C9-4C72-874C-8BEDB0A50A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3E313204-85FB-4609-8FD1-9C8D65FA4AAB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F38135A8-3A57-43C9-BE28-929864AE78DE}"/>
                </a:ext>
              </a:extLst>
            </p:cNvPr>
            <p:cNvSpPr/>
            <p:nvPr/>
          </p:nvSpPr>
          <p:spPr>
            <a:xfrm flipH="1">
              <a:off x="2926080" y="1131961"/>
              <a:ext cx="326555" cy="963540"/>
            </a:xfrm>
            <a:custGeom>
              <a:avLst/>
              <a:gdLst>
                <a:gd name="connsiteX0" fmla="*/ 509639 w 1014020"/>
                <a:gd name="connsiteY0" fmla="*/ 0 h 2991992"/>
                <a:gd name="connsiteX1" fmla="*/ 552590 w 1014020"/>
                <a:gd name="connsiteY1" fmla="*/ 28470 h 2991992"/>
                <a:gd name="connsiteX2" fmla="*/ 926282 w 1014020"/>
                <a:gd name="connsiteY2" fmla="*/ 642213 h 2991992"/>
                <a:gd name="connsiteX3" fmla="*/ 932918 w 1014020"/>
                <a:gd name="connsiteY3" fmla="*/ 663939 h 2991992"/>
                <a:gd name="connsiteX4" fmla="*/ 901891 w 1014020"/>
                <a:gd name="connsiteY4" fmla="*/ 702008 h 2991992"/>
                <a:gd name="connsiteX5" fmla="*/ 876812 w 1014020"/>
                <a:gd name="connsiteY5" fmla="*/ 693345 h 2991992"/>
                <a:gd name="connsiteX6" fmla="*/ 664374 w 1014020"/>
                <a:gd name="connsiteY6" fmla="*/ 586307 h 2991992"/>
                <a:gd name="connsiteX7" fmla="*/ 661512 w 1014020"/>
                <a:gd name="connsiteY7" fmla="*/ 615798 h 2991992"/>
                <a:gd name="connsiteX8" fmla="*/ 651007 w 1014020"/>
                <a:gd name="connsiteY8" fmla="*/ 710755 h 2991992"/>
                <a:gd name="connsiteX9" fmla="*/ 353351 w 1014020"/>
                <a:gd name="connsiteY9" fmla="*/ 1291781 h 2991992"/>
                <a:gd name="connsiteX10" fmla="*/ 1010576 w 1014020"/>
                <a:gd name="connsiteY10" fmla="*/ 1934717 h 2991992"/>
                <a:gd name="connsiteX11" fmla="*/ 686726 w 1014020"/>
                <a:gd name="connsiteY11" fmla="*/ 2641948 h 2991992"/>
                <a:gd name="connsiteX12" fmla="*/ 646245 w 1014020"/>
                <a:gd name="connsiteY12" fmla="*/ 2982467 h 2991992"/>
                <a:gd name="connsiteX13" fmla="*/ 310489 w 1014020"/>
                <a:gd name="connsiteY13" fmla="*/ 2991992 h 2991992"/>
                <a:gd name="connsiteX14" fmla="*/ 348589 w 1014020"/>
                <a:gd name="connsiteY14" fmla="*/ 2539555 h 2991992"/>
                <a:gd name="connsiteX15" fmla="*/ 665295 w 1014020"/>
                <a:gd name="connsiteY15" fmla="*/ 1987105 h 2991992"/>
                <a:gd name="connsiteX16" fmla="*/ 3307 w 1014020"/>
                <a:gd name="connsiteY16" fmla="*/ 1344167 h 2991992"/>
                <a:gd name="connsiteX17" fmla="*/ 255720 w 1014020"/>
                <a:gd name="connsiteY17" fmla="*/ 786955 h 2991992"/>
                <a:gd name="connsiteX18" fmla="*/ 296574 w 1014020"/>
                <a:gd name="connsiteY18" fmla="*/ 687128 h 2991992"/>
                <a:gd name="connsiteX19" fmla="*/ 315160 w 1014020"/>
                <a:gd name="connsiteY19" fmla="*/ 605631 h 2991992"/>
                <a:gd name="connsiteX20" fmla="*/ 147618 w 1014020"/>
                <a:gd name="connsiteY20" fmla="*/ 690410 h 2991992"/>
                <a:gd name="connsiteX21" fmla="*/ 116762 w 1014020"/>
                <a:gd name="connsiteY21" fmla="*/ 702008 h 2991992"/>
                <a:gd name="connsiteX22" fmla="*/ 85735 w 1014020"/>
                <a:gd name="connsiteY22" fmla="*/ 663939 h 2991992"/>
                <a:gd name="connsiteX23" fmla="*/ 92372 w 1014020"/>
                <a:gd name="connsiteY23" fmla="*/ 642213 h 2991992"/>
                <a:gd name="connsiteX24" fmla="*/ 466687 w 1014020"/>
                <a:gd name="connsiteY24" fmla="*/ 28470 h 2991992"/>
                <a:gd name="connsiteX25" fmla="*/ 509639 w 1014020"/>
                <a:gd name="connsiteY25" fmla="*/ 0 h 2991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014020" h="2991992">
                  <a:moveTo>
                    <a:pt x="509639" y="0"/>
                  </a:moveTo>
                  <a:cubicBezTo>
                    <a:pt x="528947" y="0"/>
                    <a:pt x="545514" y="11739"/>
                    <a:pt x="552590" y="28470"/>
                  </a:cubicBezTo>
                  <a:lnTo>
                    <a:pt x="926282" y="642213"/>
                  </a:lnTo>
                  <a:cubicBezTo>
                    <a:pt x="930472" y="648415"/>
                    <a:pt x="932918" y="655892"/>
                    <a:pt x="932918" y="663939"/>
                  </a:cubicBezTo>
                  <a:cubicBezTo>
                    <a:pt x="932918" y="682718"/>
                    <a:pt x="919598" y="698385"/>
                    <a:pt x="901891" y="702008"/>
                  </a:cubicBezTo>
                  <a:cubicBezTo>
                    <a:pt x="887837" y="700544"/>
                    <a:pt x="885172" y="696233"/>
                    <a:pt x="876812" y="693345"/>
                  </a:cubicBezTo>
                  <a:lnTo>
                    <a:pt x="664374" y="586307"/>
                  </a:lnTo>
                  <a:lnTo>
                    <a:pt x="661512" y="615798"/>
                  </a:lnTo>
                  <a:cubicBezTo>
                    <a:pt x="658685" y="642815"/>
                    <a:pt x="655224" y="674143"/>
                    <a:pt x="651007" y="710755"/>
                  </a:cubicBezTo>
                  <a:cubicBezTo>
                    <a:pt x="617271" y="1003650"/>
                    <a:pt x="321203" y="1185022"/>
                    <a:pt x="353351" y="1291781"/>
                  </a:cubicBezTo>
                  <a:cubicBezTo>
                    <a:pt x="404549" y="1498552"/>
                    <a:pt x="935965" y="1535857"/>
                    <a:pt x="1010576" y="1934717"/>
                  </a:cubicBezTo>
                  <a:cubicBezTo>
                    <a:pt x="1049469" y="2297858"/>
                    <a:pt x="747449" y="2481611"/>
                    <a:pt x="686726" y="2641948"/>
                  </a:cubicBezTo>
                  <a:cubicBezTo>
                    <a:pt x="626003" y="2802285"/>
                    <a:pt x="646245" y="2871342"/>
                    <a:pt x="646245" y="2982467"/>
                  </a:cubicBezTo>
                  <a:lnTo>
                    <a:pt x="310489" y="2991992"/>
                  </a:lnTo>
                  <a:cubicBezTo>
                    <a:pt x="313664" y="2872930"/>
                    <a:pt x="284693" y="2699892"/>
                    <a:pt x="348589" y="2539555"/>
                  </a:cubicBezTo>
                  <a:cubicBezTo>
                    <a:pt x="412485" y="2379218"/>
                    <a:pt x="687123" y="2155379"/>
                    <a:pt x="665295" y="1987105"/>
                  </a:cubicBezTo>
                  <a:cubicBezTo>
                    <a:pt x="643467" y="1818831"/>
                    <a:pt x="35852" y="1727548"/>
                    <a:pt x="3307" y="1344167"/>
                  </a:cubicBezTo>
                  <a:cubicBezTo>
                    <a:pt x="-29238" y="960786"/>
                    <a:pt x="187457" y="909987"/>
                    <a:pt x="255720" y="786955"/>
                  </a:cubicBezTo>
                  <a:cubicBezTo>
                    <a:pt x="272786" y="756197"/>
                    <a:pt x="285982" y="722562"/>
                    <a:pt x="296574" y="687128"/>
                  </a:cubicBezTo>
                  <a:lnTo>
                    <a:pt x="315160" y="605631"/>
                  </a:lnTo>
                  <a:lnTo>
                    <a:pt x="147618" y="690410"/>
                  </a:lnTo>
                  <a:cubicBezTo>
                    <a:pt x="137333" y="694276"/>
                    <a:pt x="129183" y="700989"/>
                    <a:pt x="116762" y="702008"/>
                  </a:cubicBezTo>
                  <a:cubicBezTo>
                    <a:pt x="99055" y="698385"/>
                    <a:pt x="85735" y="682718"/>
                    <a:pt x="85735" y="663939"/>
                  </a:cubicBezTo>
                  <a:cubicBezTo>
                    <a:pt x="85735" y="655892"/>
                    <a:pt x="88182" y="648415"/>
                    <a:pt x="92372" y="642213"/>
                  </a:cubicBezTo>
                  <a:lnTo>
                    <a:pt x="466687" y="28470"/>
                  </a:lnTo>
                  <a:cubicBezTo>
                    <a:pt x="473764" y="11739"/>
                    <a:pt x="490330" y="0"/>
                    <a:pt x="509639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B8D1991E-3699-4123-84ED-C94D1E9C6C49}"/>
              </a:ext>
            </a:extLst>
          </p:cNvPr>
          <p:cNvSpPr txBox="1"/>
          <p:nvPr/>
        </p:nvSpPr>
        <p:spPr>
          <a:xfrm>
            <a:off x="224443" y="20813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警戒標識</a:t>
            </a:r>
          </a:p>
        </p:txBody>
      </p:sp>
    </p:spTree>
    <p:extLst>
      <p:ext uri="{BB962C8B-B14F-4D97-AF65-F5344CB8AC3E}">
        <p14:creationId xmlns:p14="http://schemas.microsoft.com/office/powerpoint/2010/main" val="36714395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3">
            <a:extLst>
              <a:ext uri="{FF2B5EF4-FFF2-40B4-BE49-F238E27FC236}">
                <a16:creationId xmlns:a16="http://schemas.microsoft.com/office/drawing/2014/main" id="{9E6E50B8-59BE-4DB4-9FC0-10799D307F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2420938"/>
            <a:ext cx="1584325" cy="169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終わり</a:t>
            </a:r>
          </a:p>
        </p:txBody>
      </p:sp>
      <p:sp>
        <p:nvSpPr>
          <p:cNvPr id="18436" name="Text Box 4">
            <a:extLst>
              <a:ext uri="{FF2B5EF4-FFF2-40B4-BE49-F238E27FC236}">
                <a16:creationId xmlns:a16="http://schemas.microsoft.com/office/drawing/2014/main" id="{648EB707-58AD-40CB-9FD2-8CCD206868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2420938"/>
            <a:ext cx="1584325" cy="169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始まり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B8D1991E-3699-4123-84ED-C94D1E9C6C49}"/>
              </a:ext>
            </a:extLst>
          </p:cNvPr>
          <p:cNvSpPr txBox="1"/>
          <p:nvPr/>
        </p:nvSpPr>
        <p:spPr>
          <a:xfrm>
            <a:off x="224443" y="20813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補助標識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C8C2B593-ACA7-4596-938E-FAC9A068B25F}"/>
              </a:ext>
            </a:extLst>
          </p:cNvPr>
          <p:cNvGrpSpPr/>
          <p:nvPr/>
        </p:nvGrpSpPr>
        <p:grpSpPr>
          <a:xfrm>
            <a:off x="654490" y="1089659"/>
            <a:ext cx="1107193" cy="1107193"/>
            <a:chOff x="333443" y="1476763"/>
            <a:chExt cx="2381250" cy="2381250"/>
          </a:xfrm>
        </p:grpSpPr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A378172B-5CBC-4629-BDB3-D899885C0E27}"/>
                </a:ext>
              </a:extLst>
            </p:cNvPr>
            <p:cNvSpPr/>
            <p:nvPr/>
          </p:nvSpPr>
          <p:spPr>
            <a:xfrm>
              <a:off x="366781" y="1500576"/>
              <a:ext cx="2328862" cy="232886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4889A969-9500-4CC1-9FF7-E3F1CE2D8F31}"/>
                </a:ext>
              </a:extLst>
            </p:cNvPr>
            <p:cNvSpPr/>
            <p:nvPr/>
          </p:nvSpPr>
          <p:spPr>
            <a:xfrm>
              <a:off x="333443" y="1476763"/>
              <a:ext cx="2381250" cy="2381250"/>
            </a:xfrm>
            <a:custGeom>
              <a:avLst/>
              <a:gdLst>
                <a:gd name="connsiteX0" fmla="*/ 1858218 w 2381250"/>
                <a:gd name="connsiteY0" fmla="*/ 479861 h 2381250"/>
                <a:gd name="connsiteX1" fmla="*/ 907680 w 2381250"/>
                <a:gd name="connsiteY1" fmla="*/ 2126241 h 2381250"/>
                <a:gd name="connsiteX2" fmla="*/ 993610 w 2381250"/>
                <a:gd name="connsiteY2" fmla="*/ 2148335 h 2381250"/>
                <a:gd name="connsiteX3" fmla="*/ 1190625 w 2381250"/>
                <a:gd name="connsiteY3" fmla="*/ 2168196 h 2381250"/>
                <a:gd name="connsiteX4" fmla="*/ 2168196 w 2381250"/>
                <a:gd name="connsiteY4" fmla="*/ 1190625 h 2381250"/>
                <a:gd name="connsiteX5" fmla="*/ 1881872 w 2381250"/>
                <a:gd name="connsiteY5" fmla="*/ 499378 h 2381250"/>
                <a:gd name="connsiteX6" fmla="*/ 1190625 w 2381250"/>
                <a:gd name="connsiteY6" fmla="*/ 213054 h 2381250"/>
                <a:gd name="connsiteX7" fmla="*/ 213054 w 2381250"/>
                <a:gd name="connsiteY7" fmla="*/ 1190625 h 2381250"/>
                <a:gd name="connsiteX8" fmla="*/ 499378 w 2381250"/>
                <a:gd name="connsiteY8" fmla="*/ 1881872 h 2381250"/>
                <a:gd name="connsiteX9" fmla="*/ 544357 w 2381250"/>
                <a:gd name="connsiteY9" fmla="*/ 1918984 h 2381250"/>
                <a:gd name="connsiteX10" fmla="*/ 1499964 w 2381250"/>
                <a:gd name="connsiteY10" fmla="*/ 263826 h 2381250"/>
                <a:gd name="connsiteX11" fmla="*/ 1481325 w 2381250"/>
                <a:gd name="connsiteY11" fmla="*/ 257004 h 2381250"/>
                <a:gd name="connsiteX12" fmla="*/ 1190625 w 2381250"/>
                <a:gd name="connsiteY12" fmla="*/ 213054 h 2381250"/>
                <a:gd name="connsiteX13" fmla="*/ 1233640 w 2381250"/>
                <a:gd name="connsiteY13" fmla="*/ 117256 h 2381250"/>
                <a:gd name="connsiteX14" fmla="*/ 2227975 w 2381250"/>
                <a:gd name="connsiteY14" fmla="*/ 912668 h 2381250"/>
                <a:gd name="connsiteX15" fmla="*/ 1468582 w 2381250"/>
                <a:gd name="connsiteY15" fmla="*/ 2227975 h 2381250"/>
                <a:gd name="connsiteX16" fmla="*/ 153275 w 2381250"/>
                <a:gd name="connsiteY16" fmla="*/ 1468582 h 2381250"/>
                <a:gd name="connsiteX17" fmla="*/ 912668 w 2381250"/>
                <a:gd name="connsiteY17" fmla="*/ 153275 h 2381250"/>
                <a:gd name="connsiteX18" fmla="*/ 1233640 w 2381250"/>
                <a:gd name="connsiteY18" fmla="*/ 117256 h 2381250"/>
                <a:gd name="connsiteX19" fmla="*/ 1190625 w 2381250"/>
                <a:gd name="connsiteY19" fmla="*/ 52149 h 2381250"/>
                <a:gd name="connsiteX20" fmla="*/ 52149 w 2381250"/>
                <a:gd name="connsiteY20" fmla="*/ 1190625 h 2381250"/>
                <a:gd name="connsiteX21" fmla="*/ 1190625 w 2381250"/>
                <a:gd name="connsiteY21" fmla="*/ 2329101 h 2381250"/>
                <a:gd name="connsiteX22" fmla="*/ 2329101 w 2381250"/>
                <a:gd name="connsiteY22" fmla="*/ 1190625 h 2381250"/>
                <a:gd name="connsiteX23" fmla="*/ 1190625 w 2381250"/>
                <a:gd name="connsiteY23" fmla="*/ 52149 h 2381250"/>
                <a:gd name="connsiteX24" fmla="*/ 1190625 w 2381250"/>
                <a:gd name="connsiteY24" fmla="*/ 0 h 2381250"/>
                <a:gd name="connsiteX25" fmla="*/ 2381250 w 2381250"/>
                <a:gd name="connsiteY25" fmla="*/ 1190625 h 2381250"/>
                <a:gd name="connsiteX26" fmla="*/ 1190625 w 2381250"/>
                <a:gd name="connsiteY26" fmla="*/ 2381250 h 2381250"/>
                <a:gd name="connsiteX27" fmla="*/ 0 w 2381250"/>
                <a:gd name="connsiteY27" fmla="*/ 1190625 h 2381250"/>
                <a:gd name="connsiteX28" fmla="*/ 1190625 w 2381250"/>
                <a:gd name="connsiteY28" fmla="*/ 0 h 238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381250" h="2381250">
                  <a:moveTo>
                    <a:pt x="1858218" y="479861"/>
                  </a:moveTo>
                  <a:lnTo>
                    <a:pt x="907680" y="2126241"/>
                  </a:lnTo>
                  <a:lnTo>
                    <a:pt x="993610" y="2148335"/>
                  </a:lnTo>
                  <a:cubicBezTo>
                    <a:pt x="1057248" y="2161358"/>
                    <a:pt x="1123138" y="2168196"/>
                    <a:pt x="1190625" y="2168196"/>
                  </a:cubicBezTo>
                  <a:cubicBezTo>
                    <a:pt x="1730523" y="2168196"/>
                    <a:pt x="2168196" y="1730523"/>
                    <a:pt x="2168196" y="1190625"/>
                  </a:cubicBezTo>
                  <a:cubicBezTo>
                    <a:pt x="2168196" y="920676"/>
                    <a:pt x="2058778" y="676283"/>
                    <a:pt x="1881872" y="499378"/>
                  </a:cubicBezTo>
                  <a:close/>
                  <a:moveTo>
                    <a:pt x="1190625" y="213054"/>
                  </a:moveTo>
                  <a:cubicBezTo>
                    <a:pt x="650727" y="213054"/>
                    <a:pt x="213054" y="650727"/>
                    <a:pt x="213054" y="1190625"/>
                  </a:cubicBezTo>
                  <a:cubicBezTo>
                    <a:pt x="213054" y="1460574"/>
                    <a:pt x="322472" y="1704967"/>
                    <a:pt x="499378" y="1881872"/>
                  </a:cubicBezTo>
                  <a:lnTo>
                    <a:pt x="544357" y="1918984"/>
                  </a:lnTo>
                  <a:lnTo>
                    <a:pt x="1499964" y="263826"/>
                  </a:lnTo>
                  <a:lnTo>
                    <a:pt x="1481325" y="257004"/>
                  </a:lnTo>
                  <a:cubicBezTo>
                    <a:pt x="1389493" y="228441"/>
                    <a:pt x="1291856" y="213054"/>
                    <a:pt x="1190625" y="213054"/>
                  </a:cubicBezTo>
                  <a:close/>
                  <a:moveTo>
                    <a:pt x="1233640" y="117256"/>
                  </a:moveTo>
                  <a:cubicBezTo>
                    <a:pt x="1691106" y="135449"/>
                    <a:pt x="2103247" y="447176"/>
                    <a:pt x="2227975" y="912668"/>
                  </a:cubicBezTo>
                  <a:cubicBezTo>
                    <a:pt x="2381487" y="1485581"/>
                    <a:pt x="2041495" y="2074464"/>
                    <a:pt x="1468582" y="2227975"/>
                  </a:cubicBezTo>
                  <a:cubicBezTo>
                    <a:pt x="895669" y="2381487"/>
                    <a:pt x="306786" y="2041495"/>
                    <a:pt x="153275" y="1468582"/>
                  </a:cubicBezTo>
                  <a:cubicBezTo>
                    <a:pt x="-237" y="895669"/>
                    <a:pt x="339755" y="306786"/>
                    <a:pt x="912668" y="153275"/>
                  </a:cubicBezTo>
                  <a:cubicBezTo>
                    <a:pt x="1020089" y="124491"/>
                    <a:pt x="1128072" y="113058"/>
                    <a:pt x="1233640" y="117256"/>
                  </a:cubicBezTo>
                  <a:close/>
                  <a:moveTo>
                    <a:pt x="1190625" y="52149"/>
                  </a:moveTo>
                  <a:cubicBezTo>
                    <a:pt x="561862" y="52149"/>
                    <a:pt x="52149" y="561862"/>
                    <a:pt x="52149" y="1190625"/>
                  </a:cubicBezTo>
                  <a:cubicBezTo>
                    <a:pt x="52149" y="1819388"/>
                    <a:pt x="561862" y="2329101"/>
                    <a:pt x="1190625" y="2329101"/>
                  </a:cubicBezTo>
                  <a:cubicBezTo>
                    <a:pt x="1819388" y="2329101"/>
                    <a:pt x="2329101" y="1819388"/>
                    <a:pt x="2329101" y="1190625"/>
                  </a:cubicBezTo>
                  <a:cubicBezTo>
                    <a:pt x="2329101" y="561862"/>
                    <a:pt x="1819388" y="52149"/>
                    <a:pt x="1190625" y="52149"/>
                  </a:cubicBezTo>
                  <a:close/>
                  <a:moveTo>
                    <a:pt x="1190625" y="0"/>
                  </a:moveTo>
                  <a:cubicBezTo>
                    <a:pt x="1848189" y="0"/>
                    <a:pt x="2381250" y="533061"/>
                    <a:pt x="2381250" y="1190625"/>
                  </a:cubicBezTo>
                  <a:cubicBezTo>
                    <a:pt x="2381250" y="1848189"/>
                    <a:pt x="1848189" y="2381250"/>
                    <a:pt x="1190625" y="2381250"/>
                  </a:cubicBezTo>
                  <a:cubicBezTo>
                    <a:pt x="533061" y="2381250"/>
                    <a:pt x="0" y="1848189"/>
                    <a:pt x="0" y="1190625"/>
                  </a:cubicBezTo>
                  <a:cubicBezTo>
                    <a:pt x="0" y="533061"/>
                    <a:pt x="533061" y="0"/>
                    <a:pt x="1190625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924479D0-0B54-4074-9FFF-05FFB0E4C598}"/>
              </a:ext>
            </a:extLst>
          </p:cNvPr>
          <p:cNvGrpSpPr/>
          <p:nvPr/>
        </p:nvGrpSpPr>
        <p:grpSpPr>
          <a:xfrm>
            <a:off x="4160520" y="1385648"/>
            <a:ext cx="1584960" cy="525780"/>
            <a:chOff x="3942231" y="5553788"/>
            <a:chExt cx="1584960" cy="525780"/>
          </a:xfrm>
        </p:grpSpPr>
        <p:sp>
          <p:nvSpPr>
            <p:cNvPr id="19" name="四角形: 角を丸くする 18">
              <a:extLst>
                <a:ext uri="{FF2B5EF4-FFF2-40B4-BE49-F238E27FC236}">
                  <a16:creationId xmlns:a16="http://schemas.microsoft.com/office/drawing/2014/main" id="{7A7898F6-201D-4109-80A0-7EDCBCE16735}"/>
                </a:ext>
              </a:extLst>
            </p:cNvPr>
            <p:cNvSpPr/>
            <p:nvPr/>
          </p:nvSpPr>
          <p:spPr>
            <a:xfrm>
              <a:off x="3942231" y="5553788"/>
              <a:ext cx="1584960" cy="525780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1581AA74-4C2B-48C4-B6CF-F14F26CEFE0A}"/>
                </a:ext>
              </a:extLst>
            </p:cNvPr>
            <p:cNvGrpSpPr/>
            <p:nvPr/>
          </p:nvGrpSpPr>
          <p:grpSpPr>
            <a:xfrm>
              <a:off x="4147889" y="5674279"/>
              <a:ext cx="1171826" cy="284799"/>
              <a:chOff x="4147889" y="5670906"/>
              <a:chExt cx="1171826" cy="284799"/>
            </a:xfrm>
          </p:grpSpPr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443C0950-7F4B-4C7F-9928-218502B79FD0}"/>
                  </a:ext>
                </a:extLst>
              </p:cNvPr>
              <p:cNvSpPr/>
              <p:nvPr/>
            </p:nvSpPr>
            <p:spPr>
              <a:xfrm rot="16200000">
                <a:off x="4123487" y="5695308"/>
                <a:ext cx="284799" cy="235995"/>
              </a:xfrm>
              <a:custGeom>
                <a:avLst/>
                <a:gdLst>
                  <a:gd name="connsiteX0" fmla="*/ 3781567 w 7557566"/>
                  <a:gd name="connsiteY0" fmla="*/ 0 h 6273317"/>
                  <a:gd name="connsiteX1" fmla="*/ 4164731 w 7557566"/>
                  <a:gd name="connsiteY1" fmla="*/ 253976 h 6273317"/>
                  <a:gd name="connsiteX2" fmla="*/ 4169273 w 7557566"/>
                  <a:gd name="connsiteY2" fmla="*/ 268608 h 6273317"/>
                  <a:gd name="connsiteX3" fmla="*/ 7478750 w 7557566"/>
                  <a:gd name="connsiteY3" fmla="*/ 5701818 h 6273317"/>
                  <a:gd name="connsiteX4" fmla="*/ 7475884 w 7557566"/>
                  <a:gd name="connsiteY4" fmla="*/ 5701818 h 6273317"/>
                  <a:gd name="connsiteX5" fmla="*/ 7498364 w 7557566"/>
                  <a:gd name="connsiteY5" fmla="*/ 5729064 h 6273317"/>
                  <a:gd name="connsiteX6" fmla="*/ 7557566 w 7557566"/>
                  <a:gd name="connsiteY6" fmla="*/ 5922878 h 6273317"/>
                  <a:gd name="connsiteX7" fmla="*/ 7280781 w 7557566"/>
                  <a:gd name="connsiteY7" fmla="*/ 6262483 h 6273317"/>
                  <a:gd name="connsiteX8" fmla="*/ 7228505 w 7557566"/>
                  <a:gd name="connsiteY8" fmla="*/ 6267752 h 6273317"/>
                  <a:gd name="connsiteX9" fmla="*/ 7231120 w 7557566"/>
                  <a:gd name="connsiteY9" fmla="*/ 6273317 h 6273317"/>
                  <a:gd name="connsiteX10" fmla="*/ 7052170 w 7557566"/>
                  <a:gd name="connsiteY10" fmla="*/ 6273317 h 6273317"/>
                  <a:gd name="connsiteX11" fmla="*/ 3771640 w 7557566"/>
                  <a:gd name="connsiteY11" fmla="*/ 4529841 h 6273317"/>
                  <a:gd name="connsiteX12" fmla="*/ 491110 w 7557566"/>
                  <a:gd name="connsiteY12" fmla="*/ 6273317 h 6273317"/>
                  <a:gd name="connsiteX13" fmla="*/ 329794 w 7557566"/>
                  <a:gd name="connsiteY13" fmla="*/ 6273317 h 6273317"/>
                  <a:gd name="connsiteX14" fmla="*/ 332258 w 7557566"/>
                  <a:gd name="connsiteY14" fmla="*/ 6268075 h 6273317"/>
                  <a:gd name="connsiteX15" fmla="*/ 276786 w 7557566"/>
                  <a:gd name="connsiteY15" fmla="*/ 6262483 h 6273317"/>
                  <a:gd name="connsiteX16" fmla="*/ 0 w 7557566"/>
                  <a:gd name="connsiteY16" fmla="*/ 5922878 h 6273317"/>
                  <a:gd name="connsiteX17" fmla="*/ 59202 w 7557566"/>
                  <a:gd name="connsiteY17" fmla="*/ 5729064 h 6273317"/>
                  <a:gd name="connsiteX18" fmla="*/ 83516 w 7557566"/>
                  <a:gd name="connsiteY18" fmla="*/ 5699596 h 6273317"/>
                  <a:gd name="connsiteX19" fmla="*/ 3396171 w 7557566"/>
                  <a:gd name="connsiteY19" fmla="*/ 261169 h 6273317"/>
                  <a:gd name="connsiteX20" fmla="*/ 3398403 w 7557566"/>
                  <a:gd name="connsiteY20" fmla="*/ 253976 h 6273317"/>
                  <a:gd name="connsiteX21" fmla="*/ 3781567 w 7557566"/>
                  <a:gd name="connsiteY21" fmla="*/ 0 h 6273317"/>
                  <a:gd name="connsiteX0" fmla="*/ 3781567 w 7557566"/>
                  <a:gd name="connsiteY0" fmla="*/ 0 h 6273317"/>
                  <a:gd name="connsiteX1" fmla="*/ 4164731 w 7557566"/>
                  <a:gd name="connsiteY1" fmla="*/ 253976 h 6273317"/>
                  <a:gd name="connsiteX2" fmla="*/ 4169273 w 7557566"/>
                  <a:gd name="connsiteY2" fmla="*/ 268608 h 6273317"/>
                  <a:gd name="connsiteX3" fmla="*/ 7478750 w 7557566"/>
                  <a:gd name="connsiteY3" fmla="*/ 5701818 h 6273317"/>
                  <a:gd name="connsiteX4" fmla="*/ 7475884 w 7557566"/>
                  <a:gd name="connsiteY4" fmla="*/ 5701818 h 6273317"/>
                  <a:gd name="connsiteX5" fmla="*/ 7498364 w 7557566"/>
                  <a:gd name="connsiteY5" fmla="*/ 5729064 h 6273317"/>
                  <a:gd name="connsiteX6" fmla="*/ 7557566 w 7557566"/>
                  <a:gd name="connsiteY6" fmla="*/ 5922878 h 6273317"/>
                  <a:gd name="connsiteX7" fmla="*/ 7280781 w 7557566"/>
                  <a:gd name="connsiteY7" fmla="*/ 6262483 h 6273317"/>
                  <a:gd name="connsiteX8" fmla="*/ 7228505 w 7557566"/>
                  <a:gd name="connsiteY8" fmla="*/ 6267752 h 6273317"/>
                  <a:gd name="connsiteX9" fmla="*/ 7231120 w 7557566"/>
                  <a:gd name="connsiteY9" fmla="*/ 6273317 h 6273317"/>
                  <a:gd name="connsiteX10" fmla="*/ 7052170 w 7557566"/>
                  <a:gd name="connsiteY10" fmla="*/ 6273317 h 6273317"/>
                  <a:gd name="connsiteX11" fmla="*/ 3771640 w 7557566"/>
                  <a:gd name="connsiteY11" fmla="*/ 4529841 h 6273317"/>
                  <a:gd name="connsiteX12" fmla="*/ 491110 w 7557566"/>
                  <a:gd name="connsiteY12" fmla="*/ 6273317 h 6273317"/>
                  <a:gd name="connsiteX13" fmla="*/ 329794 w 7557566"/>
                  <a:gd name="connsiteY13" fmla="*/ 6273317 h 6273317"/>
                  <a:gd name="connsiteX14" fmla="*/ 332258 w 7557566"/>
                  <a:gd name="connsiteY14" fmla="*/ 6268075 h 6273317"/>
                  <a:gd name="connsiteX15" fmla="*/ 276786 w 7557566"/>
                  <a:gd name="connsiteY15" fmla="*/ 6262483 h 6273317"/>
                  <a:gd name="connsiteX16" fmla="*/ 0 w 7557566"/>
                  <a:gd name="connsiteY16" fmla="*/ 5922878 h 6273317"/>
                  <a:gd name="connsiteX17" fmla="*/ 59202 w 7557566"/>
                  <a:gd name="connsiteY17" fmla="*/ 5729064 h 6273317"/>
                  <a:gd name="connsiteX18" fmla="*/ 3396171 w 7557566"/>
                  <a:gd name="connsiteY18" fmla="*/ 261169 h 6273317"/>
                  <a:gd name="connsiteX19" fmla="*/ 3398403 w 7557566"/>
                  <a:gd name="connsiteY19" fmla="*/ 253976 h 6273317"/>
                  <a:gd name="connsiteX20" fmla="*/ 3781567 w 7557566"/>
                  <a:gd name="connsiteY20" fmla="*/ 0 h 6273317"/>
                  <a:gd name="connsiteX0" fmla="*/ 3781567 w 7557566"/>
                  <a:gd name="connsiteY0" fmla="*/ 0 h 6273317"/>
                  <a:gd name="connsiteX1" fmla="*/ 4164731 w 7557566"/>
                  <a:gd name="connsiteY1" fmla="*/ 253976 h 6273317"/>
                  <a:gd name="connsiteX2" fmla="*/ 4169273 w 7557566"/>
                  <a:gd name="connsiteY2" fmla="*/ 268608 h 6273317"/>
                  <a:gd name="connsiteX3" fmla="*/ 7478750 w 7557566"/>
                  <a:gd name="connsiteY3" fmla="*/ 5701818 h 6273317"/>
                  <a:gd name="connsiteX4" fmla="*/ 7498364 w 7557566"/>
                  <a:gd name="connsiteY4" fmla="*/ 5729064 h 6273317"/>
                  <a:gd name="connsiteX5" fmla="*/ 7557566 w 7557566"/>
                  <a:gd name="connsiteY5" fmla="*/ 5922878 h 6273317"/>
                  <a:gd name="connsiteX6" fmla="*/ 7280781 w 7557566"/>
                  <a:gd name="connsiteY6" fmla="*/ 6262483 h 6273317"/>
                  <a:gd name="connsiteX7" fmla="*/ 7228505 w 7557566"/>
                  <a:gd name="connsiteY7" fmla="*/ 6267752 h 6273317"/>
                  <a:gd name="connsiteX8" fmla="*/ 7231120 w 7557566"/>
                  <a:gd name="connsiteY8" fmla="*/ 6273317 h 6273317"/>
                  <a:gd name="connsiteX9" fmla="*/ 7052170 w 7557566"/>
                  <a:gd name="connsiteY9" fmla="*/ 6273317 h 6273317"/>
                  <a:gd name="connsiteX10" fmla="*/ 3771640 w 7557566"/>
                  <a:gd name="connsiteY10" fmla="*/ 4529841 h 6273317"/>
                  <a:gd name="connsiteX11" fmla="*/ 491110 w 7557566"/>
                  <a:gd name="connsiteY11" fmla="*/ 6273317 h 6273317"/>
                  <a:gd name="connsiteX12" fmla="*/ 329794 w 7557566"/>
                  <a:gd name="connsiteY12" fmla="*/ 6273317 h 6273317"/>
                  <a:gd name="connsiteX13" fmla="*/ 332258 w 7557566"/>
                  <a:gd name="connsiteY13" fmla="*/ 6268075 h 6273317"/>
                  <a:gd name="connsiteX14" fmla="*/ 276786 w 7557566"/>
                  <a:gd name="connsiteY14" fmla="*/ 6262483 h 6273317"/>
                  <a:gd name="connsiteX15" fmla="*/ 0 w 7557566"/>
                  <a:gd name="connsiteY15" fmla="*/ 5922878 h 6273317"/>
                  <a:gd name="connsiteX16" fmla="*/ 59202 w 7557566"/>
                  <a:gd name="connsiteY16" fmla="*/ 5729064 h 6273317"/>
                  <a:gd name="connsiteX17" fmla="*/ 3396171 w 7557566"/>
                  <a:gd name="connsiteY17" fmla="*/ 261169 h 6273317"/>
                  <a:gd name="connsiteX18" fmla="*/ 3398403 w 7557566"/>
                  <a:gd name="connsiteY18" fmla="*/ 253976 h 6273317"/>
                  <a:gd name="connsiteX19" fmla="*/ 3781567 w 7557566"/>
                  <a:gd name="connsiteY19" fmla="*/ 0 h 6273317"/>
                  <a:gd name="connsiteX0" fmla="*/ 3781567 w 7557566"/>
                  <a:gd name="connsiteY0" fmla="*/ 0 h 6273317"/>
                  <a:gd name="connsiteX1" fmla="*/ 4164731 w 7557566"/>
                  <a:gd name="connsiteY1" fmla="*/ 253976 h 6273317"/>
                  <a:gd name="connsiteX2" fmla="*/ 4169273 w 7557566"/>
                  <a:gd name="connsiteY2" fmla="*/ 268608 h 6273317"/>
                  <a:gd name="connsiteX3" fmla="*/ 7498364 w 7557566"/>
                  <a:gd name="connsiteY3" fmla="*/ 5729064 h 6273317"/>
                  <a:gd name="connsiteX4" fmla="*/ 7557566 w 7557566"/>
                  <a:gd name="connsiteY4" fmla="*/ 5922878 h 6273317"/>
                  <a:gd name="connsiteX5" fmla="*/ 7280781 w 7557566"/>
                  <a:gd name="connsiteY5" fmla="*/ 6262483 h 6273317"/>
                  <a:gd name="connsiteX6" fmla="*/ 7228505 w 7557566"/>
                  <a:gd name="connsiteY6" fmla="*/ 6267752 h 6273317"/>
                  <a:gd name="connsiteX7" fmla="*/ 7231120 w 7557566"/>
                  <a:gd name="connsiteY7" fmla="*/ 6273317 h 6273317"/>
                  <a:gd name="connsiteX8" fmla="*/ 7052170 w 7557566"/>
                  <a:gd name="connsiteY8" fmla="*/ 6273317 h 6273317"/>
                  <a:gd name="connsiteX9" fmla="*/ 3771640 w 7557566"/>
                  <a:gd name="connsiteY9" fmla="*/ 4529841 h 6273317"/>
                  <a:gd name="connsiteX10" fmla="*/ 491110 w 7557566"/>
                  <a:gd name="connsiteY10" fmla="*/ 6273317 h 6273317"/>
                  <a:gd name="connsiteX11" fmla="*/ 329794 w 7557566"/>
                  <a:gd name="connsiteY11" fmla="*/ 6273317 h 6273317"/>
                  <a:gd name="connsiteX12" fmla="*/ 332258 w 7557566"/>
                  <a:gd name="connsiteY12" fmla="*/ 6268075 h 6273317"/>
                  <a:gd name="connsiteX13" fmla="*/ 276786 w 7557566"/>
                  <a:gd name="connsiteY13" fmla="*/ 6262483 h 6273317"/>
                  <a:gd name="connsiteX14" fmla="*/ 0 w 7557566"/>
                  <a:gd name="connsiteY14" fmla="*/ 5922878 h 6273317"/>
                  <a:gd name="connsiteX15" fmla="*/ 59202 w 7557566"/>
                  <a:gd name="connsiteY15" fmla="*/ 5729064 h 6273317"/>
                  <a:gd name="connsiteX16" fmla="*/ 3396171 w 7557566"/>
                  <a:gd name="connsiteY16" fmla="*/ 261169 h 6273317"/>
                  <a:gd name="connsiteX17" fmla="*/ 3398403 w 7557566"/>
                  <a:gd name="connsiteY17" fmla="*/ 253976 h 6273317"/>
                  <a:gd name="connsiteX18" fmla="*/ 3781567 w 7557566"/>
                  <a:gd name="connsiteY18" fmla="*/ 0 h 6273317"/>
                  <a:gd name="connsiteX0" fmla="*/ 3781567 w 7557566"/>
                  <a:gd name="connsiteY0" fmla="*/ 0 h 6273317"/>
                  <a:gd name="connsiteX1" fmla="*/ 4164731 w 7557566"/>
                  <a:gd name="connsiteY1" fmla="*/ 253976 h 6273317"/>
                  <a:gd name="connsiteX2" fmla="*/ 4169273 w 7557566"/>
                  <a:gd name="connsiteY2" fmla="*/ 268608 h 6273317"/>
                  <a:gd name="connsiteX3" fmla="*/ 7498364 w 7557566"/>
                  <a:gd name="connsiteY3" fmla="*/ 5729064 h 6273317"/>
                  <a:gd name="connsiteX4" fmla="*/ 7557566 w 7557566"/>
                  <a:gd name="connsiteY4" fmla="*/ 5922878 h 6273317"/>
                  <a:gd name="connsiteX5" fmla="*/ 7280781 w 7557566"/>
                  <a:gd name="connsiteY5" fmla="*/ 6262483 h 6273317"/>
                  <a:gd name="connsiteX6" fmla="*/ 7228505 w 7557566"/>
                  <a:gd name="connsiteY6" fmla="*/ 6267752 h 6273317"/>
                  <a:gd name="connsiteX7" fmla="*/ 7231120 w 7557566"/>
                  <a:gd name="connsiteY7" fmla="*/ 6273317 h 6273317"/>
                  <a:gd name="connsiteX8" fmla="*/ 7052170 w 7557566"/>
                  <a:gd name="connsiteY8" fmla="*/ 6273317 h 6273317"/>
                  <a:gd name="connsiteX9" fmla="*/ 3771640 w 7557566"/>
                  <a:gd name="connsiteY9" fmla="*/ 4529841 h 6273317"/>
                  <a:gd name="connsiteX10" fmla="*/ 329794 w 7557566"/>
                  <a:gd name="connsiteY10" fmla="*/ 6273317 h 6273317"/>
                  <a:gd name="connsiteX11" fmla="*/ 332258 w 7557566"/>
                  <a:gd name="connsiteY11" fmla="*/ 6268075 h 6273317"/>
                  <a:gd name="connsiteX12" fmla="*/ 276786 w 7557566"/>
                  <a:gd name="connsiteY12" fmla="*/ 6262483 h 6273317"/>
                  <a:gd name="connsiteX13" fmla="*/ 0 w 7557566"/>
                  <a:gd name="connsiteY13" fmla="*/ 5922878 h 6273317"/>
                  <a:gd name="connsiteX14" fmla="*/ 59202 w 7557566"/>
                  <a:gd name="connsiteY14" fmla="*/ 5729064 h 6273317"/>
                  <a:gd name="connsiteX15" fmla="*/ 3396171 w 7557566"/>
                  <a:gd name="connsiteY15" fmla="*/ 261169 h 6273317"/>
                  <a:gd name="connsiteX16" fmla="*/ 3398403 w 7557566"/>
                  <a:gd name="connsiteY16" fmla="*/ 253976 h 6273317"/>
                  <a:gd name="connsiteX17" fmla="*/ 3781567 w 7557566"/>
                  <a:gd name="connsiteY17" fmla="*/ 0 h 6273317"/>
                  <a:gd name="connsiteX0" fmla="*/ 3781567 w 7557566"/>
                  <a:gd name="connsiteY0" fmla="*/ 0 h 6273317"/>
                  <a:gd name="connsiteX1" fmla="*/ 4164731 w 7557566"/>
                  <a:gd name="connsiteY1" fmla="*/ 253976 h 6273317"/>
                  <a:gd name="connsiteX2" fmla="*/ 4169273 w 7557566"/>
                  <a:gd name="connsiteY2" fmla="*/ 268608 h 6273317"/>
                  <a:gd name="connsiteX3" fmla="*/ 7498364 w 7557566"/>
                  <a:gd name="connsiteY3" fmla="*/ 5729064 h 6273317"/>
                  <a:gd name="connsiteX4" fmla="*/ 7557566 w 7557566"/>
                  <a:gd name="connsiteY4" fmla="*/ 5922878 h 6273317"/>
                  <a:gd name="connsiteX5" fmla="*/ 7280781 w 7557566"/>
                  <a:gd name="connsiteY5" fmla="*/ 6262483 h 6273317"/>
                  <a:gd name="connsiteX6" fmla="*/ 7228505 w 7557566"/>
                  <a:gd name="connsiteY6" fmla="*/ 6267752 h 6273317"/>
                  <a:gd name="connsiteX7" fmla="*/ 7231120 w 7557566"/>
                  <a:gd name="connsiteY7" fmla="*/ 6273317 h 6273317"/>
                  <a:gd name="connsiteX8" fmla="*/ 3771640 w 7557566"/>
                  <a:gd name="connsiteY8" fmla="*/ 4529841 h 6273317"/>
                  <a:gd name="connsiteX9" fmla="*/ 329794 w 7557566"/>
                  <a:gd name="connsiteY9" fmla="*/ 6273317 h 6273317"/>
                  <a:gd name="connsiteX10" fmla="*/ 332258 w 7557566"/>
                  <a:gd name="connsiteY10" fmla="*/ 6268075 h 6273317"/>
                  <a:gd name="connsiteX11" fmla="*/ 276786 w 7557566"/>
                  <a:gd name="connsiteY11" fmla="*/ 6262483 h 6273317"/>
                  <a:gd name="connsiteX12" fmla="*/ 0 w 7557566"/>
                  <a:gd name="connsiteY12" fmla="*/ 5922878 h 6273317"/>
                  <a:gd name="connsiteX13" fmla="*/ 59202 w 7557566"/>
                  <a:gd name="connsiteY13" fmla="*/ 5729064 h 6273317"/>
                  <a:gd name="connsiteX14" fmla="*/ 3396171 w 7557566"/>
                  <a:gd name="connsiteY14" fmla="*/ 261169 h 6273317"/>
                  <a:gd name="connsiteX15" fmla="*/ 3398403 w 7557566"/>
                  <a:gd name="connsiteY15" fmla="*/ 253976 h 6273317"/>
                  <a:gd name="connsiteX16" fmla="*/ 3781567 w 7557566"/>
                  <a:gd name="connsiteY16" fmla="*/ 0 h 6273317"/>
                  <a:gd name="connsiteX0" fmla="*/ 3781567 w 7557566"/>
                  <a:gd name="connsiteY0" fmla="*/ 0 h 6273317"/>
                  <a:gd name="connsiteX1" fmla="*/ 4164731 w 7557566"/>
                  <a:gd name="connsiteY1" fmla="*/ 253976 h 6273317"/>
                  <a:gd name="connsiteX2" fmla="*/ 4169273 w 7557566"/>
                  <a:gd name="connsiteY2" fmla="*/ 268608 h 6273317"/>
                  <a:gd name="connsiteX3" fmla="*/ 7498364 w 7557566"/>
                  <a:gd name="connsiteY3" fmla="*/ 5729064 h 6273317"/>
                  <a:gd name="connsiteX4" fmla="*/ 7557566 w 7557566"/>
                  <a:gd name="connsiteY4" fmla="*/ 5922878 h 6273317"/>
                  <a:gd name="connsiteX5" fmla="*/ 7280781 w 7557566"/>
                  <a:gd name="connsiteY5" fmla="*/ 6262483 h 6273317"/>
                  <a:gd name="connsiteX6" fmla="*/ 7228505 w 7557566"/>
                  <a:gd name="connsiteY6" fmla="*/ 6267752 h 6273317"/>
                  <a:gd name="connsiteX7" fmla="*/ 3771640 w 7557566"/>
                  <a:gd name="connsiteY7" fmla="*/ 4529841 h 6273317"/>
                  <a:gd name="connsiteX8" fmla="*/ 329794 w 7557566"/>
                  <a:gd name="connsiteY8" fmla="*/ 6273317 h 6273317"/>
                  <a:gd name="connsiteX9" fmla="*/ 332258 w 7557566"/>
                  <a:gd name="connsiteY9" fmla="*/ 6268075 h 6273317"/>
                  <a:gd name="connsiteX10" fmla="*/ 276786 w 7557566"/>
                  <a:gd name="connsiteY10" fmla="*/ 6262483 h 6273317"/>
                  <a:gd name="connsiteX11" fmla="*/ 0 w 7557566"/>
                  <a:gd name="connsiteY11" fmla="*/ 5922878 h 6273317"/>
                  <a:gd name="connsiteX12" fmla="*/ 59202 w 7557566"/>
                  <a:gd name="connsiteY12" fmla="*/ 5729064 h 6273317"/>
                  <a:gd name="connsiteX13" fmla="*/ 3396171 w 7557566"/>
                  <a:gd name="connsiteY13" fmla="*/ 261169 h 6273317"/>
                  <a:gd name="connsiteX14" fmla="*/ 3398403 w 7557566"/>
                  <a:gd name="connsiteY14" fmla="*/ 253976 h 6273317"/>
                  <a:gd name="connsiteX15" fmla="*/ 3781567 w 7557566"/>
                  <a:gd name="connsiteY15" fmla="*/ 0 h 6273317"/>
                  <a:gd name="connsiteX0" fmla="*/ 3781567 w 7557566"/>
                  <a:gd name="connsiteY0" fmla="*/ 0 h 6273317"/>
                  <a:gd name="connsiteX1" fmla="*/ 4164731 w 7557566"/>
                  <a:gd name="connsiteY1" fmla="*/ 253976 h 6273317"/>
                  <a:gd name="connsiteX2" fmla="*/ 4169273 w 7557566"/>
                  <a:gd name="connsiteY2" fmla="*/ 268608 h 6273317"/>
                  <a:gd name="connsiteX3" fmla="*/ 7498364 w 7557566"/>
                  <a:gd name="connsiteY3" fmla="*/ 5729064 h 6273317"/>
                  <a:gd name="connsiteX4" fmla="*/ 7557566 w 7557566"/>
                  <a:gd name="connsiteY4" fmla="*/ 5922878 h 6273317"/>
                  <a:gd name="connsiteX5" fmla="*/ 7280781 w 7557566"/>
                  <a:gd name="connsiteY5" fmla="*/ 6262483 h 6273317"/>
                  <a:gd name="connsiteX6" fmla="*/ 7228505 w 7557566"/>
                  <a:gd name="connsiteY6" fmla="*/ 6267752 h 6273317"/>
                  <a:gd name="connsiteX7" fmla="*/ 3771640 w 7557566"/>
                  <a:gd name="connsiteY7" fmla="*/ 4529841 h 6273317"/>
                  <a:gd name="connsiteX8" fmla="*/ 329794 w 7557566"/>
                  <a:gd name="connsiteY8" fmla="*/ 6273317 h 6273317"/>
                  <a:gd name="connsiteX9" fmla="*/ 276786 w 7557566"/>
                  <a:gd name="connsiteY9" fmla="*/ 6262483 h 6273317"/>
                  <a:gd name="connsiteX10" fmla="*/ 0 w 7557566"/>
                  <a:gd name="connsiteY10" fmla="*/ 5922878 h 6273317"/>
                  <a:gd name="connsiteX11" fmla="*/ 59202 w 7557566"/>
                  <a:gd name="connsiteY11" fmla="*/ 5729064 h 6273317"/>
                  <a:gd name="connsiteX12" fmla="*/ 3396171 w 7557566"/>
                  <a:gd name="connsiteY12" fmla="*/ 261169 h 6273317"/>
                  <a:gd name="connsiteX13" fmla="*/ 3398403 w 7557566"/>
                  <a:gd name="connsiteY13" fmla="*/ 253976 h 6273317"/>
                  <a:gd name="connsiteX14" fmla="*/ 3781567 w 7557566"/>
                  <a:gd name="connsiteY14" fmla="*/ 0 h 6273317"/>
                  <a:gd name="connsiteX0" fmla="*/ 3781567 w 7557566"/>
                  <a:gd name="connsiteY0" fmla="*/ 0 h 6267752"/>
                  <a:gd name="connsiteX1" fmla="*/ 4164731 w 7557566"/>
                  <a:gd name="connsiteY1" fmla="*/ 253976 h 6267752"/>
                  <a:gd name="connsiteX2" fmla="*/ 4169273 w 7557566"/>
                  <a:gd name="connsiteY2" fmla="*/ 268608 h 6267752"/>
                  <a:gd name="connsiteX3" fmla="*/ 7498364 w 7557566"/>
                  <a:gd name="connsiteY3" fmla="*/ 5729064 h 6267752"/>
                  <a:gd name="connsiteX4" fmla="*/ 7557566 w 7557566"/>
                  <a:gd name="connsiteY4" fmla="*/ 5922878 h 6267752"/>
                  <a:gd name="connsiteX5" fmla="*/ 7280781 w 7557566"/>
                  <a:gd name="connsiteY5" fmla="*/ 6262483 h 6267752"/>
                  <a:gd name="connsiteX6" fmla="*/ 7228505 w 7557566"/>
                  <a:gd name="connsiteY6" fmla="*/ 6267752 h 6267752"/>
                  <a:gd name="connsiteX7" fmla="*/ 3771640 w 7557566"/>
                  <a:gd name="connsiteY7" fmla="*/ 4529841 h 6267752"/>
                  <a:gd name="connsiteX8" fmla="*/ 374244 w 7557566"/>
                  <a:gd name="connsiteY8" fmla="*/ 6254267 h 6267752"/>
                  <a:gd name="connsiteX9" fmla="*/ 276786 w 7557566"/>
                  <a:gd name="connsiteY9" fmla="*/ 6262483 h 6267752"/>
                  <a:gd name="connsiteX10" fmla="*/ 0 w 7557566"/>
                  <a:gd name="connsiteY10" fmla="*/ 5922878 h 6267752"/>
                  <a:gd name="connsiteX11" fmla="*/ 59202 w 7557566"/>
                  <a:gd name="connsiteY11" fmla="*/ 5729064 h 6267752"/>
                  <a:gd name="connsiteX12" fmla="*/ 3396171 w 7557566"/>
                  <a:gd name="connsiteY12" fmla="*/ 261169 h 6267752"/>
                  <a:gd name="connsiteX13" fmla="*/ 3398403 w 7557566"/>
                  <a:gd name="connsiteY13" fmla="*/ 253976 h 6267752"/>
                  <a:gd name="connsiteX14" fmla="*/ 3781567 w 7557566"/>
                  <a:gd name="connsiteY14" fmla="*/ 0 h 6267752"/>
                  <a:gd name="connsiteX0" fmla="*/ 3781567 w 7557566"/>
                  <a:gd name="connsiteY0" fmla="*/ 0 h 6262483"/>
                  <a:gd name="connsiteX1" fmla="*/ 4164731 w 7557566"/>
                  <a:gd name="connsiteY1" fmla="*/ 253976 h 6262483"/>
                  <a:gd name="connsiteX2" fmla="*/ 4169273 w 7557566"/>
                  <a:gd name="connsiteY2" fmla="*/ 268608 h 6262483"/>
                  <a:gd name="connsiteX3" fmla="*/ 7498364 w 7557566"/>
                  <a:gd name="connsiteY3" fmla="*/ 5729064 h 6262483"/>
                  <a:gd name="connsiteX4" fmla="*/ 7557566 w 7557566"/>
                  <a:gd name="connsiteY4" fmla="*/ 5922878 h 6262483"/>
                  <a:gd name="connsiteX5" fmla="*/ 7280781 w 7557566"/>
                  <a:gd name="connsiteY5" fmla="*/ 6262483 h 6262483"/>
                  <a:gd name="connsiteX6" fmla="*/ 7057055 w 7557566"/>
                  <a:gd name="connsiteY6" fmla="*/ 6185202 h 6262483"/>
                  <a:gd name="connsiteX7" fmla="*/ 3771640 w 7557566"/>
                  <a:gd name="connsiteY7" fmla="*/ 4529841 h 6262483"/>
                  <a:gd name="connsiteX8" fmla="*/ 374244 w 7557566"/>
                  <a:gd name="connsiteY8" fmla="*/ 6254267 h 6262483"/>
                  <a:gd name="connsiteX9" fmla="*/ 276786 w 7557566"/>
                  <a:gd name="connsiteY9" fmla="*/ 6262483 h 6262483"/>
                  <a:gd name="connsiteX10" fmla="*/ 0 w 7557566"/>
                  <a:gd name="connsiteY10" fmla="*/ 5922878 h 6262483"/>
                  <a:gd name="connsiteX11" fmla="*/ 59202 w 7557566"/>
                  <a:gd name="connsiteY11" fmla="*/ 5729064 h 6262483"/>
                  <a:gd name="connsiteX12" fmla="*/ 3396171 w 7557566"/>
                  <a:gd name="connsiteY12" fmla="*/ 261169 h 6262483"/>
                  <a:gd name="connsiteX13" fmla="*/ 3398403 w 7557566"/>
                  <a:gd name="connsiteY13" fmla="*/ 253976 h 6262483"/>
                  <a:gd name="connsiteX14" fmla="*/ 3781567 w 7557566"/>
                  <a:gd name="connsiteY14" fmla="*/ 0 h 6262483"/>
                  <a:gd name="connsiteX0" fmla="*/ 3781567 w 7557566"/>
                  <a:gd name="connsiteY0" fmla="*/ 0 h 6262483"/>
                  <a:gd name="connsiteX1" fmla="*/ 4164731 w 7557566"/>
                  <a:gd name="connsiteY1" fmla="*/ 253976 h 6262483"/>
                  <a:gd name="connsiteX2" fmla="*/ 4169273 w 7557566"/>
                  <a:gd name="connsiteY2" fmla="*/ 268608 h 6262483"/>
                  <a:gd name="connsiteX3" fmla="*/ 7498364 w 7557566"/>
                  <a:gd name="connsiteY3" fmla="*/ 5729064 h 6262483"/>
                  <a:gd name="connsiteX4" fmla="*/ 7557566 w 7557566"/>
                  <a:gd name="connsiteY4" fmla="*/ 5922878 h 6262483"/>
                  <a:gd name="connsiteX5" fmla="*/ 7280781 w 7557566"/>
                  <a:gd name="connsiteY5" fmla="*/ 6262483 h 6262483"/>
                  <a:gd name="connsiteX6" fmla="*/ 7057055 w 7557566"/>
                  <a:gd name="connsiteY6" fmla="*/ 6185202 h 6262483"/>
                  <a:gd name="connsiteX7" fmla="*/ 3771640 w 7557566"/>
                  <a:gd name="connsiteY7" fmla="*/ 4529841 h 6262483"/>
                  <a:gd name="connsiteX8" fmla="*/ 552044 w 7557566"/>
                  <a:gd name="connsiteY8" fmla="*/ 6159017 h 6262483"/>
                  <a:gd name="connsiteX9" fmla="*/ 276786 w 7557566"/>
                  <a:gd name="connsiteY9" fmla="*/ 6262483 h 6262483"/>
                  <a:gd name="connsiteX10" fmla="*/ 0 w 7557566"/>
                  <a:gd name="connsiteY10" fmla="*/ 5922878 h 6262483"/>
                  <a:gd name="connsiteX11" fmla="*/ 59202 w 7557566"/>
                  <a:gd name="connsiteY11" fmla="*/ 5729064 h 6262483"/>
                  <a:gd name="connsiteX12" fmla="*/ 3396171 w 7557566"/>
                  <a:gd name="connsiteY12" fmla="*/ 261169 h 6262483"/>
                  <a:gd name="connsiteX13" fmla="*/ 3398403 w 7557566"/>
                  <a:gd name="connsiteY13" fmla="*/ 253976 h 6262483"/>
                  <a:gd name="connsiteX14" fmla="*/ 3781567 w 7557566"/>
                  <a:gd name="connsiteY14" fmla="*/ 0 h 6262483"/>
                  <a:gd name="connsiteX0" fmla="*/ 3781567 w 7557566"/>
                  <a:gd name="connsiteY0" fmla="*/ 0 h 6262483"/>
                  <a:gd name="connsiteX1" fmla="*/ 4164731 w 7557566"/>
                  <a:gd name="connsiteY1" fmla="*/ 253976 h 6262483"/>
                  <a:gd name="connsiteX2" fmla="*/ 4169273 w 7557566"/>
                  <a:gd name="connsiteY2" fmla="*/ 268608 h 6262483"/>
                  <a:gd name="connsiteX3" fmla="*/ 7498364 w 7557566"/>
                  <a:gd name="connsiteY3" fmla="*/ 5729064 h 6262483"/>
                  <a:gd name="connsiteX4" fmla="*/ 7557566 w 7557566"/>
                  <a:gd name="connsiteY4" fmla="*/ 5922878 h 6262483"/>
                  <a:gd name="connsiteX5" fmla="*/ 7280781 w 7557566"/>
                  <a:gd name="connsiteY5" fmla="*/ 6262483 h 6262483"/>
                  <a:gd name="connsiteX6" fmla="*/ 7057055 w 7557566"/>
                  <a:gd name="connsiteY6" fmla="*/ 6185202 h 6262483"/>
                  <a:gd name="connsiteX7" fmla="*/ 3771640 w 7557566"/>
                  <a:gd name="connsiteY7" fmla="*/ 4529841 h 6262483"/>
                  <a:gd name="connsiteX8" fmla="*/ 552044 w 7557566"/>
                  <a:gd name="connsiteY8" fmla="*/ 6159017 h 6262483"/>
                  <a:gd name="connsiteX9" fmla="*/ 276786 w 7557566"/>
                  <a:gd name="connsiteY9" fmla="*/ 6262483 h 6262483"/>
                  <a:gd name="connsiteX10" fmla="*/ 0 w 7557566"/>
                  <a:gd name="connsiteY10" fmla="*/ 5922878 h 6262483"/>
                  <a:gd name="connsiteX11" fmla="*/ 59202 w 7557566"/>
                  <a:gd name="connsiteY11" fmla="*/ 5729064 h 6262483"/>
                  <a:gd name="connsiteX12" fmla="*/ 3396171 w 7557566"/>
                  <a:gd name="connsiteY12" fmla="*/ 261169 h 6262483"/>
                  <a:gd name="connsiteX13" fmla="*/ 3398403 w 7557566"/>
                  <a:gd name="connsiteY13" fmla="*/ 253976 h 6262483"/>
                  <a:gd name="connsiteX14" fmla="*/ 3781567 w 7557566"/>
                  <a:gd name="connsiteY14" fmla="*/ 0 h 6262483"/>
                  <a:gd name="connsiteX0" fmla="*/ 3781567 w 7557566"/>
                  <a:gd name="connsiteY0" fmla="*/ 0 h 6262483"/>
                  <a:gd name="connsiteX1" fmla="*/ 4164731 w 7557566"/>
                  <a:gd name="connsiteY1" fmla="*/ 253976 h 6262483"/>
                  <a:gd name="connsiteX2" fmla="*/ 4169273 w 7557566"/>
                  <a:gd name="connsiteY2" fmla="*/ 268608 h 6262483"/>
                  <a:gd name="connsiteX3" fmla="*/ 7498364 w 7557566"/>
                  <a:gd name="connsiteY3" fmla="*/ 5729064 h 6262483"/>
                  <a:gd name="connsiteX4" fmla="*/ 7557566 w 7557566"/>
                  <a:gd name="connsiteY4" fmla="*/ 5922878 h 6262483"/>
                  <a:gd name="connsiteX5" fmla="*/ 7280781 w 7557566"/>
                  <a:gd name="connsiteY5" fmla="*/ 6262483 h 6262483"/>
                  <a:gd name="connsiteX6" fmla="*/ 7057055 w 7557566"/>
                  <a:gd name="connsiteY6" fmla="*/ 6185202 h 6262483"/>
                  <a:gd name="connsiteX7" fmla="*/ 3771640 w 7557566"/>
                  <a:gd name="connsiteY7" fmla="*/ 4529841 h 6262483"/>
                  <a:gd name="connsiteX8" fmla="*/ 552044 w 7557566"/>
                  <a:gd name="connsiteY8" fmla="*/ 6159017 h 6262483"/>
                  <a:gd name="connsiteX9" fmla="*/ 276786 w 7557566"/>
                  <a:gd name="connsiteY9" fmla="*/ 6262483 h 6262483"/>
                  <a:gd name="connsiteX10" fmla="*/ 0 w 7557566"/>
                  <a:gd name="connsiteY10" fmla="*/ 5922878 h 6262483"/>
                  <a:gd name="connsiteX11" fmla="*/ 59202 w 7557566"/>
                  <a:gd name="connsiteY11" fmla="*/ 5729064 h 6262483"/>
                  <a:gd name="connsiteX12" fmla="*/ 3396171 w 7557566"/>
                  <a:gd name="connsiteY12" fmla="*/ 261169 h 6262483"/>
                  <a:gd name="connsiteX13" fmla="*/ 3398403 w 7557566"/>
                  <a:gd name="connsiteY13" fmla="*/ 253976 h 6262483"/>
                  <a:gd name="connsiteX14" fmla="*/ 3781567 w 7557566"/>
                  <a:gd name="connsiteY14" fmla="*/ 0 h 6262483"/>
                  <a:gd name="connsiteX0" fmla="*/ 3781567 w 7557566"/>
                  <a:gd name="connsiteY0" fmla="*/ 0 h 6262483"/>
                  <a:gd name="connsiteX1" fmla="*/ 4164731 w 7557566"/>
                  <a:gd name="connsiteY1" fmla="*/ 253976 h 6262483"/>
                  <a:gd name="connsiteX2" fmla="*/ 4169273 w 7557566"/>
                  <a:gd name="connsiteY2" fmla="*/ 268608 h 6262483"/>
                  <a:gd name="connsiteX3" fmla="*/ 7498364 w 7557566"/>
                  <a:gd name="connsiteY3" fmla="*/ 5729064 h 6262483"/>
                  <a:gd name="connsiteX4" fmla="*/ 7557566 w 7557566"/>
                  <a:gd name="connsiteY4" fmla="*/ 5922878 h 6262483"/>
                  <a:gd name="connsiteX5" fmla="*/ 7280781 w 7557566"/>
                  <a:gd name="connsiteY5" fmla="*/ 6262483 h 6262483"/>
                  <a:gd name="connsiteX6" fmla="*/ 7057055 w 7557566"/>
                  <a:gd name="connsiteY6" fmla="*/ 6185202 h 6262483"/>
                  <a:gd name="connsiteX7" fmla="*/ 3771640 w 7557566"/>
                  <a:gd name="connsiteY7" fmla="*/ 4529841 h 6262483"/>
                  <a:gd name="connsiteX8" fmla="*/ 552044 w 7557566"/>
                  <a:gd name="connsiteY8" fmla="*/ 6159017 h 6262483"/>
                  <a:gd name="connsiteX9" fmla="*/ 276786 w 7557566"/>
                  <a:gd name="connsiteY9" fmla="*/ 6262483 h 6262483"/>
                  <a:gd name="connsiteX10" fmla="*/ 0 w 7557566"/>
                  <a:gd name="connsiteY10" fmla="*/ 5922878 h 6262483"/>
                  <a:gd name="connsiteX11" fmla="*/ 59202 w 7557566"/>
                  <a:gd name="connsiteY11" fmla="*/ 5729064 h 6262483"/>
                  <a:gd name="connsiteX12" fmla="*/ 3396171 w 7557566"/>
                  <a:gd name="connsiteY12" fmla="*/ 261169 h 6262483"/>
                  <a:gd name="connsiteX13" fmla="*/ 3398403 w 7557566"/>
                  <a:gd name="connsiteY13" fmla="*/ 253976 h 6262483"/>
                  <a:gd name="connsiteX14" fmla="*/ 3781567 w 7557566"/>
                  <a:gd name="connsiteY14" fmla="*/ 0 h 6262483"/>
                  <a:gd name="connsiteX0" fmla="*/ 3781567 w 7557566"/>
                  <a:gd name="connsiteY0" fmla="*/ 0 h 6262483"/>
                  <a:gd name="connsiteX1" fmla="*/ 4164731 w 7557566"/>
                  <a:gd name="connsiteY1" fmla="*/ 253976 h 6262483"/>
                  <a:gd name="connsiteX2" fmla="*/ 4169273 w 7557566"/>
                  <a:gd name="connsiteY2" fmla="*/ 268608 h 6262483"/>
                  <a:gd name="connsiteX3" fmla="*/ 7498364 w 7557566"/>
                  <a:gd name="connsiteY3" fmla="*/ 5729064 h 6262483"/>
                  <a:gd name="connsiteX4" fmla="*/ 7557566 w 7557566"/>
                  <a:gd name="connsiteY4" fmla="*/ 5922878 h 6262483"/>
                  <a:gd name="connsiteX5" fmla="*/ 7280781 w 7557566"/>
                  <a:gd name="connsiteY5" fmla="*/ 6262483 h 6262483"/>
                  <a:gd name="connsiteX6" fmla="*/ 7057055 w 7557566"/>
                  <a:gd name="connsiteY6" fmla="*/ 6185202 h 6262483"/>
                  <a:gd name="connsiteX7" fmla="*/ 3771640 w 7557566"/>
                  <a:gd name="connsiteY7" fmla="*/ 4529841 h 6262483"/>
                  <a:gd name="connsiteX8" fmla="*/ 552044 w 7557566"/>
                  <a:gd name="connsiteY8" fmla="*/ 6159017 h 6262483"/>
                  <a:gd name="connsiteX9" fmla="*/ 276786 w 7557566"/>
                  <a:gd name="connsiteY9" fmla="*/ 6262483 h 6262483"/>
                  <a:gd name="connsiteX10" fmla="*/ 0 w 7557566"/>
                  <a:gd name="connsiteY10" fmla="*/ 5922878 h 6262483"/>
                  <a:gd name="connsiteX11" fmla="*/ 59202 w 7557566"/>
                  <a:gd name="connsiteY11" fmla="*/ 5729064 h 6262483"/>
                  <a:gd name="connsiteX12" fmla="*/ 3398403 w 7557566"/>
                  <a:gd name="connsiteY12" fmla="*/ 253976 h 6262483"/>
                  <a:gd name="connsiteX13" fmla="*/ 3781567 w 7557566"/>
                  <a:gd name="connsiteY13" fmla="*/ 0 h 6262483"/>
                  <a:gd name="connsiteX0" fmla="*/ 3781567 w 7557566"/>
                  <a:gd name="connsiteY0" fmla="*/ 0 h 6262483"/>
                  <a:gd name="connsiteX1" fmla="*/ 4164731 w 7557566"/>
                  <a:gd name="connsiteY1" fmla="*/ 253976 h 6262483"/>
                  <a:gd name="connsiteX2" fmla="*/ 7498364 w 7557566"/>
                  <a:gd name="connsiteY2" fmla="*/ 5729064 h 6262483"/>
                  <a:gd name="connsiteX3" fmla="*/ 7557566 w 7557566"/>
                  <a:gd name="connsiteY3" fmla="*/ 5922878 h 6262483"/>
                  <a:gd name="connsiteX4" fmla="*/ 7280781 w 7557566"/>
                  <a:gd name="connsiteY4" fmla="*/ 6262483 h 6262483"/>
                  <a:gd name="connsiteX5" fmla="*/ 7057055 w 7557566"/>
                  <a:gd name="connsiteY5" fmla="*/ 6185202 h 6262483"/>
                  <a:gd name="connsiteX6" fmla="*/ 3771640 w 7557566"/>
                  <a:gd name="connsiteY6" fmla="*/ 4529841 h 6262483"/>
                  <a:gd name="connsiteX7" fmla="*/ 552044 w 7557566"/>
                  <a:gd name="connsiteY7" fmla="*/ 6159017 h 6262483"/>
                  <a:gd name="connsiteX8" fmla="*/ 276786 w 7557566"/>
                  <a:gd name="connsiteY8" fmla="*/ 6262483 h 6262483"/>
                  <a:gd name="connsiteX9" fmla="*/ 0 w 7557566"/>
                  <a:gd name="connsiteY9" fmla="*/ 5922878 h 6262483"/>
                  <a:gd name="connsiteX10" fmla="*/ 59202 w 7557566"/>
                  <a:gd name="connsiteY10" fmla="*/ 5729064 h 6262483"/>
                  <a:gd name="connsiteX11" fmla="*/ 3398403 w 7557566"/>
                  <a:gd name="connsiteY11" fmla="*/ 253976 h 6262483"/>
                  <a:gd name="connsiteX12" fmla="*/ 3781567 w 7557566"/>
                  <a:gd name="connsiteY12" fmla="*/ 0 h 6262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557566" h="6262483">
                    <a:moveTo>
                      <a:pt x="3781567" y="0"/>
                    </a:moveTo>
                    <a:cubicBezTo>
                      <a:pt x="3953815" y="0"/>
                      <a:pt x="4101603" y="104725"/>
                      <a:pt x="4164731" y="253976"/>
                    </a:cubicBezTo>
                    <a:lnTo>
                      <a:pt x="7498364" y="5729064"/>
                    </a:lnTo>
                    <a:cubicBezTo>
                      <a:pt x="7535741" y="5784390"/>
                      <a:pt x="7557566" y="5851085"/>
                      <a:pt x="7557566" y="5922878"/>
                    </a:cubicBezTo>
                    <a:cubicBezTo>
                      <a:pt x="7557566" y="6090395"/>
                      <a:pt x="7438742" y="6230159"/>
                      <a:pt x="7280781" y="6262483"/>
                    </a:cubicBezTo>
                    <a:cubicBezTo>
                      <a:pt x="7155406" y="6249423"/>
                      <a:pt x="7131630" y="6210962"/>
                      <a:pt x="7057055" y="6185202"/>
                    </a:cubicBezTo>
                    <a:lnTo>
                      <a:pt x="3771640" y="4529841"/>
                    </a:lnTo>
                    <a:lnTo>
                      <a:pt x="552044" y="6159017"/>
                    </a:lnTo>
                    <a:cubicBezTo>
                      <a:pt x="460291" y="6193506"/>
                      <a:pt x="387589" y="6253394"/>
                      <a:pt x="276786" y="6262483"/>
                    </a:cubicBezTo>
                    <a:cubicBezTo>
                      <a:pt x="118825" y="6230159"/>
                      <a:pt x="0" y="6090395"/>
                      <a:pt x="0" y="5922878"/>
                    </a:cubicBezTo>
                    <a:cubicBezTo>
                      <a:pt x="0" y="5851085"/>
                      <a:pt x="21825" y="5784390"/>
                      <a:pt x="59202" y="5729064"/>
                    </a:cubicBezTo>
                    <a:lnTo>
                      <a:pt x="3398403" y="253976"/>
                    </a:lnTo>
                    <a:cubicBezTo>
                      <a:pt x="3461532" y="104725"/>
                      <a:pt x="3609319" y="0"/>
                      <a:pt x="378156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249C93B8-4E34-4D8C-8A2A-C205318CB328}"/>
                  </a:ext>
                </a:extLst>
              </p:cNvPr>
              <p:cNvSpPr/>
              <p:nvPr/>
            </p:nvSpPr>
            <p:spPr>
              <a:xfrm rot="5400000" flipH="1">
                <a:off x="5059318" y="5695308"/>
                <a:ext cx="284799" cy="235995"/>
              </a:xfrm>
              <a:custGeom>
                <a:avLst/>
                <a:gdLst>
                  <a:gd name="connsiteX0" fmla="*/ 3781567 w 7557566"/>
                  <a:gd name="connsiteY0" fmla="*/ 0 h 6273317"/>
                  <a:gd name="connsiteX1" fmla="*/ 4164731 w 7557566"/>
                  <a:gd name="connsiteY1" fmla="*/ 253976 h 6273317"/>
                  <a:gd name="connsiteX2" fmla="*/ 4169273 w 7557566"/>
                  <a:gd name="connsiteY2" fmla="*/ 268608 h 6273317"/>
                  <a:gd name="connsiteX3" fmla="*/ 7478750 w 7557566"/>
                  <a:gd name="connsiteY3" fmla="*/ 5701818 h 6273317"/>
                  <a:gd name="connsiteX4" fmla="*/ 7475884 w 7557566"/>
                  <a:gd name="connsiteY4" fmla="*/ 5701818 h 6273317"/>
                  <a:gd name="connsiteX5" fmla="*/ 7498364 w 7557566"/>
                  <a:gd name="connsiteY5" fmla="*/ 5729064 h 6273317"/>
                  <a:gd name="connsiteX6" fmla="*/ 7557566 w 7557566"/>
                  <a:gd name="connsiteY6" fmla="*/ 5922878 h 6273317"/>
                  <a:gd name="connsiteX7" fmla="*/ 7280781 w 7557566"/>
                  <a:gd name="connsiteY7" fmla="*/ 6262483 h 6273317"/>
                  <a:gd name="connsiteX8" fmla="*/ 7228505 w 7557566"/>
                  <a:gd name="connsiteY8" fmla="*/ 6267752 h 6273317"/>
                  <a:gd name="connsiteX9" fmla="*/ 7231120 w 7557566"/>
                  <a:gd name="connsiteY9" fmla="*/ 6273317 h 6273317"/>
                  <a:gd name="connsiteX10" fmla="*/ 7052170 w 7557566"/>
                  <a:gd name="connsiteY10" fmla="*/ 6273317 h 6273317"/>
                  <a:gd name="connsiteX11" fmla="*/ 3771640 w 7557566"/>
                  <a:gd name="connsiteY11" fmla="*/ 4529841 h 6273317"/>
                  <a:gd name="connsiteX12" fmla="*/ 491110 w 7557566"/>
                  <a:gd name="connsiteY12" fmla="*/ 6273317 h 6273317"/>
                  <a:gd name="connsiteX13" fmla="*/ 329794 w 7557566"/>
                  <a:gd name="connsiteY13" fmla="*/ 6273317 h 6273317"/>
                  <a:gd name="connsiteX14" fmla="*/ 332258 w 7557566"/>
                  <a:gd name="connsiteY14" fmla="*/ 6268075 h 6273317"/>
                  <a:gd name="connsiteX15" fmla="*/ 276786 w 7557566"/>
                  <a:gd name="connsiteY15" fmla="*/ 6262483 h 6273317"/>
                  <a:gd name="connsiteX16" fmla="*/ 0 w 7557566"/>
                  <a:gd name="connsiteY16" fmla="*/ 5922878 h 6273317"/>
                  <a:gd name="connsiteX17" fmla="*/ 59202 w 7557566"/>
                  <a:gd name="connsiteY17" fmla="*/ 5729064 h 6273317"/>
                  <a:gd name="connsiteX18" fmla="*/ 83516 w 7557566"/>
                  <a:gd name="connsiteY18" fmla="*/ 5699596 h 6273317"/>
                  <a:gd name="connsiteX19" fmla="*/ 3396171 w 7557566"/>
                  <a:gd name="connsiteY19" fmla="*/ 261169 h 6273317"/>
                  <a:gd name="connsiteX20" fmla="*/ 3398403 w 7557566"/>
                  <a:gd name="connsiteY20" fmla="*/ 253976 h 6273317"/>
                  <a:gd name="connsiteX21" fmla="*/ 3781567 w 7557566"/>
                  <a:gd name="connsiteY21" fmla="*/ 0 h 6273317"/>
                  <a:gd name="connsiteX0" fmla="*/ 3781567 w 7557566"/>
                  <a:gd name="connsiteY0" fmla="*/ 0 h 6273317"/>
                  <a:gd name="connsiteX1" fmla="*/ 4164731 w 7557566"/>
                  <a:gd name="connsiteY1" fmla="*/ 253976 h 6273317"/>
                  <a:gd name="connsiteX2" fmla="*/ 4169273 w 7557566"/>
                  <a:gd name="connsiteY2" fmla="*/ 268608 h 6273317"/>
                  <a:gd name="connsiteX3" fmla="*/ 7478750 w 7557566"/>
                  <a:gd name="connsiteY3" fmla="*/ 5701818 h 6273317"/>
                  <a:gd name="connsiteX4" fmla="*/ 7475884 w 7557566"/>
                  <a:gd name="connsiteY4" fmla="*/ 5701818 h 6273317"/>
                  <a:gd name="connsiteX5" fmla="*/ 7498364 w 7557566"/>
                  <a:gd name="connsiteY5" fmla="*/ 5729064 h 6273317"/>
                  <a:gd name="connsiteX6" fmla="*/ 7557566 w 7557566"/>
                  <a:gd name="connsiteY6" fmla="*/ 5922878 h 6273317"/>
                  <a:gd name="connsiteX7" fmla="*/ 7280781 w 7557566"/>
                  <a:gd name="connsiteY7" fmla="*/ 6262483 h 6273317"/>
                  <a:gd name="connsiteX8" fmla="*/ 7228505 w 7557566"/>
                  <a:gd name="connsiteY8" fmla="*/ 6267752 h 6273317"/>
                  <a:gd name="connsiteX9" fmla="*/ 7231120 w 7557566"/>
                  <a:gd name="connsiteY9" fmla="*/ 6273317 h 6273317"/>
                  <a:gd name="connsiteX10" fmla="*/ 7052170 w 7557566"/>
                  <a:gd name="connsiteY10" fmla="*/ 6273317 h 6273317"/>
                  <a:gd name="connsiteX11" fmla="*/ 3771640 w 7557566"/>
                  <a:gd name="connsiteY11" fmla="*/ 4529841 h 6273317"/>
                  <a:gd name="connsiteX12" fmla="*/ 491110 w 7557566"/>
                  <a:gd name="connsiteY12" fmla="*/ 6273317 h 6273317"/>
                  <a:gd name="connsiteX13" fmla="*/ 329794 w 7557566"/>
                  <a:gd name="connsiteY13" fmla="*/ 6273317 h 6273317"/>
                  <a:gd name="connsiteX14" fmla="*/ 332258 w 7557566"/>
                  <a:gd name="connsiteY14" fmla="*/ 6268075 h 6273317"/>
                  <a:gd name="connsiteX15" fmla="*/ 276786 w 7557566"/>
                  <a:gd name="connsiteY15" fmla="*/ 6262483 h 6273317"/>
                  <a:gd name="connsiteX16" fmla="*/ 0 w 7557566"/>
                  <a:gd name="connsiteY16" fmla="*/ 5922878 h 6273317"/>
                  <a:gd name="connsiteX17" fmla="*/ 59202 w 7557566"/>
                  <a:gd name="connsiteY17" fmla="*/ 5729064 h 6273317"/>
                  <a:gd name="connsiteX18" fmla="*/ 3396171 w 7557566"/>
                  <a:gd name="connsiteY18" fmla="*/ 261169 h 6273317"/>
                  <a:gd name="connsiteX19" fmla="*/ 3398403 w 7557566"/>
                  <a:gd name="connsiteY19" fmla="*/ 253976 h 6273317"/>
                  <a:gd name="connsiteX20" fmla="*/ 3781567 w 7557566"/>
                  <a:gd name="connsiteY20" fmla="*/ 0 h 6273317"/>
                  <a:gd name="connsiteX0" fmla="*/ 3781567 w 7557566"/>
                  <a:gd name="connsiteY0" fmla="*/ 0 h 6273317"/>
                  <a:gd name="connsiteX1" fmla="*/ 4164731 w 7557566"/>
                  <a:gd name="connsiteY1" fmla="*/ 253976 h 6273317"/>
                  <a:gd name="connsiteX2" fmla="*/ 4169273 w 7557566"/>
                  <a:gd name="connsiteY2" fmla="*/ 268608 h 6273317"/>
                  <a:gd name="connsiteX3" fmla="*/ 7478750 w 7557566"/>
                  <a:gd name="connsiteY3" fmla="*/ 5701818 h 6273317"/>
                  <a:gd name="connsiteX4" fmla="*/ 7498364 w 7557566"/>
                  <a:gd name="connsiteY4" fmla="*/ 5729064 h 6273317"/>
                  <a:gd name="connsiteX5" fmla="*/ 7557566 w 7557566"/>
                  <a:gd name="connsiteY5" fmla="*/ 5922878 h 6273317"/>
                  <a:gd name="connsiteX6" fmla="*/ 7280781 w 7557566"/>
                  <a:gd name="connsiteY6" fmla="*/ 6262483 h 6273317"/>
                  <a:gd name="connsiteX7" fmla="*/ 7228505 w 7557566"/>
                  <a:gd name="connsiteY7" fmla="*/ 6267752 h 6273317"/>
                  <a:gd name="connsiteX8" fmla="*/ 7231120 w 7557566"/>
                  <a:gd name="connsiteY8" fmla="*/ 6273317 h 6273317"/>
                  <a:gd name="connsiteX9" fmla="*/ 7052170 w 7557566"/>
                  <a:gd name="connsiteY9" fmla="*/ 6273317 h 6273317"/>
                  <a:gd name="connsiteX10" fmla="*/ 3771640 w 7557566"/>
                  <a:gd name="connsiteY10" fmla="*/ 4529841 h 6273317"/>
                  <a:gd name="connsiteX11" fmla="*/ 491110 w 7557566"/>
                  <a:gd name="connsiteY11" fmla="*/ 6273317 h 6273317"/>
                  <a:gd name="connsiteX12" fmla="*/ 329794 w 7557566"/>
                  <a:gd name="connsiteY12" fmla="*/ 6273317 h 6273317"/>
                  <a:gd name="connsiteX13" fmla="*/ 332258 w 7557566"/>
                  <a:gd name="connsiteY13" fmla="*/ 6268075 h 6273317"/>
                  <a:gd name="connsiteX14" fmla="*/ 276786 w 7557566"/>
                  <a:gd name="connsiteY14" fmla="*/ 6262483 h 6273317"/>
                  <a:gd name="connsiteX15" fmla="*/ 0 w 7557566"/>
                  <a:gd name="connsiteY15" fmla="*/ 5922878 h 6273317"/>
                  <a:gd name="connsiteX16" fmla="*/ 59202 w 7557566"/>
                  <a:gd name="connsiteY16" fmla="*/ 5729064 h 6273317"/>
                  <a:gd name="connsiteX17" fmla="*/ 3396171 w 7557566"/>
                  <a:gd name="connsiteY17" fmla="*/ 261169 h 6273317"/>
                  <a:gd name="connsiteX18" fmla="*/ 3398403 w 7557566"/>
                  <a:gd name="connsiteY18" fmla="*/ 253976 h 6273317"/>
                  <a:gd name="connsiteX19" fmla="*/ 3781567 w 7557566"/>
                  <a:gd name="connsiteY19" fmla="*/ 0 h 6273317"/>
                  <a:gd name="connsiteX0" fmla="*/ 3781567 w 7557566"/>
                  <a:gd name="connsiteY0" fmla="*/ 0 h 6273317"/>
                  <a:gd name="connsiteX1" fmla="*/ 4164731 w 7557566"/>
                  <a:gd name="connsiteY1" fmla="*/ 253976 h 6273317"/>
                  <a:gd name="connsiteX2" fmla="*/ 4169273 w 7557566"/>
                  <a:gd name="connsiteY2" fmla="*/ 268608 h 6273317"/>
                  <a:gd name="connsiteX3" fmla="*/ 7498364 w 7557566"/>
                  <a:gd name="connsiteY3" fmla="*/ 5729064 h 6273317"/>
                  <a:gd name="connsiteX4" fmla="*/ 7557566 w 7557566"/>
                  <a:gd name="connsiteY4" fmla="*/ 5922878 h 6273317"/>
                  <a:gd name="connsiteX5" fmla="*/ 7280781 w 7557566"/>
                  <a:gd name="connsiteY5" fmla="*/ 6262483 h 6273317"/>
                  <a:gd name="connsiteX6" fmla="*/ 7228505 w 7557566"/>
                  <a:gd name="connsiteY6" fmla="*/ 6267752 h 6273317"/>
                  <a:gd name="connsiteX7" fmla="*/ 7231120 w 7557566"/>
                  <a:gd name="connsiteY7" fmla="*/ 6273317 h 6273317"/>
                  <a:gd name="connsiteX8" fmla="*/ 7052170 w 7557566"/>
                  <a:gd name="connsiteY8" fmla="*/ 6273317 h 6273317"/>
                  <a:gd name="connsiteX9" fmla="*/ 3771640 w 7557566"/>
                  <a:gd name="connsiteY9" fmla="*/ 4529841 h 6273317"/>
                  <a:gd name="connsiteX10" fmla="*/ 491110 w 7557566"/>
                  <a:gd name="connsiteY10" fmla="*/ 6273317 h 6273317"/>
                  <a:gd name="connsiteX11" fmla="*/ 329794 w 7557566"/>
                  <a:gd name="connsiteY11" fmla="*/ 6273317 h 6273317"/>
                  <a:gd name="connsiteX12" fmla="*/ 332258 w 7557566"/>
                  <a:gd name="connsiteY12" fmla="*/ 6268075 h 6273317"/>
                  <a:gd name="connsiteX13" fmla="*/ 276786 w 7557566"/>
                  <a:gd name="connsiteY13" fmla="*/ 6262483 h 6273317"/>
                  <a:gd name="connsiteX14" fmla="*/ 0 w 7557566"/>
                  <a:gd name="connsiteY14" fmla="*/ 5922878 h 6273317"/>
                  <a:gd name="connsiteX15" fmla="*/ 59202 w 7557566"/>
                  <a:gd name="connsiteY15" fmla="*/ 5729064 h 6273317"/>
                  <a:gd name="connsiteX16" fmla="*/ 3396171 w 7557566"/>
                  <a:gd name="connsiteY16" fmla="*/ 261169 h 6273317"/>
                  <a:gd name="connsiteX17" fmla="*/ 3398403 w 7557566"/>
                  <a:gd name="connsiteY17" fmla="*/ 253976 h 6273317"/>
                  <a:gd name="connsiteX18" fmla="*/ 3781567 w 7557566"/>
                  <a:gd name="connsiteY18" fmla="*/ 0 h 6273317"/>
                  <a:gd name="connsiteX0" fmla="*/ 3781567 w 7557566"/>
                  <a:gd name="connsiteY0" fmla="*/ 0 h 6273317"/>
                  <a:gd name="connsiteX1" fmla="*/ 4164731 w 7557566"/>
                  <a:gd name="connsiteY1" fmla="*/ 253976 h 6273317"/>
                  <a:gd name="connsiteX2" fmla="*/ 4169273 w 7557566"/>
                  <a:gd name="connsiteY2" fmla="*/ 268608 h 6273317"/>
                  <a:gd name="connsiteX3" fmla="*/ 7498364 w 7557566"/>
                  <a:gd name="connsiteY3" fmla="*/ 5729064 h 6273317"/>
                  <a:gd name="connsiteX4" fmla="*/ 7557566 w 7557566"/>
                  <a:gd name="connsiteY4" fmla="*/ 5922878 h 6273317"/>
                  <a:gd name="connsiteX5" fmla="*/ 7280781 w 7557566"/>
                  <a:gd name="connsiteY5" fmla="*/ 6262483 h 6273317"/>
                  <a:gd name="connsiteX6" fmla="*/ 7228505 w 7557566"/>
                  <a:gd name="connsiteY6" fmla="*/ 6267752 h 6273317"/>
                  <a:gd name="connsiteX7" fmla="*/ 7231120 w 7557566"/>
                  <a:gd name="connsiteY7" fmla="*/ 6273317 h 6273317"/>
                  <a:gd name="connsiteX8" fmla="*/ 7052170 w 7557566"/>
                  <a:gd name="connsiteY8" fmla="*/ 6273317 h 6273317"/>
                  <a:gd name="connsiteX9" fmla="*/ 3771640 w 7557566"/>
                  <a:gd name="connsiteY9" fmla="*/ 4529841 h 6273317"/>
                  <a:gd name="connsiteX10" fmla="*/ 329794 w 7557566"/>
                  <a:gd name="connsiteY10" fmla="*/ 6273317 h 6273317"/>
                  <a:gd name="connsiteX11" fmla="*/ 332258 w 7557566"/>
                  <a:gd name="connsiteY11" fmla="*/ 6268075 h 6273317"/>
                  <a:gd name="connsiteX12" fmla="*/ 276786 w 7557566"/>
                  <a:gd name="connsiteY12" fmla="*/ 6262483 h 6273317"/>
                  <a:gd name="connsiteX13" fmla="*/ 0 w 7557566"/>
                  <a:gd name="connsiteY13" fmla="*/ 5922878 h 6273317"/>
                  <a:gd name="connsiteX14" fmla="*/ 59202 w 7557566"/>
                  <a:gd name="connsiteY14" fmla="*/ 5729064 h 6273317"/>
                  <a:gd name="connsiteX15" fmla="*/ 3396171 w 7557566"/>
                  <a:gd name="connsiteY15" fmla="*/ 261169 h 6273317"/>
                  <a:gd name="connsiteX16" fmla="*/ 3398403 w 7557566"/>
                  <a:gd name="connsiteY16" fmla="*/ 253976 h 6273317"/>
                  <a:gd name="connsiteX17" fmla="*/ 3781567 w 7557566"/>
                  <a:gd name="connsiteY17" fmla="*/ 0 h 6273317"/>
                  <a:gd name="connsiteX0" fmla="*/ 3781567 w 7557566"/>
                  <a:gd name="connsiteY0" fmla="*/ 0 h 6273317"/>
                  <a:gd name="connsiteX1" fmla="*/ 4164731 w 7557566"/>
                  <a:gd name="connsiteY1" fmla="*/ 253976 h 6273317"/>
                  <a:gd name="connsiteX2" fmla="*/ 4169273 w 7557566"/>
                  <a:gd name="connsiteY2" fmla="*/ 268608 h 6273317"/>
                  <a:gd name="connsiteX3" fmla="*/ 7498364 w 7557566"/>
                  <a:gd name="connsiteY3" fmla="*/ 5729064 h 6273317"/>
                  <a:gd name="connsiteX4" fmla="*/ 7557566 w 7557566"/>
                  <a:gd name="connsiteY4" fmla="*/ 5922878 h 6273317"/>
                  <a:gd name="connsiteX5" fmla="*/ 7280781 w 7557566"/>
                  <a:gd name="connsiteY5" fmla="*/ 6262483 h 6273317"/>
                  <a:gd name="connsiteX6" fmla="*/ 7228505 w 7557566"/>
                  <a:gd name="connsiteY6" fmla="*/ 6267752 h 6273317"/>
                  <a:gd name="connsiteX7" fmla="*/ 7231120 w 7557566"/>
                  <a:gd name="connsiteY7" fmla="*/ 6273317 h 6273317"/>
                  <a:gd name="connsiteX8" fmla="*/ 3771640 w 7557566"/>
                  <a:gd name="connsiteY8" fmla="*/ 4529841 h 6273317"/>
                  <a:gd name="connsiteX9" fmla="*/ 329794 w 7557566"/>
                  <a:gd name="connsiteY9" fmla="*/ 6273317 h 6273317"/>
                  <a:gd name="connsiteX10" fmla="*/ 332258 w 7557566"/>
                  <a:gd name="connsiteY10" fmla="*/ 6268075 h 6273317"/>
                  <a:gd name="connsiteX11" fmla="*/ 276786 w 7557566"/>
                  <a:gd name="connsiteY11" fmla="*/ 6262483 h 6273317"/>
                  <a:gd name="connsiteX12" fmla="*/ 0 w 7557566"/>
                  <a:gd name="connsiteY12" fmla="*/ 5922878 h 6273317"/>
                  <a:gd name="connsiteX13" fmla="*/ 59202 w 7557566"/>
                  <a:gd name="connsiteY13" fmla="*/ 5729064 h 6273317"/>
                  <a:gd name="connsiteX14" fmla="*/ 3396171 w 7557566"/>
                  <a:gd name="connsiteY14" fmla="*/ 261169 h 6273317"/>
                  <a:gd name="connsiteX15" fmla="*/ 3398403 w 7557566"/>
                  <a:gd name="connsiteY15" fmla="*/ 253976 h 6273317"/>
                  <a:gd name="connsiteX16" fmla="*/ 3781567 w 7557566"/>
                  <a:gd name="connsiteY16" fmla="*/ 0 h 6273317"/>
                  <a:gd name="connsiteX0" fmla="*/ 3781567 w 7557566"/>
                  <a:gd name="connsiteY0" fmla="*/ 0 h 6273317"/>
                  <a:gd name="connsiteX1" fmla="*/ 4164731 w 7557566"/>
                  <a:gd name="connsiteY1" fmla="*/ 253976 h 6273317"/>
                  <a:gd name="connsiteX2" fmla="*/ 4169273 w 7557566"/>
                  <a:gd name="connsiteY2" fmla="*/ 268608 h 6273317"/>
                  <a:gd name="connsiteX3" fmla="*/ 7498364 w 7557566"/>
                  <a:gd name="connsiteY3" fmla="*/ 5729064 h 6273317"/>
                  <a:gd name="connsiteX4" fmla="*/ 7557566 w 7557566"/>
                  <a:gd name="connsiteY4" fmla="*/ 5922878 h 6273317"/>
                  <a:gd name="connsiteX5" fmla="*/ 7280781 w 7557566"/>
                  <a:gd name="connsiteY5" fmla="*/ 6262483 h 6273317"/>
                  <a:gd name="connsiteX6" fmla="*/ 7228505 w 7557566"/>
                  <a:gd name="connsiteY6" fmla="*/ 6267752 h 6273317"/>
                  <a:gd name="connsiteX7" fmla="*/ 3771640 w 7557566"/>
                  <a:gd name="connsiteY7" fmla="*/ 4529841 h 6273317"/>
                  <a:gd name="connsiteX8" fmla="*/ 329794 w 7557566"/>
                  <a:gd name="connsiteY8" fmla="*/ 6273317 h 6273317"/>
                  <a:gd name="connsiteX9" fmla="*/ 332258 w 7557566"/>
                  <a:gd name="connsiteY9" fmla="*/ 6268075 h 6273317"/>
                  <a:gd name="connsiteX10" fmla="*/ 276786 w 7557566"/>
                  <a:gd name="connsiteY10" fmla="*/ 6262483 h 6273317"/>
                  <a:gd name="connsiteX11" fmla="*/ 0 w 7557566"/>
                  <a:gd name="connsiteY11" fmla="*/ 5922878 h 6273317"/>
                  <a:gd name="connsiteX12" fmla="*/ 59202 w 7557566"/>
                  <a:gd name="connsiteY12" fmla="*/ 5729064 h 6273317"/>
                  <a:gd name="connsiteX13" fmla="*/ 3396171 w 7557566"/>
                  <a:gd name="connsiteY13" fmla="*/ 261169 h 6273317"/>
                  <a:gd name="connsiteX14" fmla="*/ 3398403 w 7557566"/>
                  <a:gd name="connsiteY14" fmla="*/ 253976 h 6273317"/>
                  <a:gd name="connsiteX15" fmla="*/ 3781567 w 7557566"/>
                  <a:gd name="connsiteY15" fmla="*/ 0 h 6273317"/>
                  <a:gd name="connsiteX0" fmla="*/ 3781567 w 7557566"/>
                  <a:gd name="connsiteY0" fmla="*/ 0 h 6273317"/>
                  <a:gd name="connsiteX1" fmla="*/ 4164731 w 7557566"/>
                  <a:gd name="connsiteY1" fmla="*/ 253976 h 6273317"/>
                  <a:gd name="connsiteX2" fmla="*/ 4169273 w 7557566"/>
                  <a:gd name="connsiteY2" fmla="*/ 268608 h 6273317"/>
                  <a:gd name="connsiteX3" fmla="*/ 7498364 w 7557566"/>
                  <a:gd name="connsiteY3" fmla="*/ 5729064 h 6273317"/>
                  <a:gd name="connsiteX4" fmla="*/ 7557566 w 7557566"/>
                  <a:gd name="connsiteY4" fmla="*/ 5922878 h 6273317"/>
                  <a:gd name="connsiteX5" fmla="*/ 7280781 w 7557566"/>
                  <a:gd name="connsiteY5" fmla="*/ 6262483 h 6273317"/>
                  <a:gd name="connsiteX6" fmla="*/ 7228505 w 7557566"/>
                  <a:gd name="connsiteY6" fmla="*/ 6267752 h 6273317"/>
                  <a:gd name="connsiteX7" fmla="*/ 3771640 w 7557566"/>
                  <a:gd name="connsiteY7" fmla="*/ 4529841 h 6273317"/>
                  <a:gd name="connsiteX8" fmla="*/ 329794 w 7557566"/>
                  <a:gd name="connsiteY8" fmla="*/ 6273317 h 6273317"/>
                  <a:gd name="connsiteX9" fmla="*/ 276786 w 7557566"/>
                  <a:gd name="connsiteY9" fmla="*/ 6262483 h 6273317"/>
                  <a:gd name="connsiteX10" fmla="*/ 0 w 7557566"/>
                  <a:gd name="connsiteY10" fmla="*/ 5922878 h 6273317"/>
                  <a:gd name="connsiteX11" fmla="*/ 59202 w 7557566"/>
                  <a:gd name="connsiteY11" fmla="*/ 5729064 h 6273317"/>
                  <a:gd name="connsiteX12" fmla="*/ 3396171 w 7557566"/>
                  <a:gd name="connsiteY12" fmla="*/ 261169 h 6273317"/>
                  <a:gd name="connsiteX13" fmla="*/ 3398403 w 7557566"/>
                  <a:gd name="connsiteY13" fmla="*/ 253976 h 6273317"/>
                  <a:gd name="connsiteX14" fmla="*/ 3781567 w 7557566"/>
                  <a:gd name="connsiteY14" fmla="*/ 0 h 6273317"/>
                  <a:gd name="connsiteX0" fmla="*/ 3781567 w 7557566"/>
                  <a:gd name="connsiteY0" fmla="*/ 0 h 6267752"/>
                  <a:gd name="connsiteX1" fmla="*/ 4164731 w 7557566"/>
                  <a:gd name="connsiteY1" fmla="*/ 253976 h 6267752"/>
                  <a:gd name="connsiteX2" fmla="*/ 4169273 w 7557566"/>
                  <a:gd name="connsiteY2" fmla="*/ 268608 h 6267752"/>
                  <a:gd name="connsiteX3" fmla="*/ 7498364 w 7557566"/>
                  <a:gd name="connsiteY3" fmla="*/ 5729064 h 6267752"/>
                  <a:gd name="connsiteX4" fmla="*/ 7557566 w 7557566"/>
                  <a:gd name="connsiteY4" fmla="*/ 5922878 h 6267752"/>
                  <a:gd name="connsiteX5" fmla="*/ 7280781 w 7557566"/>
                  <a:gd name="connsiteY5" fmla="*/ 6262483 h 6267752"/>
                  <a:gd name="connsiteX6" fmla="*/ 7228505 w 7557566"/>
                  <a:gd name="connsiteY6" fmla="*/ 6267752 h 6267752"/>
                  <a:gd name="connsiteX7" fmla="*/ 3771640 w 7557566"/>
                  <a:gd name="connsiteY7" fmla="*/ 4529841 h 6267752"/>
                  <a:gd name="connsiteX8" fmla="*/ 374244 w 7557566"/>
                  <a:gd name="connsiteY8" fmla="*/ 6254267 h 6267752"/>
                  <a:gd name="connsiteX9" fmla="*/ 276786 w 7557566"/>
                  <a:gd name="connsiteY9" fmla="*/ 6262483 h 6267752"/>
                  <a:gd name="connsiteX10" fmla="*/ 0 w 7557566"/>
                  <a:gd name="connsiteY10" fmla="*/ 5922878 h 6267752"/>
                  <a:gd name="connsiteX11" fmla="*/ 59202 w 7557566"/>
                  <a:gd name="connsiteY11" fmla="*/ 5729064 h 6267752"/>
                  <a:gd name="connsiteX12" fmla="*/ 3396171 w 7557566"/>
                  <a:gd name="connsiteY12" fmla="*/ 261169 h 6267752"/>
                  <a:gd name="connsiteX13" fmla="*/ 3398403 w 7557566"/>
                  <a:gd name="connsiteY13" fmla="*/ 253976 h 6267752"/>
                  <a:gd name="connsiteX14" fmla="*/ 3781567 w 7557566"/>
                  <a:gd name="connsiteY14" fmla="*/ 0 h 6267752"/>
                  <a:gd name="connsiteX0" fmla="*/ 3781567 w 7557566"/>
                  <a:gd name="connsiteY0" fmla="*/ 0 h 6262483"/>
                  <a:gd name="connsiteX1" fmla="*/ 4164731 w 7557566"/>
                  <a:gd name="connsiteY1" fmla="*/ 253976 h 6262483"/>
                  <a:gd name="connsiteX2" fmla="*/ 4169273 w 7557566"/>
                  <a:gd name="connsiteY2" fmla="*/ 268608 h 6262483"/>
                  <a:gd name="connsiteX3" fmla="*/ 7498364 w 7557566"/>
                  <a:gd name="connsiteY3" fmla="*/ 5729064 h 6262483"/>
                  <a:gd name="connsiteX4" fmla="*/ 7557566 w 7557566"/>
                  <a:gd name="connsiteY4" fmla="*/ 5922878 h 6262483"/>
                  <a:gd name="connsiteX5" fmla="*/ 7280781 w 7557566"/>
                  <a:gd name="connsiteY5" fmla="*/ 6262483 h 6262483"/>
                  <a:gd name="connsiteX6" fmla="*/ 7057055 w 7557566"/>
                  <a:gd name="connsiteY6" fmla="*/ 6185202 h 6262483"/>
                  <a:gd name="connsiteX7" fmla="*/ 3771640 w 7557566"/>
                  <a:gd name="connsiteY7" fmla="*/ 4529841 h 6262483"/>
                  <a:gd name="connsiteX8" fmla="*/ 374244 w 7557566"/>
                  <a:gd name="connsiteY8" fmla="*/ 6254267 h 6262483"/>
                  <a:gd name="connsiteX9" fmla="*/ 276786 w 7557566"/>
                  <a:gd name="connsiteY9" fmla="*/ 6262483 h 6262483"/>
                  <a:gd name="connsiteX10" fmla="*/ 0 w 7557566"/>
                  <a:gd name="connsiteY10" fmla="*/ 5922878 h 6262483"/>
                  <a:gd name="connsiteX11" fmla="*/ 59202 w 7557566"/>
                  <a:gd name="connsiteY11" fmla="*/ 5729064 h 6262483"/>
                  <a:gd name="connsiteX12" fmla="*/ 3396171 w 7557566"/>
                  <a:gd name="connsiteY12" fmla="*/ 261169 h 6262483"/>
                  <a:gd name="connsiteX13" fmla="*/ 3398403 w 7557566"/>
                  <a:gd name="connsiteY13" fmla="*/ 253976 h 6262483"/>
                  <a:gd name="connsiteX14" fmla="*/ 3781567 w 7557566"/>
                  <a:gd name="connsiteY14" fmla="*/ 0 h 6262483"/>
                  <a:gd name="connsiteX0" fmla="*/ 3781567 w 7557566"/>
                  <a:gd name="connsiteY0" fmla="*/ 0 h 6262483"/>
                  <a:gd name="connsiteX1" fmla="*/ 4164731 w 7557566"/>
                  <a:gd name="connsiteY1" fmla="*/ 253976 h 6262483"/>
                  <a:gd name="connsiteX2" fmla="*/ 4169273 w 7557566"/>
                  <a:gd name="connsiteY2" fmla="*/ 268608 h 6262483"/>
                  <a:gd name="connsiteX3" fmla="*/ 7498364 w 7557566"/>
                  <a:gd name="connsiteY3" fmla="*/ 5729064 h 6262483"/>
                  <a:gd name="connsiteX4" fmla="*/ 7557566 w 7557566"/>
                  <a:gd name="connsiteY4" fmla="*/ 5922878 h 6262483"/>
                  <a:gd name="connsiteX5" fmla="*/ 7280781 w 7557566"/>
                  <a:gd name="connsiteY5" fmla="*/ 6262483 h 6262483"/>
                  <a:gd name="connsiteX6" fmla="*/ 7057055 w 7557566"/>
                  <a:gd name="connsiteY6" fmla="*/ 6185202 h 6262483"/>
                  <a:gd name="connsiteX7" fmla="*/ 3771640 w 7557566"/>
                  <a:gd name="connsiteY7" fmla="*/ 4529841 h 6262483"/>
                  <a:gd name="connsiteX8" fmla="*/ 552044 w 7557566"/>
                  <a:gd name="connsiteY8" fmla="*/ 6159017 h 6262483"/>
                  <a:gd name="connsiteX9" fmla="*/ 276786 w 7557566"/>
                  <a:gd name="connsiteY9" fmla="*/ 6262483 h 6262483"/>
                  <a:gd name="connsiteX10" fmla="*/ 0 w 7557566"/>
                  <a:gd name="connsiteY10" fmla="*/ 5922878 h 6262483"/>
                  <a:gd name="connsiteX11" fmla="*/ 59202 w 7557566"/>
                  <a:gd name="connsiteY11" fmla="*/ 5729064 h 6262483"/>
                  <a:gd name="connsiteX12" fmla="*/ 3396171 w 7557566"/>
                  <a:gd name="connsiteY12" fmla="*/ 261169 h 6262483"/>
                  <a:gd name="connsiteX13" fmla="*/ 3398403 w 7557566"/>
                  <a:gd name="connsiteY13" fmla="*/ 253976 h 6262483"/>
                  <a:gd name="connsiteX14" fmla="*/ 3781567 w 7557566"/>
                  <a:gd name="connsiteY14" fmla="*/ 0 h 6262483"/>
                  <a:gd name="connsiteX0" fmla="*/ 3781567 w 7557566"/>
                  <a:gd name="connsiteY0" fmla="*/ 0 h 6262483"/>
                  <a:gd name="connsiteX1" fmla="*/ 4164731 w 7557566"/>
                  <a:gd name="connsiteY1" fmla="*/ 253976 h 6262483"/>
                  <a:gd name="connsiteX2" fmla="*/ 4169273 w 7557566"/>
                  <a:gd name="connsiteY2" fmla="*/ 268608 h 6262483"/>
                  <a:gd name="connsiteX3" fmla="*/ 7498364 w 7557566"/>
                  <a:gd name="connsiteY3" fmla="*/ 5729064 h 6262483"/>
                  <a:gd name="connsiteX4" fmla="*/ 7557566 w 7557566"/>
                  <a:gd name="connsiteY4" fmla="*/ 5922878 h 6262483"/>
                  <a:gd name="connsiteX5" fmla="*/ 7280781 w 7557566"/>
                  <a:gd name="connsiteY5" fmla="*/ 6262483 h 6262483"/>
                  <a:gd name="connsiteX6" fmla="*/ 7057055 w 7557566"/>
                  <a:gd name="connsiteY6" fmla="*/ 6185202 h 6262483"/>
                  <a:gd name="connsiteX7" fmla="*/ 3771640 w 7557566"/>
                  <a:gd name="connsiteY7" fmla="*/ 4529841 h 6262483"/>
                  <a:gd name="connsiteX8" fmla="*/ 552044 w 7557566"/>
                  <a:gd name="connsiteY8" fmla="*/ 6159017 h 6262483"/>
                  <a:gd name="connsiteX9" fmla="*/ 276786 w 7557566"/>
                  <a:gd name="connsiteY9" fmla="*/ 6262483 h 6262483"/>
                  <a:gd name="connsiteX10" fmla="*/ 0 w 7557566"/>
                  <a:gd name="connsiteY10" fmla="*/ 5922878 h 6262483"/>
                  <a:gd name="connsiteX11" fmla="*/ 59202 w 7557566"/>
                  <a:gd name="connsiteY11" fmla="*/ 5729064 h 6262483"/>
                  <a:gd name="connsiteX12" fmla="*/ 3396171 w 7557566"/>
                  <a:gd name="connsiteY12" fmla="*/ 261169 h 6262483"/>
                  <a:gd name="connsiteX13" fmla="*/ 3398403 w 7557566"/>
                  <a:gd name="connsiteY13" fmla="*/ 253976 h 6262483"/>
                  <a:gd name="connsiteX14" fmla="*/ 3781567 w 7557566"/>
                  <a:gd name="connsiteY14" fmla="*/ 0 h 6262483"/>
                  <a:gd name="connsiteX0" fmla="*/ 3781567 w 7557566"/>
                  <a:gd name="connsiteY0" fmla="*/ 0 h 6262483"/>
                  <a:gd name="connsiteX1" fmla="*/ 4164731 w 7557566"/>
                  <a:gd name="connsiteY1" fmla="*/ 253976 h 6262483"/>
                  <a:gd name="connsiteX2" fmla="*/ 4169273 w 7557566"/>
                  <a:gd name="connsiteY2" fmla="*/ 268608 h 6262483"/>
                  <a:gd name="connsiteX3" fmla="*/ 7498364 w 7557566"/>
                  <a:gd name="connsiteY3" fmla="*/ 5729064 h 6262483"/>
                  <a:gd name="connsiteX4" fmla="*/ 7557566 w 7557566"/>
                  <a:gd name="connsiteY4" fmla="*/ 5922878 h 6262483"/>
                  <a:gd name="connsiteX5" fmla="*/ 7280781 w 7557566"/>
                  <a:gd name="connsiteY5" fmla="*/ 6262483 h 6262483"/>
                  <a:gd name="connsiteX6" fmla="*/ 7057055 w 7557566"/>
                  <a:gd name="connsiteY6" fmla="*/ 6185202 h 6262483"/>
                  <a:gd name="connsiteX7" fmla="*/ 3771640 w 7557566"/>
                  <a:gd name="connsiteY7" fmla="*/ 4529841 h 6262483"/>
                  <a:gd name="connsiteX8" fmla="*/ 552044 w 7557566"/>
                  <a:gd name="connsiteY8" fmla="*/ 6159017 h 6262483"/>
                  <a:gd name="connsiteX9" fmla="*/ 276786 w 7557566"/>
                  <a:gd name="connsiteY9" fmla="*/ 6262483 h 6262483"/>
                  <a:gd name="connsiteX10" fmla="*/ 0 w 7557566"/>
                  <a:gd name="connsiteY10" fmla="*/ 5922878 h 6262483"/>
                  <a:gd name="connsiteX11" fmla="*/ 59202 w 7557566"/>
                  <a:gd name="connsiteY11" fmla="*/ 5729064 h 6262483"/>
                  <a:gd name="connsiteX12" fmla="*/ 3396171 w 7557566"/>
                  <a:gd name="connsiteY12" fmla="*/ 261169 h 6262483"/>
                  <a:gd name="connsiteX13" fmla="*/ 3398403 w 7557566"/>
                  <a:gd name="connsiteY13" fmla="*/ 253976 h 6262483"/>
                  <a:gd name="connsiteX14" fmla="*/ 3781567 w 7557566"/>
                  <a:gd name="connsiteY14" fmla="*/ 0 h 6262483"/>
                  <a:gd name="connsiteX0" fmla="*/ 3781567 w 7557566"/>
                  <a:gd name="connsiteY0" fmla="*/ 0 h 6262483"/>
                  <a:gd name="connsiteX1" fmla="*/ 4164731 w 7557566"/>
                  <a:gd name="connsiteY1" fmla="*/ 253976 h 6262483"/>
                  <a:gd name="connsiteX2" fmla="*/ 4169273 w 7557566"/>
                  <a:gd name="connsiteY2" fmla="*/ 268608 h 6262483"/>
                  <a:gd name="connsiteX3" fmla="*/ 7498364 w 7557566"/>
                  <a:gd name="connsiteY3" fmla="*/ 5729064 h 6262483"/>
                  <a:gd name="connsiteX4" fmla="*/ 7557566 w 7557566"/>
                  <a:gd name="connsiteY4" fmla="*/ 5922878 h 6262483"/>
                  <a:gd name="connsiteX5" fmla="*/ 7280781 w 7557566"/>
                  <a:gd name="connsiteY5" fmla="*/ 6262483 h 6262483"/>
                  <a:gd name="connsiteX6" fmla="*/ 7057055 w 7557566"/>
                  <a:gd name="connsiteY6" fmla="*/ 6185202 h 6262483"/>
                  <a:gd name="connsiteX7" fmla="*/ 3771640 w 7557566"/>
                  <a:gd name="connsiteY7" fmla="*/ 4529841 h 6262483"/>
                  <a:gd name="connsiteX8" fmla="*/ 552044 w 7557566"/>
                  <a:gd name="connsiteY8" fmla="*/ 6159017 h 6262483"/>
                  <a:gd name="connsiteX9" fmla="*/ 276786 w 7557566"/>
                  <a:gd name="connsiteY9" fmla="*/ 6262483 h 6262483"/>
                  <a:gd name="connsiteX10" fmla="*/ 0 w 7557566"/>
                  <a:gd name="connsiteY10" fmla="*/ 5922878 h 6262483"/>
                  <a:gd name="connsiteX11" fmla="*/ 59202 w 7557566"/>
                  <a:gd name="connsiteY11" fmla="*/ 5729064 h 6262483"/>
                  <a:gd name="connsiteX12" fmla="*/ 3396171 w 7557566"/>
                  <a:gd name="connsiteY12" fmla="*/ 261169 h 6262483"/>
                  <a:gd name="connsiteX13" fmla="*/ 3398403 w 7557566"/>
                  <a:gd name="connsiteY13" fmla="*/ 253976 h 6262483"/>
                  <a:gd name="connsiteX14" fmla="*/ 3781567 w 7557566"/>
                  <a:gd name="connsiteY14" fmla="*/ 0 h 6262483"/>
                  <a:gd name="connsiteX0" fmla="*/ 3781567 w 7557566"/>
                  <a:gd name="connsiteY0" fmla="*/ 0 h 6262483"/>
                  <a:gd name="connsiteX1" fmla="*/ 4164731 w 7557566"/>
                  <a:gd name="connsiteY1" fmla="*/ 253976 h 6262483"/>
                  <a:gd name="connsiteX2" fmla="*/ 4169273 w 7557566"/>
                  <a:gd name="connsiteY2" fmla="*/ 268608 h 6262483"/>
                  <a:gd name="connsiteX3" fmla="*/ 7498364 w 7557566"/>
                  <a:gd name="connsiteY3" fmla="*/ 5729064 h 6262483"/>
                  <a:gd name="connsiteX4" fmla="*/ 7557566 w 7557566"/>
                  <a:gd name="connsiteY4" fmla="*/ 5922878 h 6262483"/>
                  <a:gd name="connsiteX5" fmla="*/ 7280781 w 7557566"/>
                  <a:gd name="connsiteY5" fmla="*/ 6262483 h 6262483"/>
                  <a:gd name="connsiteX6" fmla="*/ 7057055 w 7557566"/>
                  <a:gd name="connsiteY6" fmla="*/ 6185202 h 6262483"/>
                  <a:gd name="connsiteX7" fmla="*/ 3771640 w 7557566"/>
                  <a:gd name="connsiteY7" fmla="*/ 4529841 h 6262483"/>
                  <a:gd name="connsiteX8" fmla="*/ 552044 w 7557566"/>
                  <a:gd name="connsiteY8" fmla="*/ 6159017 h 6262483"/>
                  <a:gd name="connsiteX9" fmla="*/ 276786 w 7557566"/>
                  <a:gd name="connsiteY9" fmla="*/ 6262483 h 6262483"/>
                  <a:gd name="connsiteX10" fmla="*/ 0 w 7557566"/>
                  <a:gd name="connsiteY10" fmla="*/ 5922878 h 6262483"/>
                  <a:gd name="connsiteX11" fmla="*/ 59202 w 7557566"/>
                  <a:gd name="connsiteY11" fmla="*/ 5729064 h 6262483"/>
                  <a:gd name="connsiteX12" fmla="*/ 3398403 w 7557566"/>
                  <a:gd name="connsiteY12" fmla="*/ 253976 h 6262483"/>
                  <a:gd name="connsiteX13" fmla="*/ 3781567 w 7557566"/>
                  <a:gd name="connsiteY13" fmla="*/ 0 h 6262483"/>
                  <a:gd name="connsiteX0" fmla="*/ 3781567 w 7557566"/>
                  <a:gd name="connsiteY0" fmla="*/ 0 h 6262483"/>
                  <a:gd name="connsiteX1" fmla="*/ 4164731 w 7557566"/>
                  <a:gd name="connsiteY1" fmla="*/ 253976 h 6262483"/>
                  <a:gd name="connsiteX2" fmla="*/ 7498364 w 7557566"/>
                  <a:gd name="connsiteY2" fmla="*/ 5729064 h 6262483"/>
                  <a:gd name="connsiteX3" fmla="*/ 7557566 w 7557566"/>
                  <a:gd name="connsiteY3" fmla="*/ 5922878 h 6262483"/>
                  <a:gd name="connsiteX4" fmla="*/ 7280781 w 7557566"/>
                  <a:gd name="connsiteY4" fmla="*/ 6262483 h 6262483"/>
                  <a:gd name="connsiteX5" fmla="*/ 7057055 w 7557566"/>
                  <a:gd name="connsiteY5" fmla="*/ 6185202 h 6262483"/>
                  <a:gd name="connsiteX6" fmla="*/ 3771640 w 7557566"/>
                  <a:gd name="connsiteY6" fmla="*/ 4529841 h 6262483"/>
                  <a:gd name="connsiteX7" fmla="*/ 552044 w 7557566"/>
                  <a:gd name="connsiteY7" fmla="*/ 6159017 h 6262483"/>
                  <a:gd name="connsiteX8" fmla="*/ 276786 w 7557566"/>
                  <a:gd name="connsiteY8" fmla="*/ 6262483 h 6262483"/>
                  <a:gd name="connsiteX9" fmla="*/ 0 w 7557566"/>
                  <a:gd name="connsiteY9" fmla="*/ 5922878 h 6262483"/>
                  <a:gd name="connsiteX10" fmla="*/ 59202 w 7557566"/>
                  <a:gd name="connsiteY10" fmla="*/ 5729064 h 6262483"/>
                  <a:gd name="connsiteX11" fmla="*/ 3398403 w 7557566"/>
                  <a:gd name="connsiteY11" fmla="*/ 253976 h 6262483"/>
                  <a:gd name="connsiteX12" fmla="*/ 3781567 w 7557566"/>
                  <a:gd name="connsiteY12" fmla="*/ 0 h 6262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557566" h="6262483">
                    <a:moveTo>
                      <a:pt x="3781567" y="0"/>
                    </a:moveTo>
                    <a:cubicBezTo>
                      <a:pt x="3953815" y="0"/>
                      <a:pt x="4101603" y="104725"/>
                      <a:pt x="4164731" y="253976"/>
                    </a:cubicBezTo>
                    <a:lnTo>
                      <a:pt x="7498364" y="5729064"/>
                    </a:lnTo>
                    <a:cubicBezTo>
                      <a:pt x="7535741" y="5784390"/>
                      <a:pt x="7557566" y="5851085"/>
                      <a:pt x="7557566" y="5922878"/>
                    </a:cubicBezTo>
                    <a:cubicBezTo>
                      <a:pt x="7557566" y="6090395"/>
                      <a:pt x="7438742" y="6230159"/>
                      <a:pt x="7280781" y="6262483"/>
                    </a:cubicBezTo>
                    <a:cubicBezTo>
                      <a:pt x="7155406" y="6249423"/>
                      <a:pt x="7131630" y="6210962"/>
                      <a:pt x="7057055" y="6185202"/>
                    </a:cubicBezTo>
                    <a:lnTo>
                      <a:pt x="3771640" y="4529841"/>
                    </a:lnTo>
                    <a:lnTo>
                      <a:pt x="552044" y="6159017"/>
                    </a:lnTo>
                    <a:cubicBezTo>
                      <a:pt x="460291" y="6193506"/>
                      <a:pt x="387589" y="6253394"/>
                      <a:pt x="276786" y="6262483"/>
                    </a:cubicBezTo>
                    <a:cubicBezTo>
                      <a:pt x="118825" y="6230159"/>
                      <a:pt x="0" y="6090395"/>
                      <a:pt x="0" y="5922878"/>
                    </a:cubicBezTo>
                    <a:cubicBezTo>
                      <a:pt x="0" y="5851085"/>
                      <a:pt x="21825" y="5784390"/>
                      <a:pt x="59202" y="5729064"/>
                    </a:cubicBezTo>
                    <a:lnTo>
                      <a:pt x="3398403" y="253976"/>
                    </a:lnTo>
                    <a:cubicBezTo>
                      <a:pt x="3461532" y="104725"/>
                      <a:pt x="3609319" y="0"/>
                      <a:pt x="378156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58850C13-1E34-481F-85DA-C626ECCB8218}"/>
                  </a:ext>
                </a:extLst>
              </p:cNvPr>
              <p:cNvSpPr/>
              <p:nvPr/>
            </p:nvSpPr>
            <p:spPr>
              <a:xfrm>
                <a:off x="4265886" y="5748815"/>
                <a:ext cx="910952" cy="123825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16597ECB-BBBD-47A5-8558-22824DE8F969}"/>
              </a:ext>
            </a:extLst>
          </p:cNvPr>
          <p:cNvGrpSpPr/>
          <p:nvPr/>
        </p:nvGrpSpPr>
        <p:grpSpPr>
          <a:xfrm>
            <a:off x="6037897" y="1385648"/>
            <a:ext cx="1584960" cy="525780"/>
            <a:chOff x="5661494" y="5553788"/>
            <a:chExt cx="1584960" cy="525780"/>
          </a:xfrm>
        </p:grpSpPr>
        <p:sp>
          <p:nvSpPr>
            <p:cNvPr id="34" name="四角形: 角を丸くする 33">
              <a:extLst>
                <a:ext uri="{FF2B5EF4-FFF2-40B4-BE49-F238E27FC236}">
                  <a16:creationId xmlns:a16="http://schemas.microsoft.com/office/drawing/2014/main" id="{EE6996E8-2382-4EC1-87C2-D2A474C5BFEB}"/>
                </a:ext>
              </a:extLst>
            </p:cNvPr>
            <p:cNvSpPr/>
            <p:nvPr/>
          </p:nvSpPr>
          <p:spPr>
            <a:xfrm>
              <a:off x="5661494" y="5553788"/>
              <a:ext cx="1584960" cy="525780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0D8E2AE8-0E3D-44E5-979F-66FBDA3EBF86}"/>
                </a:ext>
              </a:extLst>
            </p:cNvPr>
            <p:cNvGrpSpPr/>
            <p:nvPr/>
          </p:nvGrpSpPr>
          <p:grpSpPr>
            <a:xfrm>
              <a:off x="5867152" y="5674279"/>
              <a:ext cx="1138486" cy="284799"/>
              <a:chOff x="4147889" y="5670906"/>
              <a:chExt cx="1028949" cy="284799"/>
            </a:xfrm>
          </p:grpSpPr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5491F0B9-ED04-4F58-8C76-619C0387D1C7}"/>
                  </a:ext>
                </a:extLst>
              </p:cNvPr>
              <p:cNvSpPr/>
              <p:nvPr/>
            </p:nvSpPr>
            <p:spPr>
              <a:xfrm rot="16200000">
                <a:off x="4123487" y="5695308"/>
                <a:ext cx="284799" cy="235995"/>
              </a:xfrm>
              <a:custGeom>
                <a:avLst/>
                <a:gdLst>
                  <a:gd name="connsiteX0" fmla="*/ 3781567 w 7557566"/>
                  <a:gd name="connsiteY0" fmla="*/ 0 h 6273317"/>
                  <a:gd name="connsiteX1" fmla="*/ 4164731 w 7557566"/>
                  <a:gd name="connsiteY1" fmla="*/ 253976 h 6273317"/>
                  <a:gd name="connsiteX2" fmla="*/ 4169273 w 7557566"/>
                  <a:gd name="connsiteY2" fmla="*/ 268608 h 6273317"/>
                  <a:gd name="connsiteX3" fmla="*/ 7478750 w 7557566"/>
                  <a:gd name="connsiteY3" fmla="*/ 5701818 h 6273317"/>
                  <a:gd name="connsiteX4" fmla="*/ 7475884 w 7557566"/>
                  <a:gd name="connsiteY4" fmla="*/ 5701818 h 6273317"/>
                  <a:gd name="connsiteX5" fmla="*/ 7498364 w 7557566"/>
                  <a:gd name="connsiteY5" fmla="*/ 5729064 h 6273317"/>
                  <a:gd name="connsiteX6" fmla="*/ 7557566 w 7557566"/>
                  <a:gd name="connsiteY6" fmla="*/ 5922878 h 6273317"/>
                  <a:gd name="connsiteX7" fmla="*/ 7280781 w 7557566"/>
                  <a:gd name="connsiteY7" fmla="*/ 6262483 h 6273317"/>
                  <a:gd name="connsiteX8" fmla="*/ 7228505 w 7557566"/>
                  <a:gd name="connsiteY8" fmla="*/ 6267752 h 6273317"/>
                  <a:gd name="connsiteX9" fmla="*/ 7231120 w 7557566"/>
                  <a:gd name="connsiteY9" fmla="*/ 6273317 h 6273317"/>
                  <a:gd name="connsiteX10" fmla="*/ 7052170 w 7557566"/>
                  <a:gd name="connsiteY10" fmla="*/ 6273317 h 6273317"/>
                  <a:gd name="connsiteX11" fmla="*/ 3771640 w 7557566"/>
                  <a:gd name="connsiteY11" fmla="*/ 4529841 h 6273317"/>
                  <a:gd name="connsiteX12" fmla="*/ 491110 w 7557566"/>
                  <a:gd name="connsiteY12" fmla="*/ 6273317 h 6273317"/>
                  <a:gd name="connsiteX13" fmla="*/ 329794 w 7557566"/>
                  <a:gd name="connsiteY13" fmla="*/ 6273317 h 6273317"/>
                  <a:gd name="connsiteX14" fmla="*/ 332258 w 7557566"/>
                  <a:gd name="connsiteY14" fmla="*/ 6268075 h 6273317"/>
                  <a:gd name="connsiteX15" fmla="*/ 276786 w 7557566"/>
                  <a:gd name="connsiteY15" fmla="*/ 6262483 h 6273317"/>
                  <a:gd name="connsiteX16" fmla="*/ 0 w 7557566"/>
                  <a:gd name="connsiteY16" fmla="*/ 5922878 h 6273317"/>
                  <a:gd name="connsiteX17" fmla="*/ 59202 w 7557566"/>
                  <a:gd name="connsiteY17" fmla="*/ 5729064 h 6273317"/>
                  <a:gd name="connsiteX18" fmla="*/ 83516 w 7557566"/>
                  <a:gd name="connsiteY18" fmla="*/ 5699596 h 6273317"/>
                  <a:gd name="connsiteX19" fmla="*/ 3396171 w 7557566"/>
                  <a:gd name="connsiteY19" fmla="*/ 261169 h 6273317"/>
                  <a:gd name="connsiteX20" fmla="*/ 3398403 w 7557566"/>
                  <a:gd name="connsiteY20" fmla="*/ 253976 h 6273317"/>
                  <a:gd name="connsiteX21" fmla="*/ 3781567 w 7557566"/>
                  <a:gd name="connsiteY21" fmla="*/ 0 h 6273317"/>
                  <a:gd name="connsiteX0" fmla="*/ 3781567 w 7557566"/>
                  <a:gd name="connsiteY0" fmla="*/ 0 h 6273317"/>
                  <a:gd name="connsiteX1" fmla="*/ 4164731 w 7557566"/>
                  <a:gd name="connsiteY1" fmla="*/ 253976 h 6273317"/>
                  <a:gd name="connsiteX2" fmla="*/ 4169273 w 7557566"/>
                  <a:gd name="connsiteY2" fmla="*/ 268608 h 6273317"/>
                  <a:gd name="connsiteX3" fmla="*/ 7478750 w 7557566"/>
                  <a:gd name="connsiteY3" fmla="*/ 5701818 h 6273317"/>
                  <a:gd name="connsiteX4" fmla="*/ 7475884 w 7557566"/>
                  <a:gd name="connsiteY4" fmla="*/ 5701818 h 6273317"/>
                  <a:gd name="connsiteX5" fmla="*/ 7498364 w 7557566"/>
                  <a:gd name="connsiteY5" fmla="*/ 5729064 h 6273317"/>
                  <a:gd name="connsiteX6" fmla="*/ 7557566 w 7557566"/>
                  <a:gd name="connsiteY6" fmla="*/ 5922878 h 6273317"/>
                  <a:gd name="connsiteX7" fmla="*/ 7280781 w 7557566"/>
                  <a:gd name="connsiteY7" fmla="*/ 6262483 h 6273317"/>
                  <a:gd name="connsiteX8" fmla="*/ 7228505 w 7557566"/>
                  <a:gd name="connsiteY8" fmla="*/ 6267752 h 6273317"/>
                  <a:gd name="connsiteX9" fmla="*/ 7231120 w 7557566"/>
                  <a:gd name="connsiteY9" fmla="*/ 6273317 h 6273317"/>
                  <a:gd name="connsiteX10" fmla="*/ 7052170 w 7557566"/>
                  <a:gd name="connsiteY10" fmla="*/ 6273317 h 6273317"/>
                  <a:gd name="connsiteX11" fmla="*/ 3771640 w 7557566"/>
                  <a:gd name="connsiteY11" fmla="*/ 4529841 h 6273317"/>
                  <a:gd name="connsiteX12" fmla="*/ 491110 w 7557566"/>
                  <a:gd name="connsiteY12" fmla="*/ 6273317 h 6273317"/>
                  <a:gd name="connsiteX13" fmla="*/ 329794 w 7557566"/>
                  <a:gd name="connsiteY13" fmla="*/ 6273317 h 6273317"/>
                  <a:gd name="connsiteX14" fmla="*/ 332258 w 7557566"/>
                  <a:gd name="connsiteY14" fmla="*/ 6268075 h 6273317"/>
                  <a:gd name="connsiteX15" fmla="*/ 276786 w 7557566"/>
                  <a:gd name="connsiteY15" fmla="*/ 6262483 h 6273317"/>
                  <a:gd name="connsiteX16" fmla="*/ 0 w 7557566"/>
                  <a:gd name="connsiteY16" fmla="*/ 5922878 h 6273317"/>
                  <a:gd name="connsiteX17" fmla="*/ 59202 w 7557566"/>
                  <a:gd name="connsiteY17" fmla="*/ 5729064 h 6273317"/>
                  <a:gd name="connsiteX18" fmla="*/ 3396171 w 7557566"/>
                  <a:gd name="connsiteY18" fmla="*/ 261169 h 6273317"/>
                  <a:gd name="connsiteX19" fmla="*/ 3398403 w 7557566"/>
                  <a:gd name="connsiteY19" fmla="*/ 253976 h 6273317"/>
                  <a:gd name="connsiteX20" fmla="*/ 3781567 w 7557566"/>
                  <a:gd name="connsiteY20" fmla="*/ 0 h 6273317"/>
                  <a:gd name="connsiteX0" fmla="*/ 3781567 w 7557566"/>
                  <a:gd name="connsiteY0" fmla="*/ 0 h 6273317"/>
                  <a:gd name="connsiteX1" fmla="*/ 4164731 w 7557566"/>
                  <a:gd name="connsiteY1" fmla="*/ 253976 h 6273317"/>
                  <a:gd name="connsiteX2" fmla="*/ 4169273 w 7557566"/>
                  <a:gd name="connsiteY2" fmla="*/ 268608 h 6273317"/>
                  <a:gd name="connsiteX3" fmla="*/ 7478750 w 7557566"/>
                  <a:gd name="connsiteY3" fmla="*/ 5701818 h 6273317"/>
                  <a:gd name="connsiteX4" fmla="*/ 7498364 w 7557566"/>
                  <a:gd name="connsiteY4" fmla="*/ 5729064 h 6273317"/>
                  <a:gd name="connsiteX5" fmla="*/ 7557566 w 7557566"/>
                  <a:gd name="connsiteY5" fmla="*/ 5922878 h 6273317"/>
                  <a:gd name="connsiteX6" fmla="*/ 7280781 w 7557566"/>
                  <a:gd name="connsiteY6" fmla="*/ 6262483 h 6273317"/>
                  <a:gd name="connsiteX7" fmla="*/ 7228505 w 7557566"/>
                  <a:gd name="connsiteY7" fmla="*/ 6267752 h 6273317"/>
                  <a:gd name="connsiteX8" fmla="*/ 7231120 w 7557566"/>
                  <a:gd name="connsiteY8" fmla="*/ 6273317 h 6273317"/>
                  <a:gd name="connsiteX9" fmla="*/ 7052170 w 7557566"/>
                  <a:gd name="connsiteY9" fmla="*/ 6273317 h 6273317"/>
                  <a:gd name="connsiteX10" fmla="*/ 3771640 w 7557566"/>
                  <a:gd name="connsiteY10" fmla="*/ 4529841 h 6273317"/>
                  <a:gd name="connsiteX11" fmla="*/ 491110 w 7557566"/>
                  <a:gd name="connsiteY11" fmla="*/ 6273317 h 6273317"/>
                  <a:gd name="connsiteX12" fmla="*/ 329794 w 7557566"/>
                  <a:gd name="connsiteY12" fmla="*/ 6273317 h 6273317"/>
                  <a:gd name="connsiteX13" fmla="*/ 332258 w 7557566"/>
                  <a:gd name="connsiteY13" fmla="*/ 6268075 h 6273317"/>
                  <a:gd name="connsiteX14" fmla="*/ 276786 w 7557566"/>
                  <a:gd name="connsiteY14" fmla="*/ 6262483 h 6273317"/>
                  <a:gd name="connsiteX15" fmla="*/ 0 w 7557566"/>
                  <a:gd name="connsiteY15" fmla="*/ 5922878 h 6273317"/>
                  <a:gd name="connsiteX16" fmla="*/ 59202 w 7557566"/>
                  <a:gd name="connsiteY16" fmla="*/ 5729064 h 6273317"/>
                  <a:gd name="connsiteX17" fmla="*/ 3396171 w 7557566"/>
                  <a:gd name="connsiteY17" fmla="*/ 261169 h 6273317"/>
                  <a:gd name="connsiteX18" fmla="*/ 3398403 w 7557566"/>
                  <a:gd name="connsiteY18" fmla="*/ 253976 h 6273317"/>
                  <a:gd name="connsiteX19" fmla="*/ 3781567 w 7557566"/>
                  <a:gd name="connsiteY19" fmla="*/ 0 h 6273317"/>
                  <a:gd name="connsiteX0" fmla="*/ 3781567 w 7557566"/>
                  <a:gd name="connsiteY0" fmla="*/ 0 h 6273317"/>
                  <a:gd name="connsiteX1" fmla="*/ 4164731 w 7557566"/>
                  <a:gd name="connsiteY1" fmla="*/ 253976 h 6273317"/>
                  <a:gd name="connsiteX2" fmla="*/ 4169273 w 7557566"/>
                  <a:gd name="connsiteY2" fmla="*/ 268608 h 6273317"/>
                  <a:gd name="connsiteX3" fmla="*/ 7498364 w 7557566"/>
                  <a:gd name="connsiteY3" fmla="*/ 5729064 h 6273317"/>
                  <a:gd name="connsiteX4" fmla="*/ 7557566 w 7557566"/>
                  <a:gd name="connsiteY4" fmla="*/ 5922878 h 6273317"/>
                  <a:gd name="connsiteX5" fmla="*/ 7280781 w 7557566"/>
                  <a:gd name="connsiteY5" fmla="*/ 6262483 h 6273317"/>
                  <a:gd name="connsiteX6" fmla="*/ 7228505 w 7557566"/>
                  <a:gd name="connsiteY6" fmla="*/ 6267752 h 6273317"/>
                  <a:gd name="connsiteX7" fmla="*/ 7231120 w 7557566"/>
                  <a:gd name="connsiteY7" fmla="*/ 6273317 h 6273317"/>
                  <a:gd name="connsiteX8" fmla="*/ 7052170 w 7557566"/>
                  <a:gd name="connsiteY8" fmla="*/ 6273317 h 6273317"/>
                  <a:gd name="connsiteX9" fmla="*/ 3771640 w 7557566"/>
                  <a:gd name="connsiteY9" fmla="*/ 4529841 h 6273317"/>
                  <a:gd name="connsiteX10" fmla="*/ 491110 w 7557566"/>
                  <a:gd name="connsiteY10" fmla="*/ 6273317 h 6273317"/>
                  <a:gd name="connsiteX11" fmla="*/ 329794 w 7557566"/>
                  <a:gd name="connsiteY11" fmla="*/ 6273317 h 6273317"/>
                  <a:gd name="connsiteX12" fmla="*/ 332258 w 7557566"/>
                  <a:gd name="connsiteY12" fmla="*/ 6268075 h 6273317"/>
                  <a:gd name="connsiteX13" fmla="*/ 276786 w 7557566"/>
                  <a:gd name="connsiteY13" fmla="*/ 6262483 h 6273317"/>
                  <a:gd name="connsiteX14" fmla="*/ 0 w 7557566"/>
                  <a:gd name="connsiteY14" fmla="*/ 5922878 h 6273317"/>
                  <a:gd name="connsiteX15" fmla="*/ 59202 w 7557566"/>
                  <a:gd name="connsiteY15" fmla="*/ 5729064 h 6273317"/>
                  <a:gd name="connsiteX16" fmla="*/ 3396171 w 7557566"/>
                  <a:gd name="connsiteY16" fmla="*/ 261169 h 6273317"/>
                  <a:gd name="connsiteX17" fmla="*/ 3398403 w 7557566"/>
                  <a:gd name="connsiteY17" fmla="*/ 253976 h 6273317"/>
                  <a:gd name="connsiteX18" fmla="*/ 3781567 w 7557566"/>
                  <a:gd name="connsiteY18" fmla="*/ 0 h 6273317"/>
                  <a:gd name="connsiteX0" fmla="*/ 3781567 w 7557566"/>
                  <a:gd name="connsiteY0" fmla="*/ 0 h 6273317"/>
                  <a:gd name="connsiteX1" fmla="*/ 4164731 w 7557566"/>
                  <a:gd name="connsiteY1" fmla="*/ 253976 h 6273317"/>
                  <a:gd name="connsiteX2" fmla="*/ 4169273 w 7557566"/>
                  <a:gd name="connsiteY2" fmla="*/ 268608 h 6273317"/>
                  <a:gd name="connsiteX3" fmla="*/ 7498364 w 7557566"/>
                  <a:gd name="connsiteY3" fmla="*/ 5729064 h 6273317"/>
                  <a:gd name="connsiteX4" fmla="*/ 7557566 w 7557566"/>
                  <a:gd name="connsiteY4" fmla="*/ 5922878 h 6273317"/>
                  <a:gd name="connsiteX5" fmla="*/ 7280781 w 7557566"/>
                  <a:gd name="connsiteY5" fmla="*/ 6262483 h 6273317"/>
                  <a:gd name="connsiteX6" fmla="*/ 7228505 w 7557566"/>
                  <a:gd name="connsiteY6" fmla="*/ 6267752 h 6273317"/>
                  <a:gd name="connsiteX7" fmla="*/ 7231120 w 7557566"/>
                  <a:gd name="connsiteY7" fmla="*/ 6273317 h 6273317"/>
                  <a:gd name="connsiteX8" fmla="*/ 7052170 w 7557566"/>
                  <a:gd name="connsiteY8" fmla="*/ 6273317 h 6273317"/>
                  <a:gd name="connsiteX9" fmla="*/ 3771640 w 7557566"/>
                  <a:gd name="connsiteY9" fmla="*/ 4529841 h 6273317"/>
                  <a:gd name="connsiteX10" fmla="*/ 329794 w 7557566"/>
                  <a:gd name="connsiteY10" fmla="*/ 6273317 h 6273317"/>
                  <a:gd name="connsiteX11" fmla="*/ 332258 w 7557566"/>
                  <a:gd name="connsiteY11" fmla="*/ 6268075 h 6273317"/>
                  <a:gd name="connsiteX12" fmla="*/ 276786 w 7557566"/>
                  <a:gd name="connsiteY12" fmla="*/ 6262483 h 6273317"/>
                  <a:gd name="connsiteX13" fmla="*/ 0 w 7557566"/>
                  <a:gd name="connsiteY13" fmla="*/ 5922878 h 6273317"/>
                  <a:gd name="connsiteX14" fmla="*/ 59202 w 7557566"/>
                  <a:gd name="connsiteY14" fmla="*/ 5729064 h 6273317"/>
                  <a:gd name="connsiteX15" fmla="*/ 3396171 w 7557566"/>
                  <a:gd name="connsiteY15" fmla="*/ 261169 h 6273317"/>
                  <a:gd name="connsiteX16" fmla="*/ 3398403 w 7557566"/>
                  <a:gd name="connsiteY16" fmla="*/ 253976 h 6273317"/>
                  <a:gd name="connsiteX17" fmla="*/ 3781567 w 7557566"/>
                  <a:gd name="connsiteY17" fmla="*/ 0 h 6273317"/>
                  <a:gd name="connsiteX0" fmla="*/ 3781567 w 7557566"/>
                  <a:gd name="connsiteY0" fmla="*/ 0 h 6273317"/>
                  <a:gd name="connsiteX1" fmla="*/ 4164731 w 7557566"/>
                  <a:gd name="connsiteY1" fmla="*/ 253976 h 6273317"/>
                  <a:gd name="connsiteX2" fmla="*/ 4169273 w 7557566"/>
                  <a:gd name="connsiteY2" fmla="*/ 268608 h 6273317"/>
                  <a:gd name="connsiteX3" fmla="*/ 7498364 w 7557566"/>
                  <a:gd name="connsiteY3" fmla="*/ 5729064 h 6273317"/>
                  <a:gd name="connsiteX4" fmla="*/ 7557566 w 7557566"/>
                  <a:gd name="connsiteY4" fmla="*/ 5922878 h 6273317"/>
                  <a:gd name="connsiteX5" fmla="*/ 7280781 w 7557566"/>
                  <a:gd name="connsiteY5" fmla="*/ 6262483 h 6273317"/>
                  <a:gd name="connsiteX6" fmla="*/ 7228505 w 7557566"/>
                  <a:gd name="connsiteY6" fmla="*/ 6267752 h 6273317"/>
                  <a:gd name="connsiteX7" fmla="*/ 7231120 w 7557566"/>
                  <a:gd name="connsiteY7" fmla="*/ 6273317 h 6273317"/>
                  <a:gd name="connsiteX8" fmla="*/ 3771640 w 7557566"/>
                  <a:gd name="connsiteY8" fmla="*/ 4529841 h 6273317"/>
                  <a:gd name="connsiteX9" fmla="*/ 329794 w 7557566"/>
                  <a:gd name="connsiteY9" fmla="*/ 6273317 h 6273317"/>
                  <a:gd name="connsiteX10" fmla="*/ 332258 w 7557566"/>
                  <a:gd name="connsiteY10" fmla="*/ 6268075 h 6273317"/>
                  <a:gd name="connsiteX11" fmla="*/ 276786 w 7557566"/>
                  <a:gd name="connsiteY11" fmla="*/ 6262483 h 6273317"/>
                  <a:gd name="connsiteX12" fmla="*/ 0 w 7557566"/>
                  <a:gd name="connsiteY12" fmla="*/ 5922878 h 6273317"/>
                  <a:gd name="connsiteX13" fmla="*/ 59202 w 7557566"/>
                  <a:gd name="connsiteY13" fmla="*/ 5729064 h 6273317"/>
                  <a:gd name="connsiteX14" fmla="*/ 3396171 w 7557566"/>
                  <a:gd name="connsiteY14" fmla="*/ 261169 h 6273317"/>
                  <a:gd name="connsiteX15" fmla="*/ 3398403 w 7557566"/>
                  <a:gd name="connsiteY15" fmla="*/ 253976 h 6273317"/>
                  <a:gd name="connsiteX16" fmla="*/ 3781567 w 7557566"/>
                  <a:gd name="connsiteY16" fmla="*/ 0 h 6273317"/>
                  <a:gd name="connsiteX0" fmla="*/ 3781567 w 7557566"/>
                  <a:gd name="connsiteY0" fmla="*/ 0 h 6273317"/>
                  <a:gd name="connsiteX1" fmla="*/ 4164731 w 7557566"/>
                  <a:gd name="connsiteY1" fmla="*/ 253976 h 6273317"/>
                  <a:gd name="connsiteX2" fmla="*/ 4169273 w 7557566"/>
                  <a:gd name="connsiteY2" fmla="*/ 268608 h 6273317"/>
                  <a:gd name="connsiteX3" fmla="*/ 7498364 w 7557566"/>
                  <a:gd name="connsiteY3" fmla="*/ 5729064 h 6273317"/>
                  <a:gd name="connsiteX4" fmla="*/ 7557566 w 7557566"/>
                  <a:gd name="connsiteY4" fmla="*/ 5922878 h 6273317"/>
                  <a:gd name="connsiteX5" fmla="*/ 7280781 w 7557566"/>
                  <a:gd name="connsiteY5" fmla="*/ 6262483 h 6273317"/>
                  <a:gd name="connsiteX6" fmla="*/ 7228505 w 7557566"/>
                  <a:gd name="connsiteY6" fmla="*/ 6267752 h 6273317"/>
                  <a:gd name="connsiteX7" fmla="*/ 3771640 w 7557566"/>
                  <a:gd name="connsiteY7" fmla="*/ 4529841 h 6273317"/>
                  <a:gd name="connsiteX8" fmla="*/ 329794 w 7557566"/>
                  <a:gd name="connsiteY8" fmla="*/ 6273317 h 6273317"/>
                  <a:gd name="connsiteX9" fmla="*/ 332258 w 7557566"/>
                  <a:gd name="connsiteY9" fmla="*/ 6268075 h 6273317"/>
                  <a:gd name="connsiteX10" fmla="*/ 276786 w 7557566"/>
                  <a:gd name="connsiteY10" fmla="*/ 6262483 h 6273317"/>
                  <a:gd name="connsiteX11" fmla="*/ 0 w 7557566"/>
                  <a:gd name="connsiteY11" fmla="*/ 5922878 h 6273317"/>
                  <a:gd name="connsiteX12" fmla="*/ 59202 w 7557566"/>
                  <a:gd name="connsiteY12" fmla="*/ 5729064 h 6273317"/>
                  <a:gd name="connsiteX13" fmla="*/ 3396171 w 7557566"/>
                  <a:gd name="connsiteY13" fmla="*/ 261169 h 6273317"/>
                  <a:gd name="connsiteX14" fmla="*/ 3398403 w 7557566"/>
                  <a:gd name="connsiteY14" fmla="*/ 253976 h 6273317"/>
                  <a:gd name="connsiteX15" fmla="*/ 3781567 w 7557566"/>
                  <a:gd name="connsiteY15" fmla="*/ 0 h 6273317"/>
                  <a:gd name="connsiteX0" fmla="*/ 3781567 w 7557566"/>
                  <a:gd name="connsiteY0" fmla="*/ 0 h 6273317"/>
                  <a:gd name="connsiteX1" fmla="*/ 4164731 w 7557566"/>
                  <a:gd name="connsiteY1" fmla="*/ 253976 h 6273317"/>
                  <a:gd name="connsiteX2" fmla="*/ 4169273 w 7557566"/>
                  <a:gd name="connsiteY2" fmla="*/ 268608 h 6273317"/>
                  <a:gd name="connsiteX3" fmla="*/ 7498364 w 7557566"/>
                  <a:gd name="connsiteY3" fmla="*/ 5729064 h 6273317"/>
                  <a:gd name="connsiteX4" fmla="*/ 7557566 w 7557566"/>
                  <a:gd name="connsiteY4" fmla="*/ 5922878 h 6273317"/>
                  <a:gd name="connsiteX5" fmla="*/ 7280781 w 7557566"/>
                  <a:gd name="connsiteY5" fmla="*/ 6262483 h 6273317"/>
                  <a:gd name="connsiteX6" fmla="*/ 7228505 w 7557566"/>
                  <a:gd name="connsiteY6" fmla="*/ 6267752 h 6273317"/>
                  <a:gd name="connsiteX7" fmla="*/ 3771640 w 7557566"/>
                  <a:gd name="connsiteY7" fmla="*/ 4529841 h 6273317"/>
                  <a:gd name="connsiteX8" fmla="*/ 329794 w 7557566"/>
                  <a:gd name="connsiteY8" fmla="*/ 6273317 h 6273317"/>
                  <a:gd name="connsiteX9" fmla="*/ 276786 w 7557566"/>
                  <a:gd name="connsiteY9" fmla="*/ 6262483 h 6273317"/>
                  <a:gd name="connsiteX10" fmla="*/ 0 w 7557566"/>
                  <a:gd name="connsiteY10" fmla="*/ 5922878 h 6273317"/>
                  <a:gd name="connsiteX11" fmla="*/ 59202 w 7557566"/>
                  <a:gd name="connsiteY11" fmla="*/ 5729064 h 6273317"/>
                  <a:gd name="connsiteX12" fmla="*/ 3396171 w 7557566"/>
                  <a:gd name="connsiteY12" fmla="*/ 261169 h 6273317"/>
                  <a:gd name="connsiteX13" fmla="*/ 3398403 w 7557566"/>
                  <a:gd name="connsiteY13" fmla="*/ 253976 h 6273317"/>
                  <a:gd name="connsiteX14" fmla="*/ 3781567 w 7557566"/>
                  <a:gd name="connsiteY14" fmla="*/ 0 h 6273317"/>
                  <a:gd name="connsiteX0" fmla="*/ 3781567 w 7557566"/>
                  <a:gd name="connsiteY0" fmla="*/ 0 h 6267752"/>
                  <a:gd name="connsiteX1" fmla="*/ 4164731 w 7557566"/>
                  <a:gd name="connsiteY1" fmla="*/ 253976 h 6267752"/>
                  <a:gd name="connsiteX2" fmla="*/ 4169273 w 7557566"/>
                  <a:gd name="connsiteY2" fmla="*/ 268608 h 6267752"/>
                  <a:gd name="connsiteX3" fmla="*/ 7498364 w 7557566"/>
                  <a:gd name="connsiteY3" fmla="*/ 5729064 h 6267752"/>
                  <a:gd name="connsiteX4" fmla="*/ 7557566 w 7557566"/>
                  <a:gd name="connsiteY4" fmla="*/ 5922878 h 6267752"/>
                  <a:gd name="connsiteX5" fmla="*/ 7280781 w 7557566"/>
                  <a:gd name="connsiteY5" fmla="*/ 6262483 h 6267752"/>
                  <a:gd name="connsiteX6" fmla="*/ 7228505 w 7557566"/>
                  <a:gd name="connsiteY6" fmla="*/ 6267752 h 6267752"/>
                  <a:gd name="connsiteX7" fmla="*/ 3771640 w 7557566"/>
                  <a:gd name="connsiteY7" fmla="*/ 4529841 h 6267752"/>
                  <a:gd name="connsiteX8" fmla="*/ 374244 w 7557566"/>
                  <a:gd name="connsiteY8" fmla="*/ 6254267 h 6267752"/>
                  <a:gd name="connsiteX9" fmla="*/ 276786 w 7557566"/>
                  <a:gd name="connsiteY9" fmla="*/ 6262483 h 6267752"/>
                  <a:gd name="connsiteX10" fmla="*/ 0 w 7557566"/>
                  <a:gd name="connsiteY10" fmla="*/ 5922878 h 6267752"/>
                  <a:gd name="connsiteX11" fmla="*/ 59202 w 7557566"/>
                  <a:gd name="connsiteY11" fmla="*/ 5729064 h 6267752"/>
                  <a:gd name="connsiteX12" fmla="*/ 3396171 w 7557566"/>
                  <a:gd name="connsiteY12" fmla="*/ 261169 h 6267752"/>
                  <a:gd name="connsiteX13" fmla="*/ 3398403 w 7557566"/>
                  <a:gd name="connsiteY13" fmla="*/ 253976 h 6267752"/>
                  <a:gd name="connsiteX14" fmla="*/ 3781567 w 7557566"/>
                  <a:gd name="connsiteY14" fmla="*/ 0 h 6267752"/>
                  <a:gd name="connsiteX0" fmla="*/ 3781567 w 7557566"/>
                  <a:gd name="connsiteY0" fmla="*/ 0 h 6262483"/>
                  <a:gd name="connsiteX1" fmla="*/ 4164731 w 7557566"/>
                  <a:gd name="connsiteY1" fmla="*/ 253976 h 6262483"/>
                  <a:gd name="connsiteX2" fmla="*/ 4169273 w 7557566"/>
                  <a:gd name="connsiteY2" fmla="*/ 268608 h 6262483"/>
                  <a:gd name="connsiteX3" fmla="*/ 7498364 w 7557566"/>
                  <a:gd name="connsiteY3" fmla="*/ 5729064 h 6262483"/>
                  <a:gd name="connsiteX4" fmla="*/ 7557566 w 7557566"/>
                  <a:gd name="connsiteY4" fmla="*/ 5922878 h 6262483"/>
                  <a:gd name="connsiteX5" fmla="*/ 7280781 w 7557566"/>
                  <a:gd name="connsiteY5" fmla="*/ 6262483 h 6262483"/>
                  <a:gd name="connsiteX6" fmla="*/ 7057055 w 7557566"/>
                  <a:gd name="connsiteY6" fmla="*/ 6185202 h 6262483"/>
                  <a:gd name="connsiteX7" fmla="*/ 3771640 w 7557566"/>
                  <a:gd name="connsiteY7" fmla="*/ 4529841 h 6262483"/>
                  <a:gd name="connsiteX8" fmla="*/ 374244 w 7557566"/>
                  <a:gd name="connsiteY8" fmla="*/ 6254267 h 6262483"/>
                  <a:gd name="connsiteX9" fmla="*/ 276786 w 7557566"/>
                  <a:gd name="connsiteY9" fmla="*/ 6262483 h 6262483"/>
                  <a:gd name="connsiteX10" fmla="*/ 0 w 7557566"/>
                  <a:gd name="connsiteY10" fmla="*/ 5922878 h 6262483"/>
                  <a:gd name="connsiteX11" fmla="*/ 59202 w 7557566"/>
                  <a:gd name="connsiteY11" fmla="*/ 5729064 h 6262483"/>
                  <a:gd name="connsiteX12" fmla="*/ 3396171 w 7557566"/>
                  <a:gd name="connsiteY12" fmla="*/ 261169 h 6262483"/>
                  <a:gd name="connsiteX13" fmla="*/ 3398403 w 7557566"/>
                  <a:gd name="connsiteY13" fmla="*/ 253976 h 6262483"/>
                  <a:gd name="connsiteX14" fmla="*/ 3781567 w 7557566"/>
                  <a:gd name="connsiteY14" fmla="*/ 0 h 6262483"/>
                  <a:gd name="connsiteX0" fmla="*/ 3781567 w 7557566"/>
                  <a:gd name="connsiteY0" fmla="*/ 0 h 6262483"/>
                  <a:gd name="connsiteX1" fmla="*/ 4164731 w 7557566"/>
                  <a:gd name="connsiteY1" fmla="*/ 253976 h 6262483"/>
                  <a:gd name="connsiteX2" fmla="*/ 4169273 w 7557566"/>
                  <a:gd name="connsiteY2" fmla="*/ 268608 h 6262483"/>
                  <a:gd name="connsiteX3" fmla="*/ 7498364 w 7557566"/>
                  <a:gd name="connsiteY3" fmla="*/ 5729064 h 6262483"/>
                  <a:gd name="connsiteX4" fmla="*/ 7557566 w 7557566"/>
                  <a:gd name="connsiteY4" fmla="*/ 5922878 h 6262483"/>
                  <a:gd name="connsiteX5" fmla="*/ 7280781 w 7557566"/>
                  <a:gd name="connsiteY5" fmla="*/ 6262483 h 6262483"/>
                  <a:gd name="connsiteX6" fmla="*/ 7057055 w 7557566"/>
                  <a:gd name="connsiteY6" fmla="*/ 6185202 h 6262483"/>
                  <a:gd name="connsiteX7" fmla="*/ 3771640 w 7557566"/>
                  <a:gd name="connsiteY7" fmla="*/ 4529841 h 6262483"/>
                  <a:gd name="connsiteX8" fmla="*/ 552044 w 7557566"/>
                  <a:gd name="connsiteY8" fmla="*/ 6159017 h 6262483"/>
                  <a:gd name="connsiteX9" fmla="*/ 276786 w 7557566"/>
                  <a:gd name="connsiteY9" fmla="*/ 6262483 h 6262483"/>
                  <a:gd name="connsiteX10" fmla="*/ 0 w 7557566"/>
                  <a:gd name="connsiteY10" fmla="*/ 5922878 h 6262483"/>
                  <a:gd name="connsiteX11" fmla="*/ 59202 w 7557566"/>
                  <a:gd name="connsiteY11" fmla="*/ 5729064 h 6262483"/>
                  <a:gd name="connsiteX12" fmla="*/ 3396171 w 7557566"/>
                  <a:gd name="connsiteY12" fmla="*/ 261169 h 6262483"/>
                  <a:gd name="connsiteX13" fmla="*/ 3398403 w 7557566"/>
                  <a:gd name="connsiteY13" fmla="*/ 253976 h 6262483"/>
                  <a:gd name="connsiteX14" fmla="*/ 3781567 w 7557566"/>
                  <a:gd name="connsiteY14" fmla="*/ 0 h 6262483"/>
                  <a:gd name="connsiteX0" fmla="*/ 3781567 w 7557566"/>
                  <a:gd name="connsiteY0" fmla="*/ 0 h 6262483"/>
                  <a:gd name="connsiteX1" fmla="*/ 4164731 w 7557566"/>
                  <a:gd name="connsiteY1" fmla="*/ 253976 h 6262483"/>
                  <a:gd name="connsiteX2" fmla="*/ 4169273 w 7557566"/>
                  <a:gd name="connsiteY2" fmla="*/ 268608 h 6262483"/>
                  <a:gd name="connsiteX3" fmla="*/ 7498364 w 7557566"/>
                  <a:gd name="connsiteY3" fmla="*/ 5729064 h 6262483"/>
                  <a:gd name="connsiteX4" fmla="*/ 7557566 w 7557566"/>
                  <a:gd name="connsiteY4" fmla="*/ 5922878 h 6262483"/>
                  <a:gd name="connsiteX5" fmla="*/ 7280781 w 7557566"/>
                  <a:gd name="connsiteY5" fmla="*/ 6262483 h 6262483"/>
                  <a:gd name="connsiteX6" fmla="*/ 7057055 w 7557566"/>
                  <a:gd name="connsiteY6" fmla="*/ 6185202 h 6262483"/>
                  <a:gd name="connsiteX7" fmla="*/ 3771640 w 7557566"/>
                  <a:gd name="connsiteY7" fmla="*/ 4529841 h 6262483"/>
                  <a:gd name="connsiteX8" fmla="*/ 552044 w 7557566"/>
                  <a:gd name="connsiteY8" fmla="*/ 6159017 h 6262483"/>
                  <a:gd name="connsiteX9" fmla="*/ 276786 w 7557566"/>
                  <a:gd name="connsiteY9" fmla="*/ 6262483 h 6262483"/>
                  <a:gd name="connsiteX10" fmla="*/ 0 w 7557566"/>
                  <a:gd name="connsiteY10" fmla="*/ 5922878 h 6262483"/>
                  <a:gd name="connsiteX11" fmla="*/ 59202 w 7557566"/>
                  <a:gd name="connsiteY11" fmla="*/ 5729064 h 6262483"/>
                  <a:gd name="connsiteX12" fmla="*/ 3396171 w 7557566"/>
                  <a:gd name="connsiteY12" fmla="*/ 261169 h 6262483"/>
                  <a:gd name="connsiteX13" fmla="*/ 3398403 w 7557566"/>
                  <a:gd name="connsiteY13" fmla="*/ 253976 h 6262483"/>
                  <a:gd name="connsiteX14" fmla="*/ 3781567 w 7557566"/>
                  <a:gd name="connsiteY14" fmla="*/ 0 h 6262483"/>
                  <a:gd name="connsiteX0" fmla="*/ 3781567 w 7557566"/>
                  <a:gd name="connsiteY0" fmla="*/ 0 h 6262483"/>
                  <a:gd name="connsiteX1" fmla="*/ 4164731 w 7557566"/>
                  <a:gd name="connsiteY1" fmla="*/ 253976 h 6262483"/>
                  <a:gd name="connsiteX2" fmla="*/ 4169273 w 7557566"/>
                  <a:gd name="connsiteY2" fmla="*/ 268608 h 6262483"/>
                  <a:gd name="connsiteX3" fmla="*/ 7498364 w 7557566"/>
                  <a:gd name="connsiteY3" fmla="*/ 5729064 h 6262483"/>
                  <a:gd name="connsiteX4" fmla="*/ 7557566 w 7557566"/>
                  <a:gd name="connsiteY4" fmla="*/ 5922878 h 6262483"/>
                  <a:gd name="connsiteX5" fmla="*/ 7280781 w 7557566"/>
                  <a:gd name="connsiteY5" fmla="*/ 6262483 h 6262483"/>
                  <a:gd name="connsiteX6" fmla="*/ 7057055 w 7557566"/>
                  <a:gd name="connsiteY6" fmla="*/ 6185202 h 6262483"/>
                  <a:gd name="connsiteX7" fmla="*/ 3771640 w 7557566"/>
                  <a:gd name="connsiteY7" fmla="*/ 4529841 h 6262483"/>
                  <a:gd name="connsiteX8" fmla="*/ 552044 w 7557566"/>
                  <a:gd name="connsiteY8" fmla="*/ 6159017 h 6262483"/>
                  <a:gd name="connsiteX9" fmla="*/ 276786 w 7557566"/>
                  <a:gd name="connsiteY9" fmla="*/ 6262483 h 6262483"/>
                  <a:gd name="connsiteX10" fmla="*/ 0 w 7557566"/>
                  <a:gd name="connsiteY10" fmla="*/ 5922878 h 6262483"/>
                  <a:gd name="connsiteX11" fmla="*/ 59202 w 7557566"/>
                  <a:gd name="connsiteY11" fmla="*/ 5729064 h 6262483"/>
                  <a:gd name="connsiteX12" fmla="*/ 3396171 w 7557566"/>
                  <a:gd name="connsiteY12" fmla="*/ 261169 h 6262483"/>
                  <a:gd name="connsiteX13" fmla="*/ 3398403 w 7557566"/>
                  <a:gd name="connsiteY13" fmla="*/ 253976 h 6262483"/>
                  <a:gd name="connsiteX14" fmla="*/ 3781567 w 7557566"/>
                  <a:gd name="connsiteY14" fmla="*/ 0 h 6262483"/>
                  <a:gd name="connsiteX0" fmla="*/ 3781567 w 7557566"/>
                  <a:gd name="connsiteY0" fmla="*/ 0 h 6262483"/>
                  <a:gd name="connsiteX1" fmla="*/ 4164731 w 7557566"/>
                  <a:gd name="connsiteY1" fmla="*/ 253976 h 6262483"/>
                  <a:gd name="connsiteX2" fmla="*/ 4169273 w 7557566"/>
                  <a:gd name="connsiteY2" fmla="*/ 268608 h 6262483"/>
                  <a:gd name="connsiteX3" fmla="*/ 7498364 w 7557566"/>
                  <a:gd name="connsiteY3" fmla="*/ 5729064 h 6262483"/>
                  <a:gd name="connsiteX4" fmla="*/ 7557566 w 7557566"/>
                  <a:gd name="connsiteY4" fmla="*/ 5922878 h 6262483"/>
                  <a:gd name="connsiteX5" fmla="*/ 7280781 w 7557566"/>
                  <a:gd name="connsiteY5" fmla="*/ 6262483 h 6262483"/>
                  <a:gd name="connsiteX6" fmla="*/ 7057055 w 7557566"/>
                  <a:gd name="connsiteY6" fmla="*/ 6185202 h 6262483"/>
                  <a:gd name="connsiteX7" fmla="*/ 3771640 w 7557566"/>
                  <a:gd name="connsiteY7" fmla="*/ 4529841 h 6262483"/>
                  <a:gd name="connsiteX8" fmla="*/ 552044 w 7557566"/>
                  <a:gd name="connsiteY8" fmla="*/ 6159017 h 6262483"/>
                  <a:gd name="connsiteX9" fmla="*/ 276786 w 7557566"/>
                  <a:gd name="connsiteY9" fmla="*/ 6262483 h 6262483"/>
                  <a:gd name="connsiteX10" fmla="*/ 0 w 7557566"/>
                  <a:gd name="connsiteY10" fmla="*/ 5922878 h 6262483"/>
                  <a:gd name="connsiteX11" fmla="*/ 59202 w 7557566"/>
                  <a:gd name="connsiteY11" fmla="*/ 5729064 h 6262483"/>
                  <a:gd name="connsiteX12" fmla="*/ 3396171 w 7557566"/>
                  <a:gd name="connsiteY12" fmla="*/ 261169 h 6262483"/>
                  <a:gd name="connsiteX13" fmla="*/ 3398403 w 7557566"/>
                  <a:gd name="connsiteY13" fmla="*/ 253976 h 6262483"/>
                  <a:gd name="connsiteX14" fmla="*/ 3781567 w 7557566"/>
                  <a:gd name="connsiteY14" fmla="*/ 0 h 6262483"/>
                  <a:gd name="connsiteX0" fmla="*/ 3781567 w 7557566"/>
                  <a:gd name="connsiteY0" fmla="*/ 0 h 6262483"/>
                  <a:gd name="connsiteX1" fmla="*/ 4164731 w 7557566"/>
                  <a:gd name="connsiteY1" fmla="*/ 253976 h 6262483"/>
                  <a:gd name="connsiteX2" fmla="*/ 4169273 w 7557566"/>
                  <a:gd name="connsiteY2" fmla="*/ 268608 h 6262483"/>
                  <a:gd name="connsiteX3" fmla="*/ 7498364 w 7557566"/>
                  <a:gd name="connsiteY3" fmla="*/ 5729064 h 6262483"/>
                  <a:gd name="connsiteX4" fmla="*/ 7557566 w 7557566"/>
                  <a:gd name="connsiteY4" fmla="*/ 5922878 h 6262483"/>
                  <a:gd name="connsiteX5" fmla="*/ 7280781 w 7557566"/>
                  <a:gd name="connsiteY5" fmla="*/ 6262483 h 6262483"/>
                  <a:gd name="connsiteX6" fmla="*/ 7057055 w 7557566"/>
                  <a:gd name="connsiteY6" fmla="*/ 6185202 h 6262483"/>
                  <a:gd name="connsiteX7" fmla="*/ 3771640 w 7557566"/>
                  <a:gd name="connsiteY7" fmla="*/ 4529841 h 6262483"/>
                  <a:gd name="connsiteX8" fmla="*/ 552044 w 7557566"/>
                  <a:gd name="connsiteY8" fmla="*/ 6159017 h 6262483"/>
                  <a:gd name="connsiteX9" fmla="*/ 276786 w 7557566"/>
                  <a:gd name="connsiteY9" fmla="*/ 6262483 h 6262483"/>
                  <a:gd name="connsiteX10" fmla="*/ 0 w 7557566"/>
                  <a:gd name="connsiteY10" fmla="*/ 5922878 h 6262483"/>
                  <a:gd name="connsiteX11" fmla="*/ 59202 w 7557566"/>
                  <a:gd name="connsiteY11" fmla="*/ 5729064 h 6262483"/>
                  <a:gd name="connsiteX12" fmla="*/ 3398403 w 7557566"/>
                  <a:gd name="connsiteY12" fmla="*/ 253976 h 6262483"/>
                  <a:gd name="connsiteX13" fmla="*/ 3781567 w 7557566"/>
                  <a:gd name="connsiteY13" fmla="*/ 0 h 6262483"/>
                  <a:gd name="connsiteX0" fmla="*/ 3781567 w 7557566"/>
                  <a:gd name="connsiteY0" fmla="*/ 0 h 6262483"/>
                  <a:gd name="connsiteX1" fmla="*/ 4164731 w 7557566"/>
                  <a:gd name="connsiteY1" fmla="*/ 253976 h 6262483"/>
                  <a:gd name="connsiteX2" fmla="*/ 7498364 w 7557566"/>
                  <a:gd name="connsiteY2" fmla="*/ 5729064 h 6262483"/>
                  <a:gd name="connsiteX3" fmla="*/ 7557566 w 7557566"/>
                  <a:gd name="connsiteY3" fmla="*/ 5922878 h 6262483"/>
                  <a:gd name="connsiteX4" fmla="*/ 7280781 w 7557566"/>
                  <a:gd name="connsiteY4" fmla="*/ 6262483 h 6262483"/>
                  <a:gd name="connsiteX5" fmla="*/ 7057055 w 7557566"/>
                  <a:gd name="connsiteY5" fmla="*/ 6185202 h 6262483"/>
                  <a:gd name="connsiteX6" fmla="*/ 3771640 w 7557566"/>
                  <a:gd name="connsiteY6" fmla="*/ 4529841 h 6262483"/>
                  <a:gd name="connsiteX7" fmla="*/ 552044 w 7557566"/>
                  <a:gd name="connsiteY7" fmla="*/ 6159017 h 6262483"/>
                  <a:gd name="connsiteX8" fmla="*/ 276786 w 7557566"/>
                  <a:gd name="connsiteY8" fmla="*/ 6262483 h 6262483"/>
                  <a:gd name="connsiteX9" fmla="*/ 0 w 7557566"/>
                  <a:gd name="connsiteY9" fmla="*/ 5922878 h 6262483"/>
                  <a:gd name="connsiteX10" fmla="*/ 59202 w 7557566"/>
                  <a:gd name="connsiteY10" fmla="*/ 5729064 h 6262483"/>
                  <a:gd name="connsiteX11" fmla="*/ 3398403 w 7557566"/>
                  <a:gd name="connsiteY11" fmla="*/ 253976 h 6262483"/>
                  <a:gd name="connsiteX12" fmla="*/ 3781567 w 7557566"/>
                  <a:gd name="connsiteY12" fmla="*/ 0 h 6262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557566" h="6262483">
                    <a:moveTo>
                      <a:pt x="3781567" y="0"/>
                    </a:moveTo>
                    <a:cubicBezTo>
                      <a:pt x="3953815" y="0"/>
                      <a:pt x="4101603" y="104725"/>
                      <a:pt x="4164731" y="253976"/>
                    </a:cubicBezTo>
                    <a:lnTo>
                      <a:pt x="7498364" y="5729064"/>
                    </a:lnTo>
                    <a:cubicBezTo>
                      <a:pt x="7535741" y="5784390"/>
                      <a:pt x="7557566" y="5851085"/>
                      <a:pt x="7557566" y="5922878"/>
                    </a:cubicBezTo>
                    <a:cubicBezTo>
                      <a:pt x="7557566" y="6090395"/>
                      <a:pt x="7438742" y="6230159"/>
                      <a:pt x="7280781" y="6262483"/>
                    </a:cubicBezTo>
                    <a:cubicBezTo>
                      <a:pt x="7155406" y="6249423"/>
                      <a:pt x="7131630" y="6210962"/>
                      <a:pt x="7057055" y="6185202"/>
                    </a:cubicBezTo>
                    <a:lnTo>
                      <a:pt x="3771640" y="4529841"/>
                    </a:lnTo>
                    <a:lnTo>
                      <a:pt x="552044" y="6159017"/>
                    </a:lnTo>
                    <a:cubicBezTo>
                      <a:pt x="460291" y="6193506"/>
                      <a:pt x="387589" y="6253394"/>
                      <a:pt x="276786" y="6262483"/>
                    </a:cubicBezTo>
                    <a:cubicBezTo>
                      <a:pt x="118825" y="6230159"/>
                      <a:pt x="0" y="6090395"/>
                      <a:pt x="0" y="5922878"/>
                    </a:cubicBezTo>
                    <a:cubicBezTo>
                      <a:pt x="0" y="5851085"/>
                      <a:pt x="21825" y="5784390"/>
                      <a:pt x="59202" y="5729064"/>
                    </a:cubicBezTo>
                    <a:lnTo>
                      <a:pt x="3398403" y="253976"/>
                    </a:lnTo>
                    <a:cubicBezTo>
                      <a:pt x="3461532" y="104725"/>
                      <a:pt x="3609319" y="0"/>
                      <a:pt x="378156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正方形/長方形 36">
                <a:extLst>
                  <a:ext uri="{FF2B5EF4-FFF2-40B4-BE49-F238E27FC236}">
                    <a16:creationId xmlns:a16="http://schemas.microsoft.com/office/drawing/2014/main" id="{AD3A731B-EC0A-4F7D-ADBA-5CA6C0746369}"/>
                  </a:ext>
                </a:extLst>
              </p:cNvPr>
              <p:cNvSpPr/>
              <p:nvPr/>
            </p:nvSpPr>
            <p:spPr>
              <a:xfrm>
                <a:off x="4265886" y="5748815"/>
                <a:ext cx="910952" cy="123825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63146E75-2CC1-43C4-8F7B-8A5193C943AE}"/>
              </a:ext>
            </a:extLst>
          </p:cNvPr>
          <p:cNvGrpSpPr/>
          <p:nvPr/>
        </p:nvGrpSpPr>
        <p:grpSpPr>
          <a:xfrm>
            <a:off x="2288540" y="1385648"/>
            <a:ext cx="1584960" cy="525780"/>
            <a:chOff x="7395044" y="5553788"/>
            <a:chExt cx="1584960" cy="525780"/>
          </a:xfrm>
        </p:grpSpPr>
        <p:sp>
          <p:nvSpPr>
            <p:cNvPr id="39" name="四角形: 角を丸くする 38">
              <a:extLst>
                <a:ext uri="{FF2B5EF4-FFF2-40B4-BE49-F238E27FC236}">
                  <a16:creationId xmlns:a16="http://schemas.microsoft.com/office/drawing/2014/main" id="{26C423A4-AA1F-4891-B3EE-508ACD9B8BEE}"/>
                </a:ext>
              </a:extLst>
            </p:cNvPr>
            <p:cNvSpPr/>
            <p:nvPr/>
          </p:nvSpPr>
          <p:spPr>
            <a:xfrm>
              <a:off x="7395044" y="5553788"/>
              <a:ext cx="1584960" cy="525780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98BBDE52-0997-470E-9FFE-D49A52946C75}"/>
                </a:ext>
              </a:extLst>
            </p:cNvPr>
            <p:cNvGrpSpPr/>
            <p:nvPr/>
          </p:nvGrpSpPr>
          <p:grpSpPr>
            <a:xfrm>
              <a:off x="7639050" y="5674279"/>
              <a:ext cx="1133478" cy="284799"/>
              <a:chOff x="4186237" y="5670906"/>
              <a:chExt cx="1133478" cy="284799"/>
            </a:xfrm>
          </p:grpSpPr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1D790A28-B95E-4ED8-A1F5-6713ECD5B6F7}"/>
                  </a:ext>
                </a:extLst>
              </p:cNvPr>
              <p:cNvSpPr/>
              <p:nvPr/>
            </p:nvSpPr>
            <p:spPr>
              <a:xfrm rot="5400000" flipH="1">
                <a:off x="5059318" y="5695308"/>
                <a:ext cx="284799" cy="235995"/>
              </a:xfrm>
              <a:custGeom>
                <a:avLst/>
                <a:gdLst>
                  <a:gd name="connsiteX0" fmla="*/ 3781567 w 7557566"/>
                  <a:gd name="connsiteY0" fmla="*/ 0 h 6273317"/>
                  <a:gd name="connsiteX1" fmla="*/ 4164731 w 7557566"/>
                  <a:gd name="connsiteY1" fmla="*/ 253976 h 6273317"/>
                  <a:gd name="connsiteX2" fmla="*/ 4169273 w 7557566"/>
                  <a:gd name="connsiteY2" fmla="*/ 268608 h 6273317"/>
                  <a:gd name="connsiteX3" fmla="*/ 7478750 w 7557566"/>
                  <a:gd name="connsiteY3" fmla="*/ 5701818 h 6273317"/>
                  <a:gd name="connsiteX4" fmla="*/ 7475884 w 7557566"/>
                  <a:gd name="connsiteY4" fmla="*/ 5701818 h 6273317"/>
                  <a:gd name="connsiteX5" fmla="*/ 7498364 w 7557566"/>
                  <a:gd name="connsiteY5" fmla="*/ 5729064 h 6273317"/>
                  <a:gd name="connsiteX6" fmla="*/ 7557566 w 7557566"/>
                  <a:gd name="connsiteY6" fmla="*/ 5922878 h 6273317"/>
                  <a:gd name="connsiteX7" fmla="*/ 7280781 w 7557566"/>
                  <a:gd name="connsiteY7" fmla="*/ 6262483 h 6273317"/>
                  <a:gd name="connsiteX8" fmla="*/ 7228505 w 7557566"/>
                  <a:gd name="connsiteY8" fmla="*/ 6267752 h 6273317"/>
                  <a:gd name="connsiteX9" fmla="*/ 7231120 w 7557566"/>
                  <a:gd name="connsiteY9" fmla="*/ 6273317 h 6273317"/>
                  <a:gd name="connsiteX10" fmla="*/ 7052170 w 7557566"/>
                  <a:gd name="connsiteY10" fmla="*/ 6273317 h 6273317"/>
                  <a:gd name="connsiteX11" fmla="*/ 3771640 w 7557566"/>
                  <a:gd name="connsiteY11" fmla="*/ 4529841 h 6273317"/>
                  <a:gd name="connsiteX12" fmla="*/ 491110 w 7557566"/>
                  <a:gd name="connsiteY12" fmla="*/ 6273317 h 6273317"/>
                  <a:gd name="connsiteX13" fmla="*/ 329794 w 7557566"/>
                  <a:gd name="connsiteY13" fmla="*/ 6273317 h 6273317"/>
                  <a:gd name="connsiteX14" fmla="*/ 332258 w 7557566"/>
                  <a:gd name="connsiteY14" fmla="*/ 6268075 h 6273317"/>
                  <a:gd name="connsiteX15" fmla="*/ 276786 w 7557566"/>
                  <a:gd name="connsiteY15" fmla="*/ 6262483 h 6273317"/>
                  <a:gd name="connsiteX16" fmla="*/ 0 w 7557566"/>
                  <a:gd name="connsiteY16" fmla="*/ 5922878 h 6273317"/>
                  <a:gd name="connsiteX17" fmla="*/ 59202 w 7557566"/>
                  <a:gd name="connsiteY17" fmla="*/ 5729064 h 6273317"/>
                  <a:gd name="connsiteX18" fmla="*/ 83516 w 7557566"/>
                  <a:gd name="connsiteY18" fmla="*/ 5699596 h 6273317"/>
                  <a:gd name="connsiteX19" fmla="*/ 3396171 w 7557566"/>
                  <a:gd name="connsiteY19" fmla="*/ 261169 h 6273317"/>
                  <a:gd name="connsiteX20" fmla="*/ 3398403 w 7557566"/>
                  <a:gd name="connsiteY20" fmla="*/ 253976 h 6273317"/>
                  <a:gd name="connsiteX21" fmla="*/ 3781567 w 7557566"/>
                  <a:gd name="connsiteY21" fmla="*/ 0 h 6273317"/>
                  <a:gd name="connsiteX0" fmla="*/ 3781567 w 7557566"/>
                  <a:gd name="connsiteY0" fmla="*/ 0 h 6273317"/>
                  <a:gd name="connsiteX1" fmla="*/ 4164731 w 7557566"/>
                  <a:gd name="connsiteY1" fmla="*/ 253976 h 6273317"/>
                  <a:gd name="connsiteX2" fmla="*/ 4169273 w 7557566"/>
                  <a:gd name="connsiteY2" fmla="*/ 268608 h 6273317"/>
                  <a:gd name="connsiteX3" fmla="*/ 7478750 w 7557566"/>
                  <a:gd name="connsiteY3" fmla="*/ 5701818 h 6273317"/>
                  <a:gd name="connsiteX4" fmla="*/ 7475884 w 7557566"/>
                  <a:gd name="connsiteY4" fmla="*/ 5701818 h 6273317"/>
                  <a:gd name="connsiteX5" fmla="*/ 7498364 w 7557566"/>
                  <a:gd name="connsiteY5" fmla="*/ 5729064 h 6273317"/>
                  <a:gd name="connsiteX6" fmla="*/ 7557566 w 7557566"/>
                  <a:gd name="connsiteY6" fmla="*/ 5922878 h 6273317"/>
                  <a:gd name="connsiteX7" fmla="*/ 7280781 w 7557566"/>
                  <a:gd name="connsiteY7" fmla="*/ 6262483 h 6273317"/>
                  <a:gd name="connsiteX8" fmla="*/ 7228505 w 7557566"/>
                  <a:gd name="connsiteY8" fmla="*/ 6267752 h 6273317"/>
                  <a:gd name="connsiteX9" fmla="*/ 7231120 w 7557566"/>
                  <a:gd name="connsiteY9" fmla="*/ 6273317 h 6273317"/>
                  <a:gd name="connsiteX10" fmla="*/ 7052170 w 7557566"/>
                  <a:gd name="connsiteY10" fmla="*/ 6273317 h 6273317"/>
                  <a:gd name="connsiteX11" fmla="*/ 3771640 w 7557566"/>
                  <a:gd name="connsiteY11" fmla="*/ 4529841 h 6273317"/>
                  <a:gd name="connsiteX12" fmla="*/ 491110 w 7557566"/>
                  <a:gd name="connsiteY12" fmla="*/ 6273317 h 6273317"/>
                  <a:gd name="connsiteX13" fmla="*/ 329794 w 7557566"/>
                  <a:gd name="connsiteY13" fmla="*/ 6273317 h 6273317"/>
                  <a:gd name="connsiteX14" fmla="*/ 332258 w 7557566"/>
                  <a:gd name="connsiteY14" fmla="*/ 6268075 h 6273317"/>
                  <a:gd name="connsiteX15" fmla="*/ 276786 w 7557566"/>
                  <a:gd name="connsiteY15" fmla="*/ 6262483 h 6273317"/>
                  <a:gd name="connsiteX16" fmla="*/ 0 w 7557566"/>
                  <a:gd name="connsiteY16" fmla="*/ 5922878 h 6273317"/>
                  <a:gd name="connsiteX17" fmla="*/ 59202 w 7557566"/>
                  <a:gd name="connsiteY17" fmla="*/ 5729064 h 6273317"/>
                  <a:gd name="connsiteX18" fmla="*/ 3396171 w 7557566"/>
                  <a:gd name="connsiteY18" fmla="*/ 261169 h 6273317"/>
                  <a:gd name="connsiteX19" fmla="*/ 3398403 w 7557566"/>
                  <a:gd name="connsiteY19" fmla="*/ 253976 h 6273317"/>
                  <a:gd name="connsiteX20" fmla="*/ 3781567 w 7557566"/>
                  <a:gd name="connsiteY20" fmla="*/ 0 h 6273317"/>
                  <a:gd name="connsiteX0" fmla="*/ 3781567 w 7557566"/>
                  <a:gd name="connsiteY0" fmla="*/ 0 h 6273317"/>
                  <a:gd name="connsiteX1" fmla="*/ 4164731 w 7557566"/>
                  <a:gd name="connsiteY1" fmla="*/ 253976 h 6273317"/>
                  <a:gd name="connsiteX2" fmla="*/ 4169273 w 7557566"/>
                  <a:gd name="connsiteY2" fmla="*/ 268608 h 6273317"/>
                  <a:gd name="connsiteX3" fmla="*/ 7478750 w 7557566"/>
                  <a:gd name="connsiteY3" fmla="*/ 5701818 h 6273317"/>
                  <a:gd name="connsiteX4" fmla="*/ 7498364 w 7557566"/>
                  <a:gd name="connsiteY4" fmla="*/ 5729064 h 6273317"/>
                  <a:gd name="connsiteX5" fmla="*/ 7557566 w 7557566"/>
                  <a:gd name="connsiteY5" fmla="*/ 5922878 h 6273317"/>
                  <a:gd name="connsiteX6" fmla="*/ 7280781 w 7557566"/>
                  <a:gd name="connsiteY6" fmla="*/ 6262483 h 6273317"/>
                  <a:gd name="connsiteX7" fmla="*/ 7228505 w 7557566"/>
                  <a:gd name="connsiteY7" fmla="*/ 6267752 h 6273317"/>
                  <a:gd name="connsiteX8" fmla="*/ 7231120 w 7557566"/>
                  <a:gd name="connsiteY8" fmla="*/ 6273317 h 6273317"/>
                  <a:gd name="connsiteX9" fmla="*/ 7052170 w 7557566"/>
                  <a:gd name="connsiteY9" fmla="*/ 6273317 h 6273317"/>
                  <a:gd name="connsiteX10" fmla="*/ 3771640 w 7557566"/>
                  <a:gd name="connsiteY10" fmla="*/ 4529841 h 6273317"/>
                  <a:gd name="connsiteX11" fmla="*/ 491110 w 7557566"/>
                  <a:gd name="connsiteY11" fmla="*/ 6273317 h 6273317"/>
                  <a:gd name="connsiteX12" fmla="*/ 329794 w 7557566"/>
                  <a:gd name="connsiteY12" fmla="*/ 6273317 h 6273317"/>
                  <a:gd name="connsiteX13" fmla="*/ 332258 w 7557566"/>
                  <a:gd name="connsiteY13" fmla="*/ 6268075 h 6273317"/>
                  <a:gd name="connsiteX14" fmla="*/ 276786 w 7557566"/>
                  <a:gd name="connsiteY14" fmla="*/ 6262483 h 6273317"/>
                  <a:gd name="connsiteX15" fmla="*/ 0 w 7557566"/>
                  <a:gd name="connsiteY15" fmla="*/ 5922878 h 6273317"/>
                  <a:gd name="connsiteX16" fmla="*/ 59202 w 7557566"/>
                  <a:gd name="connsiteY16" fmla="*/ 5729064 h 6273317"/>
                  <a:gd name="connsiteX17" fmla="*/ 3396171 w 7557566"/>
                  <a:gd name="connsiteY17" fmla="*/ 261169 h 6273317"/>
                  <a:gd name="connsiteX18" fmla="*/ 3398403 w 7557566"/>
                  <a:gd name="connsiteY18" fmla="*/ 253976 h 6273317"/>
                  <a:gd name="connsiteX19" fmla="*/ 3781567 w 7557566"/>
                  <a:gd name="connsiteY19" fmla="*/ 0 h 6273317"/>
                  <a:gd name="connsiteX0" fmla="*/ 3781567 w 7557566"/>
                  <a:gd name="connsiteY0" fmla="*/ 0 h 6273317"/>
                  <a:gd name="connsiteX1" fmla="*/ 4164731 w 7557566"/>
                  <a:gd name="connsiteY1" fmla="*/ 253976 h 6273317"/>
                  <a:gd name="connsiteX2" fmla="*/ 4169273 w 7557566"/>
                  <a:gd name="connsiteY2" fmla="*/ 268608 h 6273317"/>
                  <a:gd name="connsiteX3" fmla="*/ 7498364 w 7557566"/>
                  <a:gd name="connsiteY3" fmla="*/ 5729064 h 6273317"/>
                  <a:gd name="connsiteX4" fmla="*/ 7557566 w 7557566"/>
                  <a:gd name="connsiteY4" fmla="*/ 5922878 h 6273317"/>
                  <a:gd name="connsiteX5" fmla="*/ 7280781 w 7557566"/>
                  <a:gd name="connsiteY5" fmla="*/ 6262483 h 6273317"/>
                  <a:gd name="connsiteX6" fmla="*/ 7228505 w 7557566"/>
                  <a:gd name="connsiteY6" fmla="*/ 6267752 h 6273317"/>
                  <a:gd name="connsiteX7" fmla="*/ 7231120 w 7557566"/>
                  <a:gd name="connsiteY7" fmla="*/ 6273317 h 6273317"/>
                  <a:gd name="connsiteX8" fmla="*/ 7052170 w 7557566"/>
                  <a:gd name="connsiteY8" fmla="*/ 6273317 h 6273317"/>
                  <a:gd name="connsiteX9" fmla="*/ 3771640 w 7557566"/>
                  <a:gd name="connsiteY9" fmla="*/ 4529841 h 6273317"/>
                  <a:gd name="connsiteX10" fmla="*/ 491110 w 7557566"/>
                  <a:gd name="connsiteY10" fmla="*/ 6273317 h 6273317"/>
                  <a:gd name="connsiteX11" fmla="*/ 329794 w 7557566"/>
                  <a:gd name="connsiteY11" fmla="*/ 6273317 h 6273317"/>
                  <a:gd name="connsiteX12" fmla="*/ 332258 w 7557566"/>
                  <a:gd name="connsiteY12" fmla="*/ 6268075 h 6273317"/>
                  <a:gd name="connsiteX13" fmla="*/ 276786 w 7557566"/>
                  <a:gd name="connsiteY13" fmla="*/ 6262483 h 6273317"/>
                  <a:gd name="connsiteX14" fmla="*/ 0 w 7557566"/>
                  <a:gd name="connsiteY14" fmla="*/ 5922878 h 6273317"/>
                  <a:gd name="connsiteX15" fmla="*/ 59202 w 7557566"/>
                  <a:gd name="connsiteY15" fmla="*/ 5729064 h 6273317"/>
                  <a:gd name="connsiteX16" fmla="*/ 3396171 w 7557566"/>
                  <a:gd name="connsiteY16" fmla="*/ 261169 h 6273317"/>
                  <a:gd name="connsiteX17" fmla="*/ 3398403 w 7557566"/>
                  <a:gd name="connsiteY17" fmla="*/ 253976 h 6273317"/>
                  <a:gd name="connsiteX18" fmla="*/ 3781567 w 7557566"/>
                  <a:gd name="connsiteY18" fmla="*/ 0 h 6273317"/>
                  <a:gd name="connsiteX0" fmla="*/ 3781567 w 7557566"/>
                  <a:gd name="connsiteY0" fmla="*/ 0 h 6273317"/>
                  <a:gd name="connsiteX1" fmla="*/ 4164731 w 7557566"/>
                  <a:gd name="connsiteY1" fmla="*/ 253976 h 6273317"/>
                  <a:gd name="connsiteX2" fmla="*/ 4169273 w 7557566"/>
                  <a:gd name="connsiteY2" fmla="*/ 268608 h 6273317"/>
                  <a:gd name="connsiteX3" fmla="*/ 7498364 w 7557566"/>
                  <a:gd name="connsiteY3" fmla="*/ 5729064 h 6273317"/>
                  <a:gd name="connsiteX4" fmla="*/ 7557566 w 7557566"/>
                  <a:gd name="connsiteY4" fmla="*/ 5922878 h 6273317"/>
                  <a:gd name="connsiteX5" fmla="*/ 7280781 w 7557566"/>
                  <a:gd name="connsiteY5" fmla="*/ 6262483 h 6273317"/>
                  <a:gd name="connsiteX6" fmla="*/ 7228505 w 7557566"/>
                  <a:gd name="connsiteY6" fmla="*/ 6267752 h 6273317"/>
                  <a:gd name="connsiteX7" fmla="*/ 7231120 w 7557566"/>
                  <a:gd name="connsiteY7" fmla="*/ 6273317 h 6273317"/>
                  <a:gd name="connsiteX8" fmla="*/ 7052170 w 7557566"/>
                  <a:gd name="connsiteY8" fmla="*/ 6273317 h 6273317"/>
                  <a:gd name="connsiteX9" fmla="*/ 3771640 w 7557566"/>
                  <a:gd name="connsiteY9" fmla="*/ 4529841 h 6273317"/>
                  <a:gd name="connsiteX10" fmla="*/ 329794 w 7557566"/>
                  <a:gd name="connsiteY10" fmla="*/ 6273317 h 6273317"/>
                  <a:gd name="connsiteX11" fmla="*/ 332258 w 7557566"/>
                  <a:gd name="connsiteY11" fmla="*/ 6268075 h 6273317"/>
                  <a:gd name="connsiteX12" fmla="*/ 276786 w 7557566"/>
                  <a:gd name="connsiteY12" fmla="*/ 6262483 h 6273317"/>
                  <a:gd name="connsiteX13" fmla="*/ 0 w 7557566"/>
                  <a:gd name="connsiteY13" fmla="*/ 5922878 h 6273317"/>
                  <a:gd name="connsiteX14" fmla="*/ 59202 w 7557566"/>
                  <a:gd name="connsiteY14" fmla="*/ 5729064 h 6273317"/>
                  <a:gd name="connsiteX15" fmla="*/ 3396171 w 7557566"/>
                  <a:gd name="connsiteY15" fmla="*/ 261169 h 6273317"/>
                  <a:gd name="connsiteX16" fmla="*/ 3398403 w 7557566"/>
                  <a:gd name="connsiteY16" fmla="*/ 253976 h 6273317"/>
                  <a:gd name="connsiteX17" fmla="*/ 3781567 w 7557566"/>
                  <a:gd name="connsiteY17" fmla="*/ 0 h 6273317"/>
                  <a:gd name="connsiteX0" fmla="*/ 3781567 w 7557566"/>
                  <a:gd name="connsiteY0" fmla="*/ 0 h 6273317"/>
                  <a:gd name="connsiteX1" fmla="*/ 4164731 w 7557566"/>
                  <a:gd name="connsiteY1" fmla="*/ 253976 h 6273317"/>
                  <a:gd name="connsiteX2" fmla="*/ 4169273 w 7557566"/>
                  <a:gd name="connsiteY2" fmla="*/ 268608 h 6273317"/>
                  <a:gd name="connsiteX3" fmla="*/ 7498364 w 7557566"/>
                  <a:gd name="connsiteY3" fmla="*/ 5729064 h 6273317"/>
                  <a:gd name="connsiteX4" fmla="*/ 7557566 w 7557566"/>
                  <a:gd name="connsiteY4" fmla="*/ 5922878 h 6273317"/>
                  <a:gd name="connsiteX5" fmla="*/ 7280781 w 7557566"/>
                  <a:gd name="connsiteY5" fmla="*/ 6262483 h 6273317"/>
                  <a:gd name="connsiteX6" fmla="*/ 7228505 w 7557566"/>
                  <a:gd name="connsiteY6" fmla="*/ 6267752 h 6273317"/>
                  <a:gd name="connsiteX7" fmla="*/ 7231120 w 7557566"/>
                  <a:gd name="connsiteY7" fmla="*/ 6273317 h 6273317"/>
                  <a:gd name="connsiteX8" fmla="*/ 3771640 w 7557566"/>
                  <a:gd name="connsiteY8" fmla="*/ 4529841 h 6273317"/>
                  <a:gd name="connsiteX9" fmla="*/ 329794 w 7557566"/>
                  <a:gd name="connsiteY9" fmla="*/ 6273317 h 6273317"/>
                  <a:gd name="connsiteX10" fmla="*/ 332258 w 7557566"/>
                  <a:gd name="connsiteY10" fmla="*/ 6268075 h 6273317"/>
                  <a:gd name="connsiteX11" fmla="*/ 276786 w 7557566"/>
                  <a:gd name="connsiteY11" fmla="*/ 6262483 h 6273317"/>
                  <a:gd name="connsiteX12" fmla="*/ 0 w 7557566"/>
                  <a:gd name="connsiteY12" fmla="*/ 5922878 h 6273317"/>
                  <a:gd name="connsiteX13" fmla="*/ 59202 w 7557566"/>
                  <a:gd name="connsiteY13" fmla="*/ 5729064 h 6273317"/>
                  <a:gd name="connsiteX14" fmla="*/ 3396171 w 7557566"/>
                  <a:gd name="connsiteY14" fmla="*/ 261169 h 6273317"/>
                  <a:gd name="connsiteX15" fmla="*/ 3398403 w 7557566"/>
                  <a:gd name="connsiteY15" fmla="*/ 253976 h 6273317"/>
                  <a:gd name="connsiteX16" fmla="*/ 3781567 w 7557566"/>
                  <a:gd name="connsiteY16" fmla="*/ 0 h 6273317"/>
                  <a:gd name="connsiteX0" fmla="*/ 3781567 w 7557566"/>
                  <a:gd name="connsiteY0" fmla="*/ 0 h 6273317"/>
                  <a:gd name="connsiteX1" fmla="*/ 4164731 w 7557566"/>
                  <a:gd name="connsiteY1" fmla="*/ 253976 h 6273317"/>
                  <a:gd name="connsiteX2" fmla="*/ 4169273 w 7557566"/>
                  <a:gd name="connsiteY2" fmla="*/ 268608 h 6273317"/>
                  <a:gd name="connsiteX3" fmla="*/ 7498364 w 7557566"/>
                  <a:gd name="connsiteY3" fmla="*/ 5729064 h 6273317"/>
                  <a:gd name="connsiteX4" fmla="*/ 7557566 w 7557566"/>
                  <a:gd name="connsiteY4" fmla="*/ 5922878 h 6273317"/>
                  <a:gd name="connsiteX5" fmla="*/ 7280781 w 7557566"/>
                  <a:gd name="connsiteY5" fmla="*/ 6262483 h 6273317"/>
                  <a:gd name="connsiteX6" fmla="*/ 7228505 w 7557566"/>
                  <a:gd name="connsiteY6" fmla="*/ 6267752 h 6273317"/>
                  <a:gd name="connsiteX7" fmla="*/ 3771640 w 7557566"/>
                  <a:gd name="connsiteY7" fmla="*/ 4529841 h 6273317"/>
                  <a:gd name="connsiteX8" fmla="*/ 329794 w 7557566"/>
                  <a:gd name="connsiteY8" fmla="*/ 6273317 h 6273317"/>
                  <a:gd name="connsiteX9" fmla="*/ 332258 w 7557566"/>
                  <a:gd name="connsiteY9" fmla="*/ 6268075 h 6273317"/>
                  <a:gd name="connsiteX10" fmla="*/ 276786 w 7557566"/>
                  <a:gd name="connsiteY10" fmla="*/ 6262483 h 6273317"/>
                  <a:gd name="connsiteX11" fmla="*/ 0 w 7557566"/>
                  <a:gd name="connsiteY11" fmla="*/ 5922878 h 6273317"/>
                  <a:gd name="connsiteX12" fmla="*/ 59202 w 7557566"/>
                  <a:gd name="connsiteY12" fmla="*/ 5729064 h 6273317"/>
                  <a:gd name="connsiteX13" fmla="*/ 3396171 w 7557566"/>
                  <a:gd name="connsiteY13" fmla="*/ 261169 h 6273317"/>
                  <a:gd name="connsiteX14" fmla="*/ 3398403 w 7557566"/>
                  <a:gd name="connsiteY14" fmla="*/ 253976 h 6273317"/>
                  <a:gd name="connsiteX15" fmla="*/ 3781567 w 7557566"/>
                  <a:gd name="connsiteY15" fmla="*/ 0 h 6273317"/>
                  <a:gd name="connsiteX0" fmla="*/ 3781567 w 7557566"/>
                  <a:gd name="connsiteY0" fmla="*/ 0 h 6273317"/>
                  <a:gd name="connsiteX1" fmla="*/ 4164731 w 7557566"/>
                  <a:gd name="connsiteY1" fmla="*/ 253976 h 6273317"/>
                  <a:gd name="connsiteX2" fmla="*/ 4169273 w 7557566"/>
                  <a:gd name="connsiteY2" fmla="*/ 268608 h 6273317"/>
                  <a:gd name="connsiteX3" fmla="*/ 7498364 w 7557566"/>
                  <a:gd name="connsiteY3" fmla="*/ 5729064 h 6273317"/>
                  <a:gd name="connsiteX4" fmla="*/ 7557566 w 7557566"/>
                  <a:gd name="connsiteY4" fmla="*/ 5922878 h 6273317"/>
                  <a:gd name="connsiteX5" fmla="*/ 7280781 w 7557566"/>
                  <a:gd name="connsiteY5" fmla="*/ 6262483 h 6273317"/>
                  <a:gd name="connsiteX6" fmla="*/ 7228505 w 7557566"/>
                  <a:gd name="connsiteY6" fmla="*/ 6267752 h 6273317"/>
                  <a:gd name="connsiteX7" fmla="*/ 3771640 w 7557566"/>
                  <a:gd name="connsiteY7" fmla="*/ 4529841 h 6273317"/>
                  <a:gd name="connsiteX8" fmla="*/ 329794 w 7557566"/>
                  <a:gd name="connsiteY8" fmla="*/ 6273317 h 6273317"/>
                  <a:gd name="connsiteX9" fmla="*/ 276786 w 7557566"/>
                  <a:gd name="connsiteY9" fmla="*/ 6262483 h 6273317"/>
                  <a:gd name="connsiteX10" fmla="*/ 0 w 7557566"/>
                  <a:gd name="connsiteY10" fmla="*/ 5922878 h 6273317"/>
                  <a:gd name="connsiteX11" fmla="*/ 59202 w 7557566"/>
                  <a:gd name="connsiteY11" fmla="*/ 5729064 h 6273317"/>
                  <a:gd name="connsiteX12" fmla="*/ 3396171 w 7557566"/>
                  <a:gd name="connsiteY12" fmla="*/ 261169 h 6273317"/>
                  <a:gd name="connsiteX13" fmla="*/ 3398403 w 7557566"/>
                  <a:gd name="connsiteY13" fmla="*/ 253976 h 6273317"/>
                  <a:gd name="connsiteX14" fmla="*/ 3781567 w 7557566"/>
                  <a:gd name="connsiteY14" fmla="*/ 0 h 6273317"/>
                  <a:gd name="connsiteX0" fmla="*/ 3781567 w 7557566"/>
                  <a:gd name="connsiteY0" fmla="*/ 0 h 6267752"/>
                  <a:gd name="connsiteX1" fmla="*/ 4164731 w 7557566"/>
                  <a:gd name="connsiteY1" fmla="*/ 253976 h 6267752"/>
                  <a:gd name="connsiteX2" fmla="*/ 4169273 w 7557566"/>
                  <a:gd name="connsiteY2" fmla="*/ 268608 h 6267752"/>
                  <a:gd name="connsiteX3" fmla="*/ 7498364 w 7557566"/>
                  <a:gd name="connsiteY3" fmla="*/ 5729064 h 6267752"/>
                  <a:gd name="connsiteX4" fmla="*/ 7557566 w 7557566"/>
                  <a:gd name="connsiteY4" fmla="*/ 5922878 h 6267752"/>
                  <a:gd name="connsiteX5" fmla="*/ 7280781 w 7557566"/>
                  <a:gd name="connsiteY5" fmla="*/ 6262483 h 6267752"/>
                  <a:gd name="connsiteX6" fmla="*/ 7228505 w 7557566"/>
                  <a:gd name="connsiteY6" fmla="*/ 6267752 h 6267752"/>
                  <a:gd name="connsiteX7" fmla="*/ 3771640 w 7557566"/>
                  <a:gd name="connsiteY7" fmla="*/ 4529841 h 6267752"/>
                  <a:gd name="connsiteX8" fmla="*/ 374244 w 7557566"/>
                  <a:gd name="connsiteY8" fmla="*/ 6254267 h 6267752"/>
                  <a:gd name="connsiteX9" fmla="*/ 276786 w 7557566"/>
                  <a:gd name="connsiteY9" fmla="*/ 6262483 h 6267752"/>
                  <a:gd name="connsiteX10" fmla="*/ 0 w 7557566"/>
                  <a:gd name="connsiteY10" fmla="*/ 5922878 h 6267752"/>
                  <a:gd name="connsiteX11" fmla="*/ 59202 w 7557566"/>
                  <a:gd name="connsiteY11" fmla="*/ 5729064 h 6267752"/>
                  <a:gd name="connsiteX12" fmla="*/ 3396171 w 7557566"/>
                  <a:gd name="connsiteY12" fmla="*/ 261169 h 6267752"/>
                  <a:gd name="connsiteX13" fmla="*/ 3398403 w 7557566"/>
                  <a:gd name="connsiteY13" fmla="*/ 253976 h 6267752"/>
                  <a:gd name="connsiteX14" fmla="*/ 3781567 w 7557566"/>
                  <a:gd name="connsiteY14" fmla="*/ 0 h 6267752"/>
                  <a:gd name="connsiteX0" fmla="*/ 3781567 w 7557566"/>
                  <a:gd name="connsiteY0" fmla="*/ 0 h 6262483"/>
                  <a:gd name="connsiteX1" fmla="*/ 4164731 w 7557566"/>
                  <a:gd name="connsiteY1" fmla="*/ 253976 h 6262483"/>
                  <a:gd name="connsiteX2" fmla="*/ 4169273 w 7557566"/>
                  <a:gd name="connsiteY2" fmla="*/ 268608 h 6262483"/>
                  <a:gd name="connsiteX3" fmla="*/ 7498364 w 7557566"/>
                  <a:gd name="connsiteY3" fmla="*/ 5729064 h 6262483"/>
                  <a:gd name="connsiteX4" fmla="*/ 7557566 w 7557566"/>
                  <a:gd name="connsiteY4" fmla="*/ 5922878 h 6262483"/>
                  <a:gd name="connsiteX5" fmla="*/ 7280781 w 7557566"/>
                  <a:gd name="connsiteY5" fmla="*/ 6262483 h 6262483"/>
                  <a:gd name="connsiteX6" fmla="*/ 7057055 w 7557566"/>
                  <a:gd name="connsiteY6" fmla="*/ 6185202 h 6262483"/>
                  <a:gd name="connsiteX7" fmla="*/ 3771640 w 7557566"/>
                  <a:gd name="connsiteY7" fmla="*/ 4529841 h 6262483"/>
                  <a:gd name="connsiteX8" fmla="*/ 374244 w 7557566"/>
                  <a:gd name="connsiteY8" fmla="*/ 6254267 h 6262483"/>
                  <a:gd name="connsiteX9" fmla="*/ 276786 w 7557566"/>
                  <a:gd name="connsiteY9" fmla="*/ 6262483 h 6262483"/>
                  <a:gd name="connsiteX10" fmla="*/ 0 w 7557566"/>
                  <a:gd name="connsiteY10" fmla="*/ 5922878 h 6262483"/>
                  <a:gd name="connsiteX11" fmla="*/ 59202 w 7557566"/>
                  <a:gd name="connsiteY11" fmla="*/ 5729064 h 6262483"/>
                  <a:gd name="connsiteX12" fmla="*/ 3396171 w 7557566"/>
                  <a:gd name="connsiteY12" fmla="*/ 261169 h 6262483"/>
                  <a:gd name="connsiteX13" fmla="*/ 3398403 w 7557566"/>
                  <a:gd name="connsiteY13" fmla="*/ 253976 h 6262483"/>
                  <a:gd name="connsiteX14" fmla="*/ 3781567 w 7557566"/>
                  <a:gd name="connsiteY14" fmla="*/ 0 h 6262483"/>
                  <a:gd name="connsiteX0" fmla="*/ 3781567 w 7557566"/>
                  <a:gd name="connsiteY0" fmla="*/ 0 h 6262483"/>
                  <a:gd name="connsiteX1" fmla="*/ 4164731 w 7557566"/>
                  <a:gd name="connsiteY1" fmla="*/ 253976 h 6262483"/>
                  <a:gd name="connsiteX2" fmla="*/ 4169273 w 7557566"/>
                  <a:gd name="connsiteY2" fmla="*/ 268608 h 6262483"/>
                  <a:gd name="connsiteX3" fmla="*/ 7498364 w 7557566"/>
                  <a:gd name="connsiteY3" fmla="*/ 5729064 h 6262483"/>
                  <a:gd name="connsiteX4" fmla="*/ 7557566 w 7557566"/>
                  <a:gd name="connsiteY4" fmla="*/ 5922878 h 6262483"/>
                  <a:gd name="connsiteX5" fmla="*/ 7280781 w 7557566"/>
                  <a:gd name="connsiteY5" fmla="*/ 6262483 h 6262483"/>
                  <a:gd name="connsiteX6" fmla="*/ 7057055 w 7557566"/>
                  <a:gd name="connsiteY6" fmla="*/ 6185202 h 6262483"/>
                  <a:gd name="connsiteX7" fmla="*/ 3771640 w 7557566"/>
                  <a:gd name="connsiteY7" fmla="*/ 4529841 h 6262483"/>
                  <a:gd name="connsiteX8" fmla="*/ 552044 w 7557566"/>
                  <a:gd name="connsiteY8" fmla="*/ 6159017 h 6262483"/>
                  <a:gd name="connsiteX9" fmla="*/ 276786 w 7557566"/>
                  <a:gd name="connsiteY9" fmla="*/ 6262483 h 6262483"/>
                  <a:gd name="connsiteX10" fmla="*/ 0 w 7557566"/>
                  <a:gd name="connsiteY10" fmla="*/ 5922878 h 6262483"/>
                  <a:gd name="connsiteX11" fmla="*/ 59202 w 7557566"/>
                  <a:gd name="connsiteY11" fmla="*/ 5729064 h 6262483"/>
                  <a:gd name="connsiteX12" fmla="*/ 3396171 w 7557566"/>
                  <a:gd name="connsiteY12" fmla="*/ 261169 h 6262483"/>
                  <a:gd name="connsiteX13" fmla="*/ 3398403 w 7557566"/>
                  <a:gd name="connsiteY13" fmla="*/ 253976 h 6262483"/>
                  <a:gd name="connsiteX14" fmla="*/ 3781567 w 7557566"/>
                  <a:gd name="connsiteY14" fmla="*/ 0 h 6262483"/>
                  <a:gd name="connsiteX0" fmla="*/ 3781567 w 7557566"/>
                  <a:gd name="connsiteY0" fmla="*/ 0 h 6262483"/>
                  <a:gd name="connsiteX1" fmla="*/ 4164731 w 7557566"/>
                  <a:gd name="connsiteY1" fmla="*/ 253976 h 6262483"/>
                  <a:gd name="connsiteX2" fmla="*/ 4169273 w 7557566"/>
                  <a:gd name="connsiteY2" fmla="*/ 268608 h 6262483"/>
                  <a:gd name="connsiteX3" fmla="*/ 7498364 w 7557566"/>
                  <a:gd name="connsiteY3" fmla="*/ 5729064 h 6262483"/>
                  <a:gd name="connsiteX4" fmla="*/ 7557566 w 7557566"/>
                  <a:gd name="connsiteY4" fmla="*/ 5922878 h 6262483"/>
                  <a:gd name="connsiteX5" fmla="*/ 7280781 w 7557566"/>
                  <a:gd name="connsiteY5" fmla="*/ 6262483 h 6262483"/>
                  <a:gd name="connsiteX6" fmla="*/ 7057055 w 7557566"/>
                  <a:gd name="connsiteY6" fmla="*/ 6185202 h 6262483"/>
                  <a:gd name="connsiteX7" fmla="*/ 3771640 w 7557566"/>
                  <a:gd name="connsiteY7" fmla="*/ 4529841 h 6262483"/>
                  <a:gd name="connsiteX8" fmla="*/ 552044 w 7557566"/>
                  <a:gd name="connsiteY8" fmla="*/ 6159017 h 6262483"/>
                  <a:gd name="connsiteX9" fmla="*/ 276786 w 7557566"/>
                  <a:gd name="connsiteY9" fmla="*/ 6262483 h 6262483"/>
                  <a:gd name="connsiteX10" fmla="*/ 0 w 7557566"/>
                  <a:gd name="connsiteY10" fmla="*/ 5922878 h 6262483"/>
                  <a:gd name="connsiteX11" fmla="*/ 59202 w 7557566"/>
                  <a:gd name="connsiteY11" fmla="*/ 5729064 h 6262483"/>
                  <a:gd name="connsiteX12" fmla="*/ 3396171 w 7557566"/>
                  <a:gd name="connsiteY12" fmla="*/ 261169 h 6262483"/>
                  <a:gd name="connsiteX13" fmla="*/ 3398403 w 7557566"/>
                  <a:gd name="connsiteY13" fmla="*/ 253976 h 6262483"/>
                  <a:gd name="connsiteX14" fmla="*/ 3781567 w 7557566"/>
                  <a:gd name="connsiteY14" fmla="*/ 0 h 6262483"/>
                  <a:gd name="connsiteX0" fmla="*/ 3781567 w 7557566"/>
                  <a:gd name="connsiteY0" fmla="*/ 0 h 6262483"/>
                  <a:gd name="connsiteX1" fmla="*/ 4164731 w 7557566"/>
                  <a:gd name="connsiteY1" fmla="*/ 253976 h 6262483"/>
                  <a:gd name="connsiteX2" fmla="*/ 4169273 w 7557566"/>
                  <a:gd name="connsiteY2" fmla="*/ 268608 h 6262483"/>
                  <a:gd name="connsiteX3" fmla="*/ 7498364 w 7557566"/>
                  <a:gd name="connsiteY3" fmla="*/ 5729064 h 6262483"/>
                  <a:gd name="connsiteX4" fmla="*/ 7557566 w 7557566"/>
                  <a:gd name="connsiteY4" fmla="*/ 5922878 h 6262483"/>
                  <a:gd name="connsiteX5" fmla="*/ 7280781 w 7557566"/>
                  <a:gd name="connsiteY5" fmla="*/ 6262483 h 6262483"/>
                  <a:gd name="connsiteX6" fmla="*/ 7057055 w 7557566"/>
                  <a:gd name="connsiteY6" fmla="*/ 6185202 h 6262483"/>
                  <a:gd name="connsiteX7" fmla="*/ 3771640 w 7557566"/>
                  <a:gd name="connsiteY7" fmla="*/ 4529841 h 6262483"/>
                  <a:gd name="connsiteX8" fmla="*/ 552044 w 7557566"/>
                  <a:gd name="connsiteY8" fmla="*/ 6159017 h 6262483"/>
                  <a:gd name="connsiteX9" fmla="*/ 276786 w 7557566"/>
                  <a:gd name="connsiteY9" fmla="*/ 6262483 h 6262483"/>
                  <a:gd name="connsiteX10" fmla="*/ 0 w 7557566"/>
                  <a:gd name="connsiteY10" fmla="*/ 5922878 h 6262483"/>
                  <a:gd name="connsiteX11" fmla="*/ 59202 w 7557566"/>
                  <a:gd name="connsiteY11" fmla="*/ 5729064 h 6262483"/>
                  <a:gd name="connsiteX12" fmla="*/ 3396171 w 7557566"/>
                  <a:gd name="connsiteY12" fmla="*/ 261169 h 6262483"/>
                  <a:gd name="connsiteX13" fmla="*/ 3398403 w 7557566"/>
                  <a:gd name="connsiteY13" fmla="*/ 253976 h 6262483"/>
                  <a:gd name="connsiteX14" fmla="*/ 3781567 w 7557566"/>
                  <a:gd name="connsiteY14" fmla="*/ 0 h 6262483"/>
                  <a:gd name="connsiteX0" fmla="*/ 3781567 w 7557566"/>
                  <a:gd name="connsiteY0" fmla="*/ 0 h 6262483"/>
                  <a:gd name="connsiteX1" fmla="*/ 4164731 w 7557566"/>
                  <a:gd name="connsiteY1" fmla="*/ 253976 h 6262483"/>
                  <a:gd name="connsiteX2" fmla="*/ 4169273 w 7557566"/>
                  <a:gd name="connsiteY2" fmla="*/ 268608 h 6262483"/>
                  <a:gd name="connsiteX3" fmla="*/ 7498364 w 7557566"/>
                  <a:gd name="connsiteY3" fmla="*/ 5729064 h 6262483"/>
                  <a:gd name="connsiteX4" fmla="*/ 7557566 w 7557566"/>
                  <a:gd name="connsiteY4" fmla="*/ 5922878 h 6262483"/>
                  <a:gd name="connsiteX5" fmla="*/ 7280781 w 7557566"/>
                  <a:gd name="connsiteY5" fmla="*/ 6262483 h 6262483"/>
                  <a:gd name="connsiteX6" fmla="*/ 7057055 w 7557566"/>
                  <a:gd name="connsiteY6" fmla="*/ 6185202 h 6262483"/>
                  <a:gd name="connsiteX7" fmla="*/ 3771640 w 7557566"/>
                  <a:gd name="connsiteY7" fmla="*/ 4529841 h 6262483"/>
                  <a:gd name="connsiteX8" fmla="*/ 552044 w 7557566"/>
                  <a:gd name="connsiteY8" fmla="*/ 6159017 h 6262483"/>
                  <a:gd name="connsiteX9" fmla="*/ 276786 w 7557566"/>
                  <a:gd name="connsiteY9" fmla="*/ 6262483 h 6262483"/>
                  <a:gd name="connsiteX10" fmla="*/ 0 w 7557566"/>
                  <a:gd name="connsiteY10" fmla="*/ 5922878 h 6262483"/>
                  <a:gd name="connsiteX11" fmla="*/ 59202 w 7557566"/>
                  <a:gd name="connsiteY11" fmla="*/ 5729064 h 6262483"/>
                  <a:gd name="connsiteX12" fmla="*/ 3396171 w 7557566"/>
                  <a:gd name="connsiteY12" fmla="*/ 261169 h 6262483"/>
                  <a:gd name="connsiteX13" fmla="*/ 3398403 w 7557566"/>
                  <a:gd name="connsiteY13" fmla="*/ 253976 h 6262483"/>
                  <a:gd name="connsiteX14" fmla="*/ 3781567 w 7557566"/>
                  <a:gd name="connsiteY14" fmla="*/ 0 h 6262483"/>
                  <a:gd name="connsiteX0" fmla="*/ 3781567 w 7557566"/>
                  <a:gd name="connsiteY0" fmla="*/ 0 h 6262483"/>
                  <a:gd name="connsiteX1" fmla="*/ 4164731 w 7557566"/>
                  <a:gd name="connsiteY1" fmla="*/ 253976 h 6262483"/>
                  <a:gd name="connsiteX2" fmla="*/ 4169273 w 7557566"/>
                  <a:gd name="connsiteY2" fmla="*/ 268608 h 6262483"/>
                  <a:gd name="connsiteX3" fmla="*/ 7498364 w 7557566"/>
                  <a:gd name="connsiteY3" fmla="*/ 5729064 h 6262483"/>
                  <a:gd name="connsiteX4" fmla="*/ 7557566 w 7557566"/>
                  <a:gd name="connsiteY4" fmla="*/ 5922878 h 6262483"/>
                  <a:gd name="connsiteX5" fmla="*/ 7280781 w 7557566"/>
                  <a:gd name="connsiteY5" fmla="*/ 6262483 h 6262483"/>
                  <a:gd name="connsiteX6" fmla="*/ 7057055 w 7557566"/>
                  <a:gd name="connsiteY6" fmla="*/ 6185202 h 6262483"/>
                  <a:gd name="connsiteX7" fmla="*/ 3771640 w 7557566"/>
                  <a:gd name="connsiteY7" fmla="*/ 4529841 h 6262483"/>
                  <a:gd name="connsiteX8" fmla="*/ 552044 w 7557566"/>
                  <a:gd name="connsiteY8" fmla="*/ 6159017 h 6262483"/>
                  <a:gd name="connsiteX9" fmla="*/ 276786 w 7557566"/>
                  <a:gd name="connsiteY9" fmla="*/ 6262483 h 6262483"/>
                  <a:gd name="connsiteX10" fmla="*/ 0 w 7557566"/>
                  <a:gd name="connsiteY10" fmla="*/ 5922878 h 6262483"/>
                  <a:gd name="connsiteX11" fmla="*/ 59202 w 7557566"/>
                  <a:gd name="connsiteY11" fmla="*/ 5729064 h 6262483"/>
                  <a:gd name="connsiteX12" fmla="*/ 3398403 w 7557566"/>
                  <a:gd name="connsiteY12" fmla="*/ 253976 h 6262483"/>
                  <a:gd name="connsiteX13" fmla="*/ 3781567 w 7557566"/>
                  <a:gd name="connsiteY13" fmla="*/ 0 h 6262483"/>
                  <a:gd name="connsiteX0" fmla="*/ 3781567 w 7557566"/>
                  <a:gd name="connsiteY0" fmla="*/ 0 h 6262483"/>
                  <a:gd name="connsiteX1" fmla="*/ 4164731 w 7557566"/>
                  <a:gd name="connsiteY1" fmla="*/ 253976 h 6262483"/>
                  <a:gd name="connsiteX2" fmla="*/ 7498364 w 7557566"/>
                  <a:gd name="connsiteY2" fmla="*/ 5729064 h 6262483"/>
                  <a:gd name="connsiteX3" fmla="*/ 7557566 w 7557566"/>
                  <a:gd name="connsiteY3" fmla="*/ 5922878 h 6262483"/>
                  <a:gd name="connsiteX4" fmla="*/ 7280781 w 7557566"/>
                  <a:gd name="connsiteY4" fmla="*/ 6262483 h 6262483"/>
                  <a:gd name="connsiteX5" fmla="*/ 7057055 w 7557566"/>
                  <a:gd name="connsiteY5" fmla="*/ 6185202 h 6262483"/>
                  <a:gd name="connsiteX6" fmla="*/ 3771640 w 7557566"/>
                  <a:gd name="connsiteY6" fmla="*/ 4529841 h 6262483"/>
                  <a:gd name="connsiteX7" fmla="*/ 552044 w 7557566"/>
                  <a:gd name="connsiteY7" fmla="*/ 6159017 h 6262483"/>
                  <a:gd name="connsiteX8" fmla="*/ 276786 w 7557566"/>
                  <a:gd name="connsiteY8" fmla="*/ 6262483 h 6262483"/>
                  <a:gd name="connsiteX9" fmla="*/ 0 w 7557566"/>
                  <a:gd name="connsiteY9" fmla="*/ 5922878 h 6262483"/>
                  <a:gd name="connsiteX10" fmla="*/ 59202 w 7557566"/>
                  <a:gd name="connsiteY10" fmla="*/ 5729064 h 6262483"/>
                  <a:gd name="connsiteX11" fmla="*/ 3398403 w 7557566"/>
                  <a:gd name="connsiteY11" fmla="*/ 253976 h 6262483"/>
                  <a:gd name="connsiteX12" fmla="*/ 3781567 w 7557566"/>
                  <a:gd name="connsiteY12" fmla="*/ 0 h 6262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557566" h="6262483">
                    <a:moveTo>
                      <a:pt x="3781567" y="0"/>
                    </a:moveTo>
                    <a:cubicBezTo>
                      <a:pt x="3953815" y="0"/>
                      <a:pt x="4101603" y="104725"/>
                      <a:pt x="4164731" y="253976"/>
                    </a:cubicBezTo>
                    <a:lnTo>
                      <a:pt x="7498364" y="5729064"/>
                    </a:lnTo>
                    <a:cubicBezTo>
                      <a:pt x="7535741" y="5784390"/>
                      <a:pt x="7557566" y="5851085"/>
                      <a:pt x="7557566" y="5922878"/>
                    </a:cubicBezTo>
                    <a:cubicBezTo>
                      <a:pt x="7557566" y="6090395"/>
                      <a:pt x="7438742" y="6230159"/>
                      <a:pt x="7280781" y="6262483"/>
                    </a:cubicBezTo>
                    <a:cubicBezTo>
                      <a:pt x="7155406" y="6249423"/>
                      <a:pt x="7131630" y="6210962"/>
                      <a:pt x="7057055" y="6185202"/>
                    </a:cubicBezTo>
                    <a:lnTo>
                      <a:pt x="3771640" y="4529841"/>
                    </a:lnTo>
                    <a:lnTo>
                      <a:pt x="552044" y="6159017"/>
                    </a:lnTo>
                    <a:cubicBezTo>
                      <a:pt x="460291" y="6193506"/>
                      <a:pt x="387589" y="6253394"/>
                      <a:pt x="276786" y="6262483"/>
                    </a:cubicBezTo>
                    <a:cubicBezTo>
                      <a:pt x="118825" y="6230159"/>
                      <a:pt x="0" y="6090395"/>
                      <a:pt x="0" y="5922878"/>
                    </a:cubicBezTo>
                    <a:cubicBezTo>
                      <a:pt x="0" y="5851085"/>
                      <a:pt x="21825" y="5784390"/>
                      <a:pt x="59202" y="5729064"/>
                    </a:cubicBezTo>
                    <a:lnTo>
                      <a:pt x="3398403" y="253976"/>
                    </a:lnTo>
                    <a:cubicBezTo>
                      <a:pt x="3461532" y="104725"/>
                      <a:pt x="3609319" y="0"/>
                      <a:pt x="378156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正方形/長方形 41">
                <a:extLst>
                  <a:ext uri="{FF2B5EF4-FFF2-40B4-BE49-F238E27FC236}">
                    <a16:creationId xmlns:a16="http://schemas.microsoft.com/office/drawing/2014/main" id="{D6BAED48-0647-4C45-A83E-D3AB53BE9070}"/>
                  </a:ext>
                </a:extLst>
              </p:cNvPr>
              <p:cNvSpPr/>
              <p:nvPr/>
            </p:nvSpPr>
            <p:spPr>
              <a:xfrm>
                <a:off x="4186237" y="5748815"/>
                <a:ext cx="990601" cy="123825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43" name="Text Box 4">
            <a:extLst>
              <a:ext uri="{FF2B5EF4-FFF2-40B4-BE49-F238E27FC236}">
                <a16:creationId xmlns:a16="http://schemas.microsoft.com/office/drawing/2014/main" id="{68B669FD-8360-4393-B9B5-40DF289F82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1315" y="2420938"/>
            <a:ext cx="1584325" cy="169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区間内</a:t>
            </a:r>
          </a:p>
        </p:txBody>
      </p:sp>
      <p:sp>
        <p:nvSpPr>
          <p:cNvPr id="44" name="Text Box 4">
            <a:extLst>
              <a:ext uri="{FF2B5EF4-FFF2-40B4-BE49-F238E27FC236}">
                <a16:creationId xmlns:a16="http://schemas.microsoft.com/office/drawing/2014/main" id="{879731CF-FA1A-4FA9-9800-177EBBAD00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8215" y="2420938"/>
            <a:ext cx="1584325" cy="169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終わり</a:t>
            </a:r>
          </a:p>
        </p:txBody>
      </p:sp>
      <p:sp>
        <p:nvSpPr>
          <p:cNvPr id="45" name="Text Box 3">
            <a:extLst>
              <a:ext uri="{FF2B5EF4-FFF2-40B4-BE49-F238E27FC236}">
                <a16:creationId xmlns:a16="http://schemas.microsoft.com/office/drawing/2014/main" id="{8CD61C08-E2B5-4ADC-87BE-FE4A16FD91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4379278"/>
            <a:ext cx="1584325" cy="169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車両の種類</a:t>
            </a:r>
          </a:p>
        </p:txBody>
      </p:sp>
      <p:sp>
        <p:nvSpPr>
          <p:cNvPr id="46" name="Text Box 4">
            <a:extLst>
              <a:ext uri="{FF2B5EF4-FFF2-40B4-BE49-F238E27FC236}">
                <a16:creationId xmlns:a16="http://schemas.microsoft.com/office/drawing/2014/main" id="{30F02103-5105-4E85-B090-E08ED71A0C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4379278"/>
            <a:ext cx="1584325" cy="169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 dirty="0">
                <a:ea typeface="メイリオ" panose="020B0604030504040204" pitchFamily="50" charset="-128"/>
              </a:rPr>
              <a:t>車両の種類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EF51B5FC-D213-4D89-9929-6428B53A9127}"/>
              </a:ext>
            </a:extLst>
          </p:cNvPr>
          <p:cNvGrpSpPr/>
          <p:nvPr/>
        </p:nvGrpSpPr>
        <p:grpSpPr>
          <a:xfrm>
            <a:off x="2357120" y="3279011"/>
            <a:ext cx="1447800" cy="601980"/>
            <a:chOff x="2357120" y="3279011"/>
            <a:chExt cx="1447800" cy="601980"/>
          </a:xfrm>
        </p:grpSpPr>
        <p:sp>
          <p:nvSpPr>
            <p:cNvPr id="48" name="四角形: 角を丸くする 47">
              <a:extLst>
                <a:ext uri="{FF2B5EF4-FFF2-40B4-BE49-F238E27FC236}">
                  <a16:creationId xmlns:a16="http://schemas.microsoft.com/office/drawing/2014/main" id="{9DEB99B5-AE24-40B1-BD93-5DBCCFCA9983}"/>
                </a:ext>
              </a:extLst>
            </p:cNvPr>
            <p:cNvSpPr/>
            <p:nvPr/>
          </p:nvSpPr>
          <p:spPr>
            <a:xfrm>
              <a:off x="2357120" y="3279011"/>
              <a:ext cx="1447800" cy="601980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6B293A1A-3BF7-4F35-BC81-4D47CF409C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0800" y="3409964"/>
              <a:ext cx="938734" cy="401034"/>
            </a:xfrm>
            <a:custGeom>
              <a:avLst/>
              <a:gdLst>
                <a:gd name="connsiteX0" fmla="*/ 1294309 w 1512782"/>
                <a:gd name="connsiteY0" fmla="*/ 431791 h 646271"/>
                <a:gd name="connsiteX1" fmla="*/ 1401329 w 1512782"/>
                <a:gd name="connsiteY1" fmla="*/ 539031 h 646271"/>
                <a:gd name="connsiteX2" fmla="*/ 1294309 w 1512782"/>
                <a:gd name="connsiteY2" fmla="*/ 646271 h 646271"/>
                <a:gd name="connsiteX3" fmla="*/ 1187289 w 1512782"/>
                <a:gd name="connsiteY3" fmla="*/ 539031 h 646271"/>
                <a:gd name="connsiteX4" fmla="*/ 1294309 w 1512782"/>
                <a:gd name="connsiteY4" fmla="*/ 431791 h 646271"/>
                <a:gd name="connsiteX5" fmla="*/ 408183 w 1512782"/>
                <a:gd name="connsiteY5" fmla="*/ 431791 h 646271"/>
                <a:gd name="connsiteX6" fmla="*/ 515203 w 1512782"/>
                <a:gd name="connsiteY6" fmla="*/ 539031 h 646271"/>
                <a:gd name="connsiteX7" fmla="*/ 408183 w 1512782"/>
                <a:gd name="connsiteY7" fmla="*/ 646271 h 646271"/>
                <a:gd name="connsiteX8" fmla="*/ 301163 w 1512782"/>
                <a:gd name="connsiteY8" fmla="*/ 539031 h 646271"/>
                <a:gd name="connsiteX9" fmla="*/ 408183 w 1512782"/>
                <a:gd name="connsiteY9" fmla="*/ 431791 h 646271"/>
                <a:gd name="connsiteX10" fmla="*/ 1312058 w 1512782"/>
                <a:gd name="connsiteY10" fmla="*/ 119580 h 646271"/>
                <a:gd name="connsiteX11" fmla="*/ 1312058 w 1512782"/>
                <a:gd name="connsiteY11" fmla="*/ 198072 h 646271"/>
                <a:gd name="connsiteX12" fmla="*/ 1454034 w 1512782"/>
                <a:gd name="connsiteY12" fmla="*/ 198072 h 646271"/>
                <a:gd name="connsiteX13" fmla="*/ 1454034 w 1512782"/>
                <a:gd name="connsiteY13" fmla="*/ 119580 h 646271"/>
                <a:gd name="connsiteX14" fmla="*/ 128514 w 1512782"/>
                <a:gd name="connsiteY14" fmla="*/ 117741 h 646271"/>
                <a:gd name="connsiteX15" fmla="*/ 128514 w 1512782"/>
                <a:gd name="connsiteY15" fmla="*/ 196234 h 646271"/>
                <a:gd name="connsiteX16" fmla="*/ 270490 w 1512782"/>
                <a:gd name="connsiteY16" fmla="*/ 196234 h 646271"/>
                <a:gd name="connsiteX17" fmla="*/ 270490 w 1512782"/>
                <a:gd name="connsiteY17" fmla="*/ 117741 h 646271"/>
                <a:gd name="connsiteX18" fmla="*/ 1140094 w 1512782"/>
                <a:gd name="connsiteY18" fmla="*/ 73587 h 646271"/>
                <a:gd name="connsiteX19" fmla="*/ 1140094 w 1512782"/>
                <a:gd name="connsiteY19" fmla="*/ 196234 h 646271"/>
                <a:gd name="connsiteX20" fmla="*/ 1282070 w 1512782"/>
                <a:gd name="connsiteY20" fmla="*/ 196234 h 646271"/>
                <a:gd name="connsiteX21" fmla="*/ 1282070 w 1512782"/>
                <a:gd name="connsiteY21" fmla="*/ 73587 h 646271"/>
                <a:gd name="connsiteX22" fmla="*/ 967521 w 1512782"/>
                <a:gd name="connsiteY22" fmla="*/ 73587 h 646271"/>
                <a:gd name="connsiteX23" fmla="*/ 967521 w 1512782"/>
                <a:gd name="connsiteY23" fmla="*/ 196234 h 646271"/>
                <a:gd name="connsiteX24" fmla="*/ 1109497 w 1512782"/>
                <a:gd name="connsiteY24" fmla="*/ 196234 h 646271"/>
                <a:gd name="connsiteX25" fmla="*/ 1109497 w 1512782"/>
                <a:gd name="connsiteY25" fmla="*/ 73587 h 646271"/>
                <a:gd name="connsiteX26" fmla="*/ 800454 w 1512782"/>
                <a:gd name="connsiteY26" fmla="*/ 73587 h 646271"/>
                <a:gd name="connsiteX27" fmla="*/ 800454 w 1512782"/>
                <a:gd name="connsiteY27" fmla="*/ 196234 h 646271"/>
                <a:gd name="connsiteX28" fmla="*/ 942430 w 1512782"/>
                <a:gd name="connsiteY28" fmla="*/ 196234 h 646271"/>
                <a:gd name="connsiteX29" fmla="*/ 942430 w 1512782"/>
                <a:gd name="connsiteY29" fmla="*/ 73587 h 646271"/>
                <a:gd name="connsiteX30" fmla="*/ 627878 w 1512782"/>
                <a:gd name="connsiteY30" fmla="*/ 73587 h 646271"/>
                <a:gd name="connsiteX31" fmla="*/ 627878 w 1512782"/>
                <a:gd name="connsiteY31" fmla="*/ 196234 h 646271"/>
                <a:gd name="connsiteX32" fmla="*/ 769855 w 1512782"/>
                <a:gd name="connsiteY32" fmla="*/ 196234 h 646271"/>
                <a:gd name="connsiteX33" fmla="*/ 769855 w 1512782"/>
                <a:gd name="connsiteY33" fmla="*/ 73587 h 646271"/>
                <a:gd name="connsiteX34" fmla="*/ 461423 w 1512782"/>
                <a:gd name="connsiteY34" fmla="*/ 73587 h 646271"/>
                <a:gd name="connsiteX35" fmla="*/ 461423 w 1512782"/>
                <a:gd name="connsiteY35" fmla="*/ 196234 h 646271"/>
                <a:gd name="connsiteX36" fmla="*/ 603399 w 1512782"/>
                <a:gd name="connsiteY36" fmla="*/ 196234 h 646271"/>
                <a:gd name="connsiteX37" fmla="*/ 603399 w 1512782"/>
                <a:gd name="connsiteY37" fmla="*/ 73587 h 646271"/>
                <a:gd name="connsiteX38" fmla="*/ 288848 w 1512782"/>
                <a:gd name="connsiteY38" fmla="*/ 73587 h 646271"/>
                <a:gd name="connsiteX39" fmla="*/ 288848 w 1512782"/>
                <a:gd name="connsiteY39" fmla="*/ 196234 h 646271"/>
                <a:gd name="connsiteX40" fmla="*/ 430824 w 1512782"/>
                <a:gd name="connsiteY40" fmla="*/ 196234 h 646271"/>
                <a:gd name="connsiteX41" fmla="*/ 430824 w 1512782"/>
                <a:gd name="connsiteY41" fmla="*/ 73587 h 646271"/>
                <a:gd name="connsiteX42" fmla="*/ 195830 w 1512782"/>
                <a:gd name="connsiteY42" fmla="*/ 0 h 646271"/>
                <a:gd name="connsiteX43" fmla="*/ 1346327 w 1512782"/>
                <a:gd name="connsiteY43" fmla="*/ 0 h 646271"/>
                <a:gd name="connsiteX44" fmla="*/ 1512782 w 1512782"/>
                <a:gd name="connsiteY44" fmla="*/ 166799 h 646271"/>
                <a:gd name="connsiteX45" fmla="*/ 1502990 w 1512782"/>
                <a:gd name="connsiteY45" fmla="*/ 520021 h 646271"/>
                <a:gd name="connsiteX46" fmla="*/ 1429210 w 1512782"/>
                <a:gd name="connsiteY46" fmla="*/ 520021 h 646271"/>
                <a:gd name="connsiteX47" fmla="*/ 1396330 w 1512782"/>
                <a:gd name="connsiteY47" fmla="*/ 440481 h 646271"/>
                <a:gd name="connsiteX48" fmla="*/ 1292475 w 1512782"/>
                <a:gd name="connsiteY48" fmla="*/ 397374 h 646271"/>
                <a:gd name="connsiteX49" fmla="*/ 1188621 w 1512782"/>
                <a:gd name="connsiteY49" fmla="*/ 440481 h 646271"/>
                <a:gd name="connsiteX50" fmla="*/ 1155741 w 1512782"/>
                <a:gd name="connsiteY50" fmla="*/ 520021 h 646271"/>
                <a:gd name="connsiteX51" fmla="*/ 543081 w 1512782"/>
                <a:gd name="connsiteY51" fmla="*/ 520021 h 646271"/>
                <a:gd name="connsiteX52" fmla="*/ 510201 w 1512782"/>
                <a:gd name="connsiteY52" fmla="*/ 440481 h 646271"/>
                <a:gd name="connsiteX53" fmla="*/ 406347 w 1512782"/>
                <a:gd name="connsiteY53" fmla="*/ 397374 h 646271"/>
                <a:gd name="connsiteX54" fmla="*/ 302492 w 1512782"/>
                <a:gd name="connsiteY54" fmla="*/ 440481 h 646271"/>
                <a:gd name="connsiteX55" fmla="*/ 269612 w 1512782"/>
                <a:gd name="connsiteY55" fmla="*/ 520021 h 646271"/>
                <a:gd name="connsiteX56" fmla="*/ 0 w 1512782"/>
                <a:gd name="connsiteY56" fmla="*/ 520021 h 646271"/>
                <a:gd name="connsiteX57" fmla="*/ 0 w 1512782"/>
                <a:gd name="connsiteY57" fmla="*/ 196234 h 646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1512782" h="646271">
                  <a:moveTo>
                    <a:pt x="1294309" y="431791"/>
                  </a:moveTo>
                  <a:cubicBezTo>
                    <a:pt x="1353416" y="431791"/>
                    <a:pt x="1401329" y="479804"/>
                    <a:pt x="1401329" y="539031"/>
                  </a:cubicBezTo>
                  <a:cubicBezTo>
                    <a:pt x="1401329" y="598258"/>
                    <a:pt x="1353416" y="646271"/>
                    <a:pt x="1294309" y="646271"/>
                  </a:cubicBezTo>
                  <a:cubicBezTo>
                    <a:pt x="1235203" y="646271"/>
                    <a:pt x="1187289" y="598258"/>
                    <a:pt x="1187289" y="539031"/>
                  </a:cubicBezTo>
                  <a:cubicBezTo>
                    <a:pt x="1187289" y="479804"/>
                    <a:pt x="1235203" y="431791"/>
                    <a:pt x="1294309" y="431791"/>
                  </a:cubicBezTo>
                  <a:close/>
                  <a:moveTo>
                    <a:pt x="408183" y="431791"/>
                  </a:moveTo>
                  <a:cubicBezTo>
                    <a:pt x="467289" y="431791"/>
                    <a:pt x="515203" y="479804"/>
                    <a:pt x="515203" y="539031"/>
                  </a:cubicBezTo>
                  <a:cubicBezTo>
                    <a:pt x="515203" y="598258"/>
                    <a:pt x="467289" y="646271"/>
                    <a:pt x="408183" y="646271"/>
                  </a:cubicBezTo>
                  <a:cubicBezTo>
                    <a:pt x="349077" y="646271"/>
                    <a:pt x="301163" y="598258"/>
                    <a:pt x="301163" y="539031"/>
                  </a:cubicBezTo>
                  <a:cubicBezTo>
                    <a:pt x="301163" y="479804"/>
                    <a:pt x="349077" y="431791"/>
                    <a:pt x="408183" y="431791"/>
                  </a:cubicBezTo>
                  <a:close/>
                  <a:moveTo>
                    <a:pt x="1312058" y="119580"/>
                  </a:moveTo>
                  <a:lnTo>
                    <a:pt x="1312058" y="198072"/>
                  </a:lnTo>
                  <a:lnTo>
                    <a:pt x="1454034" y="198072"/>
                  </a:lnTo>
                  <a:lnTo>
                    <a:pt x="1454034" y="119580"/>
                  </a:lnTo>
                  <a:close/>
                  <a:moveTo>
                    <a:pt x="128514" y="117741"/>
                  </a:moveTo>
                  <a:lnTo>
                    <a:pt x="128514" y="196234"/>
                  </a:lnTo>
                  <a:lnTo>
                    <a:pt x="270490" y="196234"/>
                  </a:lnTo>
                  <a:lnTo>
                    <a:pt x="270490" y="117741"/>
                  </a:lnTo>
                  <a:close/>
                  <a:moveTo>
                    <a:pt x="1140094" y="73587"/>
                  </a:moveTo>
                  <a:lnTo>
                    <a:pt x="1140094" y="196234"/>
                  </a:lnTo>
                  <a:lnTo>
                    <a:pt x="1282070" y="196234"/>
                  </a:lnTo>
                  <a:lnTo>
                    <a:pt x="1282070" y="73587"/>
                  </a:lnTo>
                  <a:close/>
                  <a:moveTo>
                    <a:pt x="967521" y="73587"/>
                  </a:moveTo>
                  <a:lnTo>
                    <a:pt x="967521" y="196234"/>
                  </a:lnTo>
                  <a:lnTo>
                    <a:pt x="1109497" y="196234"/>
                  </a:lnTo>
                  <a:lnTo>
                    <a:pt x="1109497" y="73587"/>
                  </a:lnTo>
                  <a:close/>
                  <a:moveTo>
                    <a:pt x="800454" y="73587"/>
                  </a:moveTo>
                  <a:lnTo>
                    <a:pt x="800454" y="196234"/>
                  </a:lnTo>
                  <a:lnTo>
                    <a:pt x="942430" y="196234"/>
                  </a:lnTo>
                  <a:lnTo>
                    <a:pt x="942430" y="73587"/>
                  </a:lnTo>
                  <a:close/>
                  <a:moveTo>
                    <a:pt x="627878" y="73587"/>
                  </a:moveTo>
                  <a:lnTo>
                    <a:pt x="627878" y="196234"/>
                  </a:lnTo>
                  <a:lnTo>
                    <a:pt x="769855" y="196234"/>
                  </a:lnTo>
                  <a:lnTo>
                    <a:pt x="769855" y="73587"/>
                  </a:lnTo>
                  <a:close/>
                  <a:moveTo>
                    <a:pt x="461423" y="73587"/>
                  </a:moveTo>
                  <a:lnTo>
                    <a:pt x="461423" y="196234"/>
                  </a:lnTo>
                  <a:lnTo>
                    <a:pt x="603399" y="196234"/>
                  </a:lnTo>
                  <a:lnTo>
                    <a:pt x="603399" y="73587"/>
                  </a:lnTo>
                  <a:close/>
                  <a:moveTo>
                    <a:pt x="288848" y="73587"/>
                  </a:moveTo>
                  <a:lnTo>
                    <a:pt x="288848" y="196234"/>
                  </a:lnTo>
                  <a:lnTo>
                    <a:pt x="430824" y="196234"/>
                  </a:lnTo>
                  <a:lnTo>
                    <a:pt x="430824" y="73587"/>
                  </a:lnTo>
                  <a:close/>
                  <a:moveTo>
                    <a:pt x="195830" y="0"/>
                  </a:moveTo>
                  <a:lnTo>
                    <a:pt x="1346327" y="0"/>
                  </a:lnTo>
                  <a:lnTo>
                    <a:pt x="1512782" y="166799"/>
                  </a:lnTo>
                  <a:lnTo>
                    <a:pt x="1502990" y="520021"/>
                  </a:lnTo>
                  <a:lnTo>
                    <a:pt x="1429210" y="520021"/>
                  </a:lnTo>
                  <a:lnTo>
                    <a:pt x="1396330" y="440481"/>
                  </a:lnTo>
                  <a:cubicBezTo>
                    <a:pt x="1369752" y="413847"/>
                    <a:pt x="1333034" y="397374"/>
                    <a:pt x="1292475" y="397374"/>
                  </a:cubicBezTo>
                  <a:cubicBezTo>
                    <a:pt x="1251917" y="397374"/>
                    <a:pt x="1215198" y="413847"/>
                    <a:pt x="1188621" y="440481"/>
                  </a:cubicBezTo>
                  <a:lnTo>
                    <a:pt x="1155741" y="520021"/>
                  </a:lnTo>
                  <a:lnTo>
                    <a:pt x="543081" y="520021"/>
                  </a:lnTo>
                  <a:lnTo>
                    <a:pt x="510201" y="440481"/>
                  </a:lnTo>
                  <a:cubicBezTo>
                    <a:pt x="483624" y="413847"/>
                    <a:pt x="446905" y="397374"/>
                    <a:pt x="406347" y="397374"/>
                  </a:cubicBezTo>
                  <a:cubicBezTo>
                    <a:pt x="365788" y="397374"/>
                    <a:pt x="329070" y="413847"/>
                    <a:pt x="302492" y="440481"/>
                  </a:cubicBezTo>
                  <a:lnTo>
                    <a:pt x="269612" y="520021"/>
                  </a:lnTo>
                  <a:lnTo>
                    <a:pt x="0" y="520021"/>
                  </a:lnTo>
                  <a:lnTo>
                    <a:pt x="0" y="19623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F8BDD5B0-4296-4721-8AD6-4006A4FCACC1}"/>
              </a:ext>
            </a:extLst>
          </p:cNvPr>
          <p:cNvGrpSpPr/>
          <p:nvPr/>
        </p:nvGrpSpPr>
        <p:grpSpPr>
          <a:xfrm>
            <a:off x="484186" y="3216475"/>
            <a:ext cx="1447800" cy="731520"/>
            <a:chOff x="484186" y="3216475"/>
            <a:chExt cx="1447800" cy="731520"/>
          </a:xfrm>
        </p:grpSpPr>
        <p:sp>
          <p:nvSpPr>
            <p:cNvPr id="47" name="四角形: 角を丸くする 46">
              <a:extLst>
                <a:ext uri="{FF2B5EF4-FFF2-40B4-BE49-F238E27FC236}">
                  <a16:creationId xmlns:a16="http://schemas.microsoft.com/office/drawing/2014/main" id="{32B0F4B3-A058-4F1B-8F45-5A5354113B4A}"/>
                </a:ext>
              </a:extLst>
            </p:cNvPr>
            <p:cNvSpPr/>
            <p:nvPr/>
          </p:nvSpPr>
          <p:spPr>
            <a:xfrm>
              <a:off x="484186" y="3216475"/>
              <a:ext cx="1447800" cy="731520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7BB314D8-9BA8-4275-A7AF-A9B1E700D489}"/>
                </a:ext>
              </a:extLst>
            </p:cNvPr>
            <p:cNvSpPr/>
            <p:nvPr/>
          </p:nvSpPr>
          <p:spPr>
            <a:xfrm>
              <a:off x="669991" y="3361348"/>
              <a:ext cx="991664" cy="493504"/>
            </a:xfrm>
            <a:custGeom>
              <a:avLst/>
              <a:gdLst>
                <a:gd name="connsiteX0" fmla="*/ 144045 w 1021155"/>
                <a:gd name="connsiteY0" fmla="*/ 177887 h 508181"/>
                <a:gd name="connsiteX1" fmla="*/ 144045 w 1021155"/>
                <a:gd name="connsiteY1" fmla="*/ 258352 h 508181"/>
                <a:gd name="connsiteX2" fmla="*/ 194468 w 1021155"/>
                <a:gd name="connsiteY2" fmla="*/ 258352 h 508181"/>
                <a:gd name="connsiteX3" fmla="*/ 194468 w 1021155"/>
                <a:gd name="connsiteY3" fmla="*/ 189382 h 508181"/>
                <a:gd name="connsiteX4" fmla="*/ 182973 w 1021155"/>
                <a:gd name="connsiteY4" fmla="*/ 177887 h 508181"/>
                <a:gd name="connsiteX5" fmla="*/ 105588 w 1021155"/>
                <a:gd name="connsiteY5" fmla="*/ 177887 h 508181"/>
                <a:gd name="connsiteX6" fmla="*/ 94093 w 1021155"/>
                <a:gd name="connsiteY6" fmla="*/ 258352 h 508181"/>
                <a:gd name="connsiteX7" fmla="*/ 123668 w 1021155"/>
                <a:gd name="connsiteY7" fmla="*/ 258352 h 508181"/>
                <a:gd name="connsiteX8" fmla="*/ 123668 w 1021155"/>
                <a:gd name="connsiteY8" fmla="*/ 177887 h 508181"/>
                <a:gd name="connsiteX9" fmla="*/ 318668 w 1021155"/>
                <a:gd name="connsiteY9" fmla="*/ 0 h 508181"/>
                <a:gd name="connsiteX10" fmla="*/ 964004 w 1021155"/>
                <a:gd name="connsiteY10" fmla="*/ 0 h 508181"/>
                <a:gd name="connsiteX11" fmla="*/ 1021155 w 1021155"/>
                <a:gd name="connsiteY11" fmla="*/ 57151 h 508181"/>
                <a:gd name="connsiteX12" fmla="*/ 1021155 w 1021155"/>
                <a:gd name="connsiteY12" fmla="*/ 400049 h 508181"/>
                <a:gd name="connsiteX13" fmla="*/ 979880 w 1021155"/>
                <a:gd name="connsiteY13" fmla="*/ 400049 h 508181"/>
                <a:gd name="connsiteX14" fmla="*/ 979880 w 1021155"/>
                <a:gd name="connsiteY14" fmla="*/ 431800 h 508181"/>
                <a:gd name="connsiteX15" fmla="*/ 921363 w 1021155"/>
                <a:gd name="connsiteY15" fmla="*/ 431800 h 508181"/>
                <a:gd name="connsiteX16" fmla="*/ 915596 w 1021155"/>
                <a:gd name="connsiteY16" fmla="*/ 460367 h 508181"/>
                <a:gd name="connsiteX17" fmla="*/ 843461 w 1021155"/>
                <a:gd name="connsiteY17" fmla="*/ 508181 h 508181"/>
                <a:gd name="connsiteX18" fmla="*/ 771326 w 1021155"/>
                <a:gd name="connsiteY18" fmla="*/ 460367 h 508181"/>
                <a:gd name="connsiteX19" fmla="*/ 765559 w 1021155"/>
                <a:gd name="connsiteY19" fmla="*/ 431800 h 508181"/>
                <a:gd name="connsiteX20" fmla="*/ 330813 w 1021155"/>
                <a:gd name="connsiteY20" fmla="*/ 431800 h 508181"/>
                <a:gd name="connsiteX21" fmla="*/ 325046 w 1021155"/>
                <a:gd name="connsiteY21" fmla="*/ 460367 h 508181"/>
                <a:gd name="connsiteX22" fmla="*/ 252911 w 1021155"/>
                <a:gd name="connsiteY22" fmla="*/ 508181 h 508181"/>
                <a:gd name="connsiteX23" fmla="*/ 180776 w 1021155"/>
                <a:gd name="connsiteY23" fmla="*/ 460367 h 508181"/>
                <a:gd name="connsiteX24" fmla="*/ 175009 w 1021155"/>
                <a:gd name="connsiteY24" fmla="*/ 431800 h 508181"/>
                <a:gd name="connsiteX25" fmla="*/ 0 w 1021155"/>
                <a:gd name="connsiteY25" fmla="*/ 431800 h 508181"/>
                <a:gd name="connsiteX26" fmla="*/ 0 w 1021155"/>
                <a:gd name="connsiteY26" fmla="*/ 384175 h 508181"/>
                <a:gd name="connsiteX27" fmla="*/ 41275 w 1021155"/>
                <a:gd name="connsiteY27" fmla="*/ 384175 h 508181"/>
                <a:gd name="connsiteX28" fmla="*/ 41275 w 1021155"/>
                <a:gd name="connsiteY28" fmla="*/ 283634 h 508181"/>
                <a:gd name="connsiteX29" fmla="*/ 48095 w 1021155"/>
                <a:gd name="connsiteY29" fmla="*/ 267170 h 508181"/>
                <a:gd name="connsiteX30" fmla="*/ 60731 w 1021155"/>
                <a:gd name="connsiteY30" fmla="*/ 261936 h 508181"/>
                <a:gd name="connsiteX31" fmla="*/ 82549 w 1021155"/>
                <a:gd name="connsiteY31" fmla="*/ 185039 h 508181"/>
                <a:gd name="connsiteX32" fmla="*/ 114122 w 1021155"/>
                <a:gd name="connsiteY32" fmla="*/ 153466 h 508181"/>
                <a:gd name="connsiteX33" fmla="*/ 261517 w 1021155"/>
                <a:gd name="connsiteY33" fmla="*/ 153466 h 508181"/>
                <a:gd name="connsiteX34" fmla="*/ 261517 w 1021155"/>
                <a:gd name="connsiteY34" fmla="*/ 57151 h 508181"/>
                <a:gd name="connsiteX35" fmla="*/ 318668 w 1021155"/>
                <a:gd name="connsiteY35" fmla="*/ 0 h 508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021155" h="508181">
                  <a:moveTo>
                    <a:pt x="144045" y="177887"/>
                  </a:moveTo>
                  <a:lnTo>
                    <a:pt x="144045" y="258352"/>
                  </a:lnTo>
                  <a:lnTo>
                    <a:pt x="194468" y="258352"/>
                  </a:lnTo>
                  <a:lnTo>
                    <a:pt x="194468" y="189382"/>
                  </a:lnTo>
                  <a:cubicBezTo>
                    <a:pt x="194468" y="183034"/>
                    <a:pt x="189321" y="177887"/>
                    <a:pt x="182973" y="177887"/>
                  </a:cubicBezTo>
                  <a:close/>
                  <a:moveTo>
                    <a:pt x="105588" y="177887"/>
                  </a:moveTo>
                  <a:lnTo>
                    <a:pt x="94093" y="258352"/>
                  </a:lnTo>
                  <a:lnTo>
                    <a:pt x="123668" y="258352"/>
                  </a:lnTo>
                  <a:lnTo>
                    <a:pt x="123668" y="177887"/>
                  </a:lnTo>
                  <a:close/>
                  <a:moveTo>
                    <a:pt x="318668" y="0"/>
                  </a:moveTo>
                  <a:lnTo>
                    <a:pt x="964004" y="0"/>
                  </a:lnTo>
                  <a:cubicBezTo>
                    <a:pt x="995568" y="0"/>
                    <a:pt x="1021155" y="25587"/>
                    <a:pt x="1021155" y="57151"/>
                  </a:cubicBezTo>
                  <a:lnTo>
                    <a:pt x="1021155" y="400049"/>
                  </a:lnTo>
                  <a:lnTo>
                    <a:pt x="979880" y="400049"/>
                  </a:lnTo>
                  <a:lnTo>
                    <a:pt x="979880" y="431800"/>
                  </a:lnTo>
                  <a:lnTo>
                    <a:pt x="921363" y="431800"/>
                  </a:lnTo>
                  <a:lnTo>
                    <a:pt x="915596" y="460367"/>
                  </a:lnTo>
                  <a:cubicBezTo>
                    <a:pt x="903711" y="488465"/>
                    <a:pt x="875889" y="508181"/>
                    <a:pt x="843461" y="508181"/>
                  </a:cubicBezTo>
                  <a:cubicBezTo>
                    <a:pt x="811033" y="508181"/>
                    <a:pt x="783211" y="488465"/>
                    <a:pt x="771326" y="460367"/>
                  </a:cubicBezTo>
                  <a:lnTo>
                    <a:pt x="765559" y="431800"/>
                  </a:lnTo>
                  <a:lnTo>
                    <a:pt x="330813" y="431800"/>
                  </a:lnTo>
                  <a:lnTo>
                    <a:pt x="325046" y="460367"/>
                  </a:lnTo>
                  <a:cubicBezTo>
                    <a:pt x="313161" y="488465"/>
                    <a:pt x="285339" y="508181"/>
                    <a:pt x="252911" y="508181"/>
                  </a:cubicBezTo>
                  <a:cubicBezTo>
                    <a:pt x="220483" y="508181"/>
                    <a:pt x="192661" y="488465"/>
                    <a:pt x="180776" y="460367"/>
                  </a:cubicBezTo>
                  <a:lnTo>
                    <a:pt x="175009" y="431800"/>
                  </a:lnTo>
                  <a:lnTo>
                    <a:pt x="0" y="431800"/>
                  </a:lnTo>
                  <a:lnTo>
                    <a:pt x="0" y="384175"/>
                  </a:lnTo>
                  <a:lnTo>
                    <a:pt x="41275" y="384175"/>
                  </a:lnTo>
                  <a:lnTo>
                    <a:pt x="41275" y="283634"/>
                  </a:lnTo>
                  <a:cubicBezTo>
                    <a:pt x="41275" y="277205"/>
                    <a:pt x="43881" y="271384"/>
                    <a:pt x="48095" y="267170"/>
                  </a:cubicBezTo>
                  <a:lnTo>
                    <a:pt x="60731" y="261936"/>
                  </a:lnTo>
                  <a:lnTo>
                    <a:pt x="82549" y="185039"/>
                  </a:lnTo>
                  <a:cubicBezTo>
                    <a:pt x="82549" y="167602"/>
                    <a:pt x="96685" y="153466"/>
                    <a:pt x="114122" y="153466"/>
                  </a:cubicBezTo>
                  <a:lnTo>
                    <a:pt x="261517" y="153466"/>
                  </a:lnTo>
                  <a:lnTo>
                    <a:pt x="261517" y="57151"/>
                  </a:lnTo>
                  <a:cubicBezTo>
                    <a:pt x="261517" y="25587"/>
                    <a:pt x="287104" y="0"/>
                    <a:pt x="318668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259931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3020</TotalTime>
  <Words>418</Words>
  <Application>Microsoft Office PowerPoint</Application>
  <PresentationFormat>A4 210 x 297 mm</PresentationFormat>
  <Paragraphs>157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3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pptxi32_交通標識マーク</dc:title>
  <dc:subject>pptxi32_交通標識マーク</dc:subject>
  <dc:creator>でじけろお</dc:creator>
  <cp:revision>1</cp:revision>
  <dcterms:created xsi:type="dcterms:W3CDTF">2018-05-20T00:31:01Z</dcterms:created>
  <dcterms:modified xsi:type="dcterms:W3CDTF">2021-10-27T11:22:23Z</dcterms:modified>
  <cp:version>1</cp:version>
</cp:coreProperties>
</file>